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3"/>
  </p:sldMasterIdLst>
  <p:notesMasterIdLst>
    <p:notesMasterId r:id="rId40"/>
  </p:notesMasterIdLst>
  <p:handoutMasterIdLst>
    <p:handoutMasterId r:id="rId41"/>
  </p:handoutMasterIdLst>
  <p:sldIdLst>
    <p:sldId id="282" r:id="rId4"/>
    <p:sldId id="366" r:id="rId5"/>
    <p:sldId id="422" r:id="rId6"/>
    <p:sldId id="367" r:id="rId7"/>
    <p:sldId id="404" r:id="rId8"/>
    <p:sldId id="423" r:id="rId9"/>
    <p:sldId id="424" r:id="rId10"/>
    <p:sldId id="409" r:id="rId11"/>
    <p:sldId id="368" r:id="rId12"/>
    <p:sldId id="292" r:id="rId13"/>
    <p:sldId id="369" r:id="rId14"/>
    <p:sldId id="411" r:id="rId15"/>
    <p:sldId id="412" r:id="rId16"/>
    <p:sldId id="413" r:id="rId17"/>
    <p:sldId id="415" r:id="rId18"/>
    <p:sldId id="414" r:id="rId19"/>
    <p:sldId id="416" r:id="rId20"/>
    <p:sldId id="417" r:id="rId21"/>
    <p:sldId id="418"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437" r:id="rId35"/>
    <p:sldId id="438" r:id="rId36"/>
    <p:sldId id="439" r:id="rId37"/>
    <p:sldId id="440" r:id="rId38"/>
    <p:sldId id="296" r:id="rId39"/>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31" autoAdjust="0"/>
  </p:normalViewPr>
  <p:slideViewPr>
    <p:cSldViewPr snapToGrid="0">
      <p:cViewPr varScale="1">
        <p:scale>
          <a:sx n="91" d="100"/>
          <a:sy n="91" d="100"/>
        </p:scale>
        <p:origin x="-486" y="-114"/>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7" d="100"/>
          <a:sy n="87" d="100"/>
        </p:scale>
        <p:origin x="3840"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56"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dirty="0"/>
          </a:p>
        </p:txBody>
      </p:sp>
      <p:sp>
        <p:nvSpPr>
          <p:cNvPr id="3" name="Дата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F8DD750-E9C8-498E-B02F-A465CB2BB798}" type="datetime1">
              <a:rPr lang="ru-RU" smtClean="0"/>
              <a:pPr rtl="0"/>
              <a:t>17.09.2025</a:t>
            </a:fld>
            <a:endParaRPr lang="ru-RU" dirty="0"/>
          </a:p>
        </p:txBody>
      </p:sp>
      <p:sp>
        <p:nvSpPr>
          <p:cNvPr id="4" name="Нижний колонтитул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dirty="0"/>
          </a:p>
        </p:txBody>
      </p:sp>
      <p:sp>
        <p:nvSpPr>
          <p:cNvPr id="5" name="Номер слайда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ru-RU" smtClean="0"/>
              <a:pPr rtl="0"/>
              <a:t>‹#›</a:t>
            </a:fld>
            <a:endParaRPr lang="ru-RU" dirty="0"/>
          </a:p>
        </p:txBody>
      </p:sp>
    </p:spTree>
    <p:extLst>
      <p:ext uri="{BB962C8B-B14F-4D97-AF65-F5344CB8AC3E}">
        <p14:creationId xmlns:p14="http://schemas.microsoft.com/office/powerpoint/2010/main" xmlns=""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u-RU" noProof="0" dirty="0"/>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C6E7-B645-4B70-AC63-7A575D94CEB1}" type="datetime1">
              <a:rPr lang="ru-RU" smtClean="0"/>
              <a:pPr/>
              <a:t>17.09.2025</a:t>
            </a:fld>
            <a:endParaRPr lang="ru-RU" dirty="0"/>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u-RU" noProof="0"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RU" noProof="0" dirty="0"/>
              <a:t>Образец текста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u-RU" noProof="0" dirty="0"/>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ru-RU" noProof="0" smtClean="0"/>
              <a:pPr rtl="0"/>
              <a:t>‹#›</a:t>
            </a:fld>
            <a:endParaRPr lang="ru-RU" noProof="0" dirty="0"/>
          </a:p>
        </p:txBody>
      </p:sp>
    </p:spTree>
    <p:extLst>
      <p:ext uri="{BB962C8B-B14F-4D97-AF65-F5344CB8AC3E}">
        <p14:creationId xmlns:p14="http://schemas.microsoft.com/office/powerpoint/2010/main" xmlns=""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smtClean="0"/>
              <a:pPr rtl="0"/>
              <a:t>1</a:t>
            </a:fld>
            <a:endParaRPr lang="ru-RU" dirty="0"/>
          </a:p>
        </p:txBody>
      </p:sp>
    </p:spTree>
    <p:extLst>
      <p:ext uri="{BB962C8B-B14F-4D97-AF65-F5344CB8AC3E}">
        <p14:creationId xmlns:p14="http://schemas.microsoft.com/office/powerpoint/2010/main" xmlns="" val="138300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smtClean="0"/>
              <a:pPr rtl="0"/>
              <a:t>10</a:t>
            </a:fld>
            <a:endParaRPr lang="ru-RU" dirty="0"/>
          </a:p>
        </p:txBody>
      </p:sp>
    </p:spTree>
    <p:extLst>
      <p:ext uri="{BB962C8B-B14F-4D97-AF65-F5344CB8AC3E}">
        <p14:creationId xmlns:p14="http://schemas.microsoft.com/office/powerpoint/2010/main" xmlns="" val="99446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smtClean="0"/>
              <a:pPr rtl="0"/>
              <a:t>15</a:t>
            </a:fld>
            <a:endParaRPr lang="ru-RU" dirty="0"/>
          </a:p>
        </p:txBody>
      </p:sp>
    </p:spTree>
    <p:extLst>
      <p:ext uri="{BB962C8B-B14F-4D97-AF65-F5344CB8AC3E}">
        <p14:creationId xmlns:p14="http://schemas.microsoft.com/office/powerpoint/2010/main" xmlns="" val="4218397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rtl="0"/>
            <a:fld id="{8530193B-564F-4854-8A52-728F3FB19C85}" type="slidenum">
              <a:rPr lang="ru-RU" smtClean="0"/>
              <a:pPr rtl="0"/>
              <a:t>36</a:t>
            </a:fld>
            <a:endParaRPr lang="ru-RU" dirty="0"/>
          </a:p>
        </p:txBody>
      </p:sp>
    </p:spTree>
    <p:extLst>
      <p:ext uri="{BB962C8B-B14F-4D97-AF65-F5344CB8AC3E}">
        <p14:creationId xmlns:p14="http://schemas.microsoft.com/office/powerpoint/2010/main" xmlns="" val="2855929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5" name="Подзаголовок 2">
            <a:extLst>
              <a:ext uri="{FF2B5EF4-FFF2-40B4-BE49-F238E27FC236}">
                <a16:creationId xmlns:a16="http://schemas.microsoft.com/office/drawing/2014/main" xmlns=""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6" name="Номер слайда 5">
            <a:extLst>
              <a:ext uri="{FF2B5EF4-FFF2-40B4-BE49-F238E27FC236}">
                <a16:creationId xmlns:a16="http://schemas.microsoft.com/office/drawing/2014/main" xmlns="" id="{7A47F3D0-41FC-4430-9F9E-1F78A18D65FE}"/>
              </a:ext>
            </a:extLst>
          </p:cNvPr>
          <p:cNvSpPr>
            <a:spLocks noGrp="1"/>
          </p:cNvSpPr>
          <p:nvPr>
            <p:ph type="sldNum" sz="quarter" idx="33"/>
          </p:nvPr>
        </p:nvSpPr>
        <p:spPr/>
        <p:txBody>
          <a:bodyPr rtlCol="0"/>
          <a:lstStyle/>
          <a:p>
            <a:pPr rtl="0"/>
            <a:fld id="{19B51A1E-902D-48AF-9020-955120F399B6}" type="slidenum">
              <a:rPr lang="ru-RU" noProof="0" smtClean="0"/>
              <a:pPr rtl="0"/>
              <a:t>‹#›</a:t>
            </a:fld>
            <a:endParaRPr lang="ru-RU" noProof="0" dirty="0"/>
          </a:p>
        </p:txBody>
      </p:sp>
      <p:sp>
        <p:nvSpPr>
          <p:cNvPr id="7" name="Нижний колонтитул 6">
            <a:extLst>
              <a:ext uri="{FF2B5EF4-FFF2-40B4-BE49-F238E27FC236}">
                <a16:creationId xmlns:a16="http://schemas.microsoft.com/office/drawing/2014/main" xmlns="" id="{2ED798F6-1F12-46CE-9AFD-CC66555A191D}"/>
              </a:ext>
            </a:extLst>
          </p:cNvPr>
          <p:cNvSpPr>
            <a:spLocks noGrp="1"/>
          </p:cNvSpPr>
          <p:nvPr>
            <p:ph type="ftr" sz="quarter" idx="34"/>
          </p:nvPr>
        </p:nvSpPr>
        <p:spPr/>
        <p:txBody>
          <a:bodyPr rtlCol="0"/>
          <a:lstStyle/>
          <a:p>
            <a:pPr rtl="0"/>
            <a:r>
              <a:rPr lang="ru-RU" noProof="0" dirty="0"/>
              <a:t>Добавить нижний колонтитул</a:t>
            </a:r>
          </a:p>
        </p:txBody>
      </p:sp>
    </p:spTree>
    <p:extLst>
      <p:ext uri="{BB962C8B-B14F-4D97-AF65-F5344CB8AC3E}">
        <p14:creationId xmlns:p14="http://schemas.microsoft.com/office/powerpoint/2010/main" xmlns="" val="150585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Слайд с благодарностью">
    <p:spTree>
      <p:nvGrpSpPr>
        <p:cNvPr id="1" name=""/>
        <p:cNvGrpSpPr/>
        <p:nvPr/>
      </p:nvGrpSpPr>
      <p:grpSpPr>
        <a:xfrm>
          <a:off x="0" y="0"/>
          <a:ext cx="0" cy="0"/>
          <a:chOff x="0" y="0"/>
          <a:chExt cx="0" cy="0"/>
        </a:xfrm>
      </p:grpSpPr>
      <p:sp>
        <p:nvSpPr>
          <p:cNvPr id="13" name="Прямоугольник 12">
            <a:extLst>
              <a:ext uri="{FF2B5EF4-FFF2-40B4-BE49-F238E27FC236}">
                <a16:creationId xmlns:a16="http://schemas.microsoft.com/office/drawing/2014/main" xmlns=""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4" name="Прямоугольник 13">
            <a:extLst>
              <a:ext uri="{FF2B5EF4-FFF2-40B4-BE49-F238E27FC236}">
                <a16:creationId xmlns:a16="http://schemas.microsoft.com/office/drawing/2014/main" xmlns=""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2" name="Рисунок 11">
            <a:extLst>
              <a:ext uri="{FF2B5EF4-FFF2-40B4-BE49-F238E27FC236}">
                <a16:creationId xmlns:a16="http://schemas.microsoft.com/office/drawing/2014/main" xmlns=""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rtlCol="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ru-RU" noProof="0" dirty="0"/>
              <a:t>Спасибо за внимание!</a:t>
            </a:r>
          </a:p>
        </p:txBody>
      </p:sp>
      <p:sp>
        <p:nvSpPr>
          <p:cNvPr id="7" name="Текст 5">
            <a:extLst>
              <a:ext uri="{FF2B5EF4-FFF2-40B4-BE49-F238E27FC236}">
                <a16:creationId xmlns:a16="http://schemas.microsoft.com/office/drawing/2014/main" xmlns="" id="{D907C852-B0E0-4C2E-88CE-B543605961EE}"/>
              </a:ext>
            </a:extLst>
          </p:cNvPr>
          <p:cNvSpPr>
            <a:spLocks noGrp="1"/>
          </p:cNvSpPr>
          <p:nvPr>
            <p:ph type="body" sz="quarter" idx="15" hasCustomPrompt="1"/>
          </p:nvPr>
        </p:nvSpPr>
        <p:spPr>
          <a:xfrm>
            <a:off x="8034849" y="3859066"/>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Полное имя</a:t>
            </a:r>
          </a:p>
        </p:txBody>
      </p:sp>
      <p:sp>
        <p:nvSpPr>
          <p:cNvPr id="8" name="Текст 6">
            <a:extLst>
              <a:ext uri="{FF2B5EF4-FFF2-40B4-BE49-F238E27FC236}">
                <a16:creationId xmlns:a16="http://schemas.microsoft.com/office/drawing/2014/main" xmlns="" id="{D84C0BEF-F601-4B10-8AEE-4859FE996B34}"/>
              </a:ext>
            </a:extLst>
          </p:cNvPr>
          <p:cNvSpPr>
            <a:spLocks noGrp="1"/>
          </p:cNvSpPr>
          <p:nvPr>
            <p:ph type="body" sz="quarter" idx="16" hasCustomPrompt="1"/>
          </p:nvPr>
        </p:nvSpPr>
        <p:spPr>
          <a:xfrm>
            <a:off x="8034849" y="4220189"/>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Номер телефона</a:t>
            </a:r>
          </a:p>
        </p:txBody>
      </p:sp>
      <p:sp>
        <p:nvSpPr>
          <p:cNvPr id="9" name="Текст 7">
            <a:extLst>
              <a:ext uri="{FF2B5EF4-FFF2-40B4-BE49-F238E27FC236}">
                <a16:creationId xmlns:a16="http://schemas.microsoft.com/office/drawing/2014/main" xmlns="" id="{83A6EF9B-EF2F-4949-9CC4-C16BF8DC85A0}"/>
              </a:ext>
            </a:extLst>
          </p:cNvPr>
          <p:cNvSpPr>
            <a:spLocks noGrp="1"/>
          </p:cNvSpPr>
          <p:nvPr>
            <p:ph type="body" sz="quarter" idx="17" hasCustomPrompt="1"/>
          </p:nvPr>
        </p:nvSpPr>
        <p:spPr>
          <a:xfrm>
            <a:off x="8034849" y="4581312"/>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Электронная почта или контакт в социальной сети</a:t>
            </a:r>
          </a:p>
        </p:txBody>
      </p:sp>
      <p:sp>
        <p:nvSpPr>
          <p:cNvPr id="10" name="Текст 8">
            <a:extLst>
              <a:ext uri="{FF2B5EF4-FFF2-40B4-BE49-F238E27FC236}">
                <a16:creationId xmlns:a16="http://schemas.microsoft.com/office/drawing/2014/main" xmlns="" id="{BE8CA170-9CA9-448E-B07A-E01AB84F7FD3}"/>
              </a:ext>
            </a:extLst>
          </p:cNvPr>
          <p:cNvSpPr>
            <a:spLocks noGrp="1"/>
          </p:cNvSpPr>
          <p:nvPr>
            <p:ph type="body" sz="quarter" idx="18" hasCustomPrompt="1"/>
          </p:nvPr>
        </p:nvSpPr>
        <p:spPr>
          <a:xfrm>
            <a:off x="8034849" y="4942435"/>
            <a:ext cx="3521514" cy="288000"/>
          </a:xfrm>
        </p:spPr>
        <p:txBody>
          <a:bodyPr rtlCol="0"/>
          <a:lstStyle>
            <a:lvl1pPr marL="0" indent="0">
              <a:buNone/>
              <a:defRPr sz="1400">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Веб-сайт компании</a:t>
            </a:r>
          </a:p>
        </p:txBody>
      </p:sp>
    </p:spTree>
    <p:extLst>
      <p:ext uri="{BB962C8B-B14F-4D97-AF65-F5344CB8AC3E}">
        <p14:creationId xmlns:p14="http://schemas.microsoft.com/office/powerpoint/2010/main" xmlns="" val="163289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7" name="Подзаголовок 2">
            <a:extLst>
              <a:ext uri="{FF2B5EF4-FFF2-40B4-BE49-F238E27FC236}">
                <a16:creationId xmlns:a16="http://schemas.microsoft.com/office/drawing/2014/main" xmlns=""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xmlns=""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xmlns="" id="{E8FE0EB3-0FF4-4285-B9D3-90A5751B7BBF}"/>
              </a:ext>
            </a:extLst>
          </p:cNvPr>
          <p:cNvSpPr>
            <a:spLocks noGrp="1"/>
          </p:cNvSpPr>
          <p:nvPr>
            <p:ph type="ftr" sz="quarter" idx="12"/>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xmlns="" id="{C8DE0AAD-6FBD-416B-A91A-21F2B737919E}"/>
              </a:ext>
            </a:extLst>
          </p:cNvPr>
          <p:cNvSpPr>
            <a:spLocks noGrp="1"/>
          </p:cNvSpPr>
          <p:nvPr>
            <p:ph type="sldNum" sz="quarter" idx="33"/>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7" name="Подзаголовок 2">
            <a:extLst>
              <a:ext uri="{FF2B5EF4-FFF2-40B4-BE49-F238E27FC236}">
                <a16:creationId xmlns:a16="http://schemas.microsoft.com/office/drawing/2014/main" xmlns=""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xmlns=""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6" name="Текст 4">
            <a:extLst>
              <a:ext uri="{FF2B5EF4-FFF2-40B4-BE49-F238E27FC236}">
                <a16:creationId xmlns:a16="http://schemas.microsoft.com/office/drawing/2014/main" xmlns="" id="{7867C73D-EE16-41D1-B7CE-A35C765E3B8D}"/>
              </a:ext>
            </a:extLst>
          </p:cNvPr>
          <p:cNvSpPr>
            <a:spLocks noGrp="1"/>
          </p:cNvSpPr>
          <p:nvPr>
            <p:ph type="body" sz="quarter" idx="12"/>
          </p:nvPr>
        </p:nvSpPr>
        <p:spPr>
          <a:xfrm>
            <a:off x="6299887" y="1511250"/>
            <a:ext cx="5472113" cy="468000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xmlns="" id="{F64CFC6C-1D8B-46C9-B0F7-A8BD88D8AB46}"/>
              </a:ext>
            </a:extLst>
          </p:cNvPr>
          <p:cNvSpPr>
            <a:spLocks noGrp="1"/>
          </p:cNvSpPr>
          <p:nvPr>
            <p:ph type="sldNum" sz="quarter" idx="33"/>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столбц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9" name="Подзаголовок 2">
            <a:extLst>
              <a:ext uri="{FF2B5EF4-FFF2-40B4-BE49-F238E27FC236}">
                <a16:creationId xmlns:a16="http://schemas.microsoft.com/office/drawing/2014/main" xmlns=""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xmlns="" id="{16A38E24-EB1C-472F-B631-5DF32F9C4CF5}"/>
              </a:ext>
            </a:extLst>
          </p:cNvPr>
          <p:cNvSpPr>
            <a:spLocks noGrp="1"/>
          </p:cNvSpPr>
          <p:nvPr>
            <p:ph type="body" sz="quarter" idx="12"/>
          </p:nvPr>
        </p:nvSpPr>
        <p:spPr>
          <a:xfrm>
            <a:off x="4301550" y="1511476"/>
            <a:ext cx="3600450" cy="4679249"/>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1" name="Текст 5">
            <a:extLst>
              <a:ext uri="{FF2B5EF4-FFF2-40B4-BE49-F238E27FC236}">
                <a16:creationId xmlns:a16="http://schemas.microsoft.com/office/drawing/2014/main" xmlns="" id="{5B4A252E-78C9-4F76-98A4-A4B580AD072A}"/>
              </a:ext>
            </a:extLst>
          </p:cNvPr>
          <p:cNvSpPr>
            <a:spLocks noGrp="1"/>
          </p:cNvSpPr>
          <p:nvPr>
            <p:ph type="body" sz="quarter" idx="13"/>
          </p:nvPr>
        </p:nvSpPr>
        <p:spPr>
          <a:xfrm>
            <a:off x="8171550" y="1511475"/>
            <a:ext cx="3600450"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xmlns="" id="{6D4BCA97-F31B-451D-82F8-6E000DF2118A}"/>
              </a:ext>
            </a:extLst>
          </p:cNvPr>
          <p:cNvSpPr>
            <a:spLocks noGrp="1"/>
          </p:cNvSpPr>
          <p:nvPr>
            <p:ph type="ftr" sz="quarter" idx="14"/>
          </p:nvPr>
        </p:nvSpPr>
        <p:spPr/>
        <p:txBody>
          <a:bodyPr rtlCol="0"/>
          <a:lstStyle/>
          <a:p>
            <a:pPr rtl="0"/>
            <a:r>
              <a:rPr lang="ru-RU" noProof="0" dirty="0"/>
              <a:t>Добавить нижний колонтитул</a:t>
            </a:r>
          </a:p>
        </p:txBody>
      </p:sp>
      <p:sp>
        <p:nvSpPr>
          <p:cNvPr id="6" name="Номер слайда 5">
            <a:extLst>
              <a:ext uri="{FF2B5EF4-FFF2-40B4-BE49-F238E27FC236}">
                <a16:creationId xmlns:a16="http://schemas.microsoft.com/office/drawing/2014/main" xmlns="" id="{0817AAC4-A657-4D75-A527-0307AFF2B17B}"/>
              </a:ext>
            </a:extLst>
          </p:cNvPr>
          <p:cNvSpPr>
            <a:spLocks noGrp="1"/>
          </p:cNvSpPr>
          <p:nvPr>
            <p:ph type="sldNum" sz="quarter" idx="15"/>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столбцов">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10" name="Подзаголовок 2">
            <a:extLst>
              <a:ext uri="{FF2B5EF4-FFF2-40B4-BE49-F238E27FC236}">
                <a16:creationId xmlns:a16="http://schemas.microsoft.com/office/drawing/2014/main" xmlns=""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xmlns=""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Текст 4">
            <a:extLst>
              <a:ext uri="{FF2B5EF4-FFF2-40B4-BE49-F238E27FC236}">
                <a16:creationId xmlns:a16="http://schemas.microsoft.com/office/drawing/2014/main" xmlns="" id="{1F5B3657-F2AE-455A-BF81-1A0C2ACECD20}"/>
              </a:ext>
            </a:extLst>
          </p:cNvPr>
          <p:cNvSpPr>
            <a:spLocks noGrp="1"/>
          </p:cNvSpPr>
          <p:nvPr>
            <p:ph type="body" sz="quarter" idx="12"/>
          </p:nvPr>
        </p:nvSpPr>
        <p:spPr>
          <a:xfrm>
            <a:off x="2726412" y="1512000"/>
            <a:ext cx="2160588"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3" name="Текст 5">
            <a:extLst>
              <a:ext uri="{FF2B5EF4-FFF2-40B4-BE49-F238E27FC236}">
                <a16:creationId xmlns:a16="http://schemas.microsoft.com/office/drawing/2014/main" xmlns="" id="{6A983D98-E0AB-429A-9EC2-B50D4216D691}"/>
              </a:ext>
            </a:extLst>
          </p:cNvPr>
          <p:cNvSpPr>
            <a:spLocks noGrp="1"/>
          </p:cNvSpPr>
          <p:nvPr>
            <p:ph type="body" sz="quarter" idx="13"/>
          </p:nvPr>
        </p:nvSpPr>
        <p:spPr>
          <a:xfrm>
            <a:off x="5021412" y="1512000"/>
            <a:ext cx="2160588"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5" name="Текст 6">
            <a:extLst>
              <a:ext uri="{FF2B5EF4-FFF2-40B4-BE49-F238E27FC236}">
                <a16:creationId xmlns:a16="http://schemas.microsoft.com/office/drawing/2014/main" xmlns="" id="{755213BF-EF6D-45DC-A01B-DE6C2F23A6D2}"/>
              </a:ext>
            </a:extLst>
          </p:cNvPr>
          <p:cNvSpPr>
            <a:spLocks noGrp="1"/>
          </p:cNvSpPr>
          <p:nvPr>
            <p:ph type="body" sz="quarter" idx="14"/>
          </p:nvPr>
        </p:nvSpPr>
        <p:spPr>
          <a:xfrm>
            <a:off x="7316412" y="1507535"/>
            <a:ext cx="2160588" cy="4679250"/>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7" name="Текст 7">
            <a:extLst>
              <a:ext uri="{FF2B5EF4-FFF2-40B4-BE49-F238E27FC236}">
                <a16:creationId xmlns:a16="http://schemas.microsoft.com/office/drawing/2014/main" xmlns="" id="{77D6BBBA-F4A3-45D4-91BC-A405FFDC7C3D}"/>
              </a:ext>
            </a:extLst>
          </p:cNvPr>
          <p:cNvSpPr>
            <a:spLocks noGrp="1"/>
          </p:cNvSpPr>
          <p:nvPr>
            <p:ph type="body" sz="quarter" idx="15"/>
          </p:nvPr>
        </p:nvSpPr>
        <p:spPr>
          <a:xfrm>
            <a:off x="9611412" y="1507535"/>
            <a:ext cx="2160588" cy="4683715"/>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xmlns="" id="{2D09234E-176D-4BBF-9391-7B6F018C51AB}"/>
              </a:ext>
            </a:extLst>
          </p:cNvPr>
          <p:cNvSpPr>
            <a:spLocks noGrp="1"/>
          </p:cNvSpPr>
          <p:nvPr>
            <p:ph type="ftr" sz="quarter" idx="16"/>
          </p:nvPr>
        </p:nvSpPr>
        <p:spPr/>
        <p:txBody>
          <a:bodyPr rtlCol="0"/>
          <a:lstStyle/>
          <a:p>
            <a:pPr rtl="0"/>
            <a:r>
              <a:rPr lang="ru-RU" noProof="0" dirty="0"/>
              <a:t>Добавить нижний колонтитул</a:t>
            </a:r>
          </a:p>
        </p:txBody>
      </p:sp>
      <p:sp>
        <p:nvSpPr>
          <p:cNvPr id="6" name="Номер слайда 5">
            <a:extLst>
              <a:ext uri="{FF2B5EF4-FFF2-40B4-BE49-F238E27FC236}">
                <a16:creationId xmlns:a16="http://schemas.microsoft.com/office/drawing/2014/main" xmlns="" id="{009ABD5E-B8F1-4246-B167-09138760AD7D}"/>
              </a:ext>
            </a:extLst>
          </p:cNvPr>
          <p:cNvSpPr>
            <a:spLocks noGrp="1"/>
          </p:cNvSpPr>
          <p:nvPr>
            <p:ph type="sldNum" sz="quarter" idx="33"/>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Нижний колонтитул 1">
            <a:extLst>
              <a:ext uri="{FF2B5EF4-FFF2-40B4-BE49-F238E27FC236}">
                <a16:creationId xmlns:a16="http://schemas.microsoft.com/office/drawing/2014/main" xmlns="" id="{16D0504D-4610-4E9E-A2DB-8B701F044BBC}"/>
              </a:ext>
            </a:extLst>
          </p:cNvPr>
          <p:cNvSpPr>
            <a:spLocks noGrp="1"/>
          </p:cNvSpPr>
          <p:nvPr>
            <p:ph type="ftr" sz="quarter" idx="12"/>
          </p:nvPr>
        </p:nvSpPr>
        <p:spPr/>
        <p:txBody>
          <a:bodyPr rtlCol="0"/>
          <a:lstStyle/>
          <a:p>
            <a:pPr rtl="0"/>
            <a:r>
              <a:rPr lang="ru-RU" noProof="0" dirty="0"/>
              <a:t>Добавить нижний колонтитул</a:t>
            </a:r>
          </a:p>
        </p:txBody>
      </p:sp>
      <p:sp>
        <p:nvSpPr>
          <p:cNvPr id="3" name="Номер слайда 2">
            <a:extLst>
              <a:ext uri="{FF2B5EF4-FFF2-40B4-BE49-F238E27FC236}">
                <a16:creationId xmlns:a16="http://schemas.microsoft.com/office/drawing/2014/main" xmlns="" id="{A95CDFA7-DEA3-4BBE-8D70-0AF654A1E6FF}"/>
              </a:ext>
            </a:extLst>
          </p:cNvPr>
          <p:cNvSpPr>
            <a:spLocks noGrp="1"/>
          </p:cNvSpPr>
          <p:nvPr>
            <p:ph type="sldNum" sz="quarter" idx="13"/>
          </p:nvPr>
        </p:nvSpPr>
        <p:spPr>
          <a:xfrm>
            <a:off x="11727656" y="6277243"/>
            <a:ext cx="464344" cy="400188"/>
          </a:xfrm>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Титульный слайд">
    <p:spTree>
      <p:nvGrpSpPr>
        <p:cNvPr id="1" name=""/>
        <p:cNvGrpSpPr/>
        <p:nvPr/>
      </p:nvGrpSpPr>
      <p:grpSpPr>
        <a:xfrm>
          <a:off x="0" y="0"/>
          <a:ext cx="0" cy="0"/>
          <a:chOff x="0" y="0"/>
          <a:chExt cx="0" cy="0"/>
        </a:xfrm>
      </p:grpSpPr>
      <p:sp>
        <p:nvSpPr>
          <p:cNvPr id="21" name="Рисунок 20">
            <a:extLst>
              <a:ext uri="{FF2B5EF4-FFF2-40B4-BE49-F238E27FC236}">
                <a16:creationId xmlns:a16="http://schemas.microsoft.com/office/drawing/2014/main" xmlns=""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rtlCol="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ru-RU" noProof="0" dirty="0"/>
              <a:t>Щелкните, чтобы изменить название презентации</a:t>
            </a:r>
          </a:p>
        </p:txBody>
      </p:sp>
      <p:sp>
        <p:nvSpPr>
          <p:cNvPr id="3" name="Подзаголовок 2">
            <a:extLst>
              <a:ext uri="{FF2B5EF4-FFF2-40B4-BE49-F238E27FC236}">
                <a16:creationId xmlns:a16="http://schemas.microsoft.com/office/drawing/2014/main" xmlns="" id="{C9980B88-3F4A-4688-9ED0-17EF37E62D93}"/>
              </a:ext>
            </a:extLst>
          </p:cNvPr>
          <p:cNvSpPr>
            <a:spLocks noGrp="1"/>
          </p:cNvSpPr>
          <p:nvPr>
            <p:ph type="subTitle" idx="1"/>
          </p:nvPr>
        </p:nvSpPr>
        <p:spPr>
          <a:xfrm>
            <a:off x="1130300" y="5250494"/>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Tree>
    <p:extLst>
      <p:ext uri="{BB962C8B-B14F-4D97-AF65-F5344CB8AC3E}">
        <p14:creationId xmlns:p14="http://schemas.microsoft.com/office/powerpoint/2010/main" xmlns="" val="133403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Слайд-разделитель 1">
    <p:spTree>
      <p:nvGrpSpPr>
        <p:cNvPr id="1" name=""/>
        <p:cNvGrpSpPr/>
        <p:nvPr/>
      </p:nvGrpSpPr>
      <p:grpSpPr>
        <a:xfrm>
          <a:off x="0" y="0"/>
          <a:ext cx="0" cy="0"/>
          <a:chOff x="0" y="0"/>
          <a:chExt cx="0" cy="0"/>
        </a:xfrm>
      </p:grpSpPr>
      <p:sp>
        <p:nvSpPr>
          <p:cNvPr id="11" name="Рисунок 10">
            <a:extLst>
              <a:ext uri="{FF2B5EF4-FFF2-40B4-BE49-F238E27FC236}">
                <a16:creationId xmlns:a16="http://schemas.microsoft.com/office/drawing/2014/main" xmlns=""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ru-RU" noProof="0" dirty="0"/>
              <a:t>Щелкните, чтобы изменить заголовок слайда-разделителя</a:t>
            </a:r>
          </a:p>
        </p:txBody>
      </p:sp>
      <p:sp>
        <p:nvSpPr>
          <p:cNvPr id="3" name="Подзаголовок 2">
            <a:extLst>
              <a:ext uri="{FF2B5EF4-FFF2-40B4-BE49-F238E27FC236}">
                <a16:creationId xmlns:a16="http://schemas.microsoft.com/office/drawing/2014/main" xmlns="" id="{C9980B88-3F4A-4688-9ED0-17EF37E62D93}"/>
              </a:ext>
            </a:extLst>
          </p:cNvPr>
          <p:cNvSpPr>
            <a:spLocks noGrp="1"/>
          </p:cNvSpPr>
          <p:nvPr>
            <p:ph type="subTitle" idx="1"/>
          </p:nvPr>
        </p:nvSpPr>
        <p:spPr>
          <a:xfrm>
            <a:off x="7607300" y="4386894"/>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Нижний колонтитул 3">
            <a:extLst>
              <a:ext uri="{FF2B5EF4-FFF2-40B4-BE49-F238E27FC236}">
                <a16:creationId xmlns:a16="http://schemas.microsoft.com/office/drawing/2014/main" xmlns="" id="{734B1E83-6080-4D35-A216-8E5C399023B2}"/>
              </a:ext>
            </a:extLst>
          </p:cNvPr>
          <p:cNvSpPr>
            <a:spLocks noGrp="1"/>
          </p:cNvSpPr>
          <p:nvPr>
            <p:ph type="ftr" sz="quarter" idx="11"/>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xmlns="" id="{0DE95353-8EE1-49C9-ADAC-E76BD49D222D}"/>
              </a:ext>
            </a:extLst>
          </p:cNvPr>
          <p:cNvSpPr>
            <a:spLocks noGrp="1"/>
          </p:cNvSpPr>
          <p:nvPr>
            <p:ph type="sldNum" sz="quarter" idx="12"/>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545171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лайд-разделитель 2">
    <p:spTree>
      <p:nvGrpSpPr>
        <p:cNvPr id="1" name=""/>
        <p:cNvGrpSpPr/>
        <p:nvPr/>
      </p:nvGrpSpPr>
      <p:grpSpPr>
        <a:xfrm>
          <a:off x="0" y="0"/>
          <a:ext cx="0" cy="0"/>
          <a:chOff x="0" y="0"/>
          <a:chExt cx="0" cy="0"/>
        </a:xfrm>
      </p:grpSpPr>
      <p:sp>
        <p:nvSpPr>
          <p:cNvPr id="12" name="Рисунок 11">
            <a:extLst>
              <a:ext uri="{FF2B5EF4-FFF2-40B4-BE49-F238E27FC236}">
                <a16:creationId xmlns:a16="http://schemas.microsoft.com/office/drawing/2014/main" xmlns=""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rtlCol="0">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xmlns=""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ru-RU" noProof="0" dirty="0"/>
              <a:t>Щелкните, чтобы изменить заголовок слайда-разделителя</a:t>
            </a:r>
          </a:p>
        </p:txBody>
      </p:sp>
      <p:sp>
        <p:nvSpPr>
          <p:cNvPr id="3" name="Подзаголовок 2">
            <a:extLst>
              <a:ext uri="{FF2B5EF4-FFF2-40B4-BE49-F238E27FC236}">
                <a16:creationId xmlns:a16="http://schemas.microsoft.com/office/drawing/2014/main" xmlns="" id="{C9980B88-3F4A-4688-9ED0-17EF37E62D93}"/>
              </a:ext>
            </a:extLst>
          </p:cNvPr>
          <p:cNvSpPr>
            <a:spLocks noGrp="1"/>
          </p:cNvSpPr>
          <p:nvPr>
            <p:ph type="subTitle" idx="1"/>
          </p:nvPr>
        </p:nvSpPr>
        <p:spPr>
          <a:xfrm>
            <a:off x="4048124" y="3795246"/>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ru-RU" noProof="0" smtClean="0"/>
              <a:t>Образец подзаголовка</a:t>
            </a:r>
            <a:endParaRPr lang="ru-RU" noProof="0" dirty="0"/>
          </a:p>
        </p:txBody>
      </p:sp>
      <p:sp>
        <p:nvSpPr>
          <p:cNvPr id="4" name="Нижний колонтитул 3">
            <a:extLst>
              <a:ext uri="{FF2B5EF4-FFF2-40B4-BE49-F238E27FC236}">
                <a16:creationId xmlns:a16="http://schemas.microsoft.com/office/drawing/2014/main" xmlns="" id="{734B1E83-6080-4D35-A216-8E5C399023B2}"/>
              </a:ext>
            </a:extLst>
          </p:cNvPr>
          <p:cNvSpPr>
            <a:spLocks noGrp="1"/>
          </p:cNvSpPr>
          <p:nvPr>
            <p:ph type="ftr" sz="quarter" idx="11"/>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xmlns="" id="{0DE95353-8EE1-49C9-ADAC-E76BD49D222D}"/>
              </a:ext>
            </a:extLst>
          </p:cNvPr>
          <p:cNvSpPr>
            <a:spLocks noGrp="1"/>
          </p:cNvSpPr>
          <p:nvPr>
            <p:ph type="sldNum" sz="quarter" idx="12"/>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62273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Объект-фотография 1">
    <p:spTree>
      <p:nvGrpSpPr>
        <p:cNvPr id="1" name=""/>
        <p:cNvGrpSpPr/>
        <p:nvPr/>
      </p:nvGrpSpPr>
      <p:grpSpPr>
        <a:xfrm>
          <a:off x="0" y="0"/>
          <a:ext cx="0" cy="0"/>
          <a:chOff x="0" y="0"/>
          <a:chExt cx="0" cy="0"/>
        </a:xfrm>
      </p:grpSpPr>
      <p:sp>
        <p:nvSpPr>
          <p:cNvPr id="11" name="Рисунок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
        <p:nvSpPr>
          <p:cNvPr id="2" name="Заголовок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10" name="Подзаголовок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1350103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Объект-фотография 2">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xmlns=""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фото</a:t>
            </a:r>
          </a:p>
        </p:txBody>
      </p:sp>
      <p:sp>
        <p:nvSpPr>
          <p:cNvPr id="2" name="Заголовок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10" name="Подзаголовок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14162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Объект-фотография 3">
    <p:spTree>
      <p:nvGrpSpPr>
        <p:cNvPr id="1" name=""/>
        <p:cNvGrpSpPr/>
        <p:nvPr/>
      </p:nvGrpSpPr>
      <p:grpSpPr>
        <a:xfrm>
          <a:off x="0" y="0"/>
          <a:ext cx="0" cy="0"/>
          <a:chOff x="0" y="0"/>
          <a:chExt cx="0" cy="0"/>
        </a:xfrm>
      </p:grpSpPr>
      <p:sp>
        <p:nvSpPr>
          <p:cNvPr id="11" name="Рисунок 10">
            <a:extLst>
              <a:ext uri="{FF2B5EF4-FFF2-40B4-BE49-F238E27FC236}">
                <a16:creationId xmlns:a16="http://schemas.microsoft.com/office/drawing/2014/main" xmlns=""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
        <p:nvSpPr>
          <p:cNvPr id="2" name="Заголовок 1">
            <a:extLst>
              <a:ext uri="{FF2B5EF4-FFF2-40B4-BE49-F238E27FC236}">
                <a16:creationId xmlns:a16="http://schemas.microsoft.com/office/drawing/2014/main" xmlns=""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10" name="Подзаголовок 2">
            <a:extLst>
              <a:ext uri="{FF2B5EF4-FFF2-40B4-BE49-F238E27FC236}">
                <a16:creationId xmlns:a16="http://schemas.microsoft.com/office/drawing/2014/main" xmlns=""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Объект 2">
            <a:extLst>
              <a:ext uri="{FF2B5EF4-FFF2-40B4-BE49-F238E27FC236}">
                <a16:creationId xmlns:a16="http://schemas.microsoft.com/office/drawing/2014/main" xmlns="" id="{A22238F2-C6EC-476F-8371-119AECBA5622}"/>
              </a:ext>
            </a:extLst>
          </p:cNvPr>
          <p:cNvSpPr>
            <a:spLocks noGrp="1"/>
          </p:cNvSpPr>
          <p:nvPr>
            <p:ph sz="half" idx="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4" name="Нижний колонтитул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5" name="Номер слайда 4">
            <a:extLst>
              <a:ext uri="{FF2B5EF4-FFF2-40B4-BE49-F238E27FC236}">
                <a16:creationId xmlns:a16="http://schemas.microsoft.com/office/drawing/2014/main" xmlns="" id="{0505ED12-A431-4761-87A4-F05164BE0221}"/>
              </a:ext>
            </a:extLst>
          </p:cNvPr>
          <p:cNvSpPr>
            <a:spLocks noGrp="1"/>
          </p:cNvSpPr>
          <p:nvPr>
            <p:ph type="sldNum" sz="quarter" idx="33"/>
          </p:nvPr>
        </p:nvSpPr>
        <p:spPr/>
        <p:txBody>
          <a:bodyPr rtlCol="0"/>
          <a:lstStyle/>
          <a:p>
            <a:pPr rtl="0"/>
            <a:fld id="{19B51A1E-902D-48AF-9020-955120F399B6}" type="slidenum">
              <a:rPr lang="ru-RU" noProof="0" smtClean="0"/>
              <a:pPr rtl="0"/>
              <a:t>‹#›</a:t>
            </a:fld>
            <a:endParaRPr lang="ru-RU" noProof="0" dirty="0"/>
          </a:p>
        </p:txBody>
      </p:sp>
      <p:sp>
        <p:nvSpPr>
          <p:cNvPr id="8" name="Рисунок 7">
            <a:extLst>
              <a:ext uri="{FF2B5EF4-FFF2-40B4-BE49-F238E27FC236}">
                <a16:creationId xmlns:a16="http://schemas.microsoft.com/office/drawing/2014/main" xmlns=""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
        <p:nvSpPr>
          <p:cNvPr id="9" name="Рисунок 8">
            <a:extLst>
              <a:ext uri="{FF2B5EF4-FFF2-40B4-BE49-F238E27FC236}">
                <a16:creationId xmlns:a16="http://schemas.microsoft.com/office/drawing/2014/main" xmlns=""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Tree>
    <p:extLst>
      <p:ext uri="{BB962C8B-B14F-4D97-AF65-F5344CB8AC3E}">
        <p14:creationId xmlns:p14="http://schemas.microsoft.com/office/powerpoint/2010/main" xmlns="" val="2829556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Сравнение">
    <p:spTree>
      <p:nvGrpSpPr>
        <p:cNvPr id="1" name=""/>
        <p:cNvGrpSpPr/>
        <p:nvPr/>
      </p:nvGrpSpPr>
      <p:grpSpPr>
        <a:xfrm>
          <a:off x="0" y="0"/>
          <a:ext cx="0" cy="0"/>
          <a:chOff x="0" y="0"/>
          <a:chExt cx="0" cy="0"/>
        </a:xfrm>
      </p:grpSpPr>
      <p:sp>
        <p:nvSpPr>
          <p:cNvPr id="10" name="Полилиния 5">
            <a:extLst>
              <a:ext uri="{FF2B5EF4-FFF2-40B4-BE49-F238E27FC236}">
                <a16:creationId xmlns:a16="http://schemas.microsoft.com/office/drawing/2014/main" xmlns=""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1" name="Полилиния 5">
            <a:extLst>
              <a:ext uri="{FF2B5EF4-FFF2-40B4-BE49-F238E27FC236}">
                <a16:creationId xmlns:a16="http://schemas.microsoft.com/office/drawing/2014/main" xmlns=""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3" name="Полилиния 5">
            <a:extLst>
              <a:ext uri="{FF2B5EF4-FFF2-40B4-BE49-F238E27FC236}">
                <a16:creationId xmlns:a16="http://schemas.microsoft.com/office/drawing/2014/main" xmlns=""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4" name="Полилиния 5">
            <a:extLst>
              <a:ext uri="{FF2B5EF4-FFF2-40B4-BE49-F238E27FC236}">
                <a16:creationId xmlns:a16="http://schemas.microsoft.com/office/drawing/2014/main" xmlns=""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15" name="Полилиния 5">
            <a:extLst>
              <a:ext uri="{FF2B5EF4-FFF2-40B4-BE49-F238E27FC236}">
                <a16:creationId xmlns:a16="http://schemas.microsoft.com/office/drawing/2014/main" xmlns=""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noProof="0" dirty="0"/>
          </a:p>
        </p:txBody>
      </p:sp>
      <p:sp>
        <p:nvSpPr>
          <p:cNvPr id="2" name="Заголовок 1">
            <a:extLst>
              <a:ext uri="{FF2B5EF4-FFF2-40B4-BE49-F238E27FC236}">
                <a16:creationId xmlns:a16="http://schemas.microsoft.com/office/drawing/2014/main" xmlns=""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ru-RU" noProof="0" dirty="0"/>
              <a:t>Щелкните, чтобы изменить заголовок</a:t>
            </a:r>
          </a:p>
        </p:txBody>
      </p:sp>
      <p:sp>
        <p:nvSpPr>
          <p:cNvPr id="9" name="Подзаголовок 2">
            <a:extLst>
              <a:ext uri="{FF2B5EF4-FFF2-40B4-BE49-F238E27FC236}">
                <a16:creationId xmlns:a16="http://schemas.microsoft.com/office/drawing/2014/main" xmlns=""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ru-RU" noProof="0" dirty="0"/>
              <a:t>Подзаголовок</a:t>
            </a:r>
          </a:p>
        </p:txBody>
      </p:sp>
      <p:sp>
        <p:nvSpPr>
          <p:cNvPr id="3" name="Сравнение слева — заполнитель 1">
            <a:extLst>
              <a:ext uri="{FF2B5EF4-FFF2-40B4-BE49-F238E27FC236}">
                <a16:creationId xmlns:a16="http://schemas.microsoft.com/office/drawing/2014/main" xmlns="" id="{9322B50D-6A7D-41C6-BA57-613BC231DF36}"/>
              </a:ext>
            </a:extLst>
          </p:cNvPr>
          <p:cNvSpPr>
            <a:spLocks noGrp="1"/>
          </p:cNvSpPr>
          <p:nvPr>
            <p:ph type="body" idx="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noProof="0" smtClean="0"/>
              <a:t>Образец текста</a:t>
            </a:r>
          </a:p>
        </p:txBody>
      </p:sp>
      <p:sp>
        <p:nvSpPr>
          <p:cNvPr id="4" name="Объект 2">
            <a:extLst>
              <a:ext uri="{FF2B5EF4-FFF2-40B4-BE49-F238E27FC236}">
                <a16:creationId xmlns:a16="http://schemas.microsoft.com/office/drawing/2014/main" xmlns="" id="{9FD584DA-F775-47B8-A1D7-6556AD5FCBD2}"/>
              </a:ext>
            </a:extLst>
          </p:cNvPr>
          <p:cNvSpPr>
            <a:spLocks noGrp="1"/>
          </p:cNvSpPr>
          <p:nvPr>
            <p:ph sz="half" idx="2"/>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12" name="Сравнение слева — заполнитель 2">
            <a:extLst>
              <a:ext uri="{FF2B5EF4-FFF2-40B4-BE49-F238E27FC236}">
                <a16:creationId xmlns:a16="http://schemas.microsoft.com/office/drawing/2014/main" xmlns="" id="{78A963F8-6F6E-440E-B3B3-DDE13C083A36}"/>
              </a:ext>
            </a:extLst>
          </p:cNvPr>
          <p:cNvSpPr>
            <a:spLocks noGrp="1"/>
          </p:cNvSpPr>
          <p:nvPr>
            <p:ph type="body" sz="quarter" idx="13"/>
          </p:nvPr>
        </p:nvSpPr>
        <p:spPr>
          <a:xfrm>
            <a:off x="6300000" y="1516359"/>
            <a:ext cx="5472000" cy="358775"/>
          </a:xfrm>
        </p:spPr>
        <p:txBody>
          <a:bodyPr rtlCol="0"/>
          <a:lstStyle>
            <a:lvl1pPr marL="0" indent="0">
              <a:buNone/>
              <a:defRPr sz="2400" b="1"/>
            </a:lvl1pPr>
          </a:lstStyle>
          <a:p>
            <a:pPr lvl="0" rtl="0"/>
            <a:r>
              <a:rPr lang="ru-RU" noProof="0" smtClean="0"/>
              <a:t>Образец текста</a:t>
            </a:r>
          </a:p>
        </p:txBody>
      </p:sp>
      <p:sp>
        <p:nvSpPr>
          <p:cNvPr id="8" name="Текст 4">
            <a:extLst>
              <a:ext uri="{FF2B5EF4-FFF2-40B4-BE49-F238E27FC236}">
                <a16:creationId xmlns:a16="http://schemas.microsoft.com/office/drawing/2014/main" xmlns="" id="{DF0A5256-B267-47DA-858A-0F3867CB6139}"/>
              </a:ext>
            </a:extLst>
          </p:cNvPr>
          <p:cNvSpPr>
            <a:spLocks noGrp="1"/>
          </p:cNvSpPr>
          <p:nvPr>
            <p:ph type="body" sz="quarter" idx="12"/>
          </p:nvPr>
        </p:nvSpPr>
        <p:spPr>
          <a:xfrm>
            <a:off x="6299887" y="2020359"/>
            <a:ext cx="5472113" cy="4170891"/>
          </a:xfrm>
        </p:spPr>
        <p:txBody>
          <a:bodyPr rtlCol="0"/>
          <a:lstStyle/>
          <a:p>
            <a:pPr lvl="0" rtl="0"/>
            <a:r>
              <a:rPr lang="ru-RU" noProof="0" smtClean="0"/>
              <a:t>Образец текста</a:t>
            </a:r>
          </a:p>
          <a:p>
            <a:pPr lvl="1" rtl="0"/>
            <a:r>
              <a:rPr lang="ru-RU" noProof="0" smtClean="0"/>
              <a:t>Второй уровень</a:t>
            </a:r>
          </a:p>
          <a:p>
            <a:pPr lvl="2" rtl="0"/>
            <a:r>
              <a:rPr lang="ru-RU" noProof="0" smtClean="0"/>
              <a:t>Третий уровень</a:t>
            </a:r>
          </a:p>
          <a:p>
            <a:pPr lvl="3" rtl="0"/>
            <a:r>
              <a:rPr lang="ru-RU" noProof="0" smtClean="0"/>
              <a:t>Четвертый уровень</a:t>
            </a:r>
          </a:p>
          <a:p>
            <a:pPr lvl="4" rtl="0"/>
            <a:r>
              <a:rPr lang="ru-RU" noProof="0" smtClean="0"/>
              <a:t>Пятый уровень</a:t>
            </a:r>
            <a:endParaRPr lang="ru-RU" noProof="0" dirty="0"/>
          </a:p>
        </p:txBody>
      </p:sp>
      <p:sp>
        <p:nvSpPr>
          <p:cNvPr id="5" name="Нижний колонтитул 4">
            <a:extLst>
              <a:ext uri="{FF2B5EF4-FFF2-40B4-BE49-F238E27FC236}">
                <a16:creationId xmlns:a16="http://schemas.microsoft.com/office/drawing/2014/main" xmlns="" id="{646B8F99-FAB0-4B33-87ED-9FF46D11A907}"/>
              </a:ext>
            </a:extLst>
          </p:cNvPr>
          <p:cNvSpPr>
            <a:spLocks noGrp="1"/>
          </p:cNvSpPr>
          <p:nvPr>
            <p:ph type="ftr" sz="quarter" idx="14"/>
          </p:nvPr>
        </p:nvSpPr>
        <p:spPr/>
        <p:txBody>
          <a:bodyPr rtlCol="0"/>
          <a:lstStyle/>
          <a:p>
            <a:pPr rtl="0"/>
            <a:r>
              <a:rPr lang="ru-RU" noProof="0" dirty="0"/>
              <a:t>Добавить нижний колонтитул</a:t>
            </a:r>
          </a:p>
        </p:txBody>
      </p:sp>
      <p:sp>
        <p:nvSpPr>
          <p:cNvPr id="6" name="Номер слайда 5">
            <a:extLst>
              <a:ext uri="{FF2B5EF4-FFF2-40B4-BE49-F238E27FC236}">
                <a16:creationId xmlns:a16="http://schemas.microsoft.com/office/drawing/2014/main" xmlns="" id="{18733E7E-50D2-4F6C-9DF2-CF4C98C4B847}"/>
              </a:ext>
            </a:extLst>
          </p:cNvPr>
          <p:cNvSpPr>
            <a:spLocks noGrp="1"/>
          </p:cNvSpPr>
          <p:nvPr>
            <p:ph type="sldNum" sz="quarter" idx="33"/>
          </p:nvPr>
        </p:nvSpPr>
        <p:spPr/>
        <p:txBody>
          <a:bodyPr rtlCol="0"/>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2509955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Большое фото">
    <p:spTree>
      <p:nvGrpSpPr>
        <p:cNvPr id="1" name=""/>
        <p:cNvGrpSpPr/>
        <p:nvPr/>
      </p:nvGrpSpPr>
      <p:grpSpPr>
        <a:xfrm>
          <a:off x="0" y="0"/>
          <a:ext cx="0" cy="0"/>
          <a:chOff x="0" y="0"/>
          <a:chExt cx="0" cy="0"/>
        </a:xfrm>
      </p:grpSpPr>
      <p:sp>
        <p:nvSpPr>
          <p:cNvPr id="7" name="Рисунок 6">
            <a:extLst>
              <a:ext uri="{FF2B5EF4-FFF2-40B4-BE49-F238E27FC236}">
                <a16:creationId xmlns:a16="http://schemas.microsoft.com/office/drawing/2014/main" xmlns=""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ru-RU" noProof="0" dirty="0"/>
              <a:t>Вставьте или перетащите свое фото</a:t>
            </a:r>
          </a:p>
        </p:txBody>
      </p:sp>
      <p:sp>
        <p:nvSpPr>
          <p:cNvPr id="4" name="Нижний колонтитул 3">
            <a:extLst>
              <a:ext uri="{FF2B5EF4-FFF2-40B4-BE49-F238E27FC236}">
                <a16:creationId xmlns:a16="http://schemas.microsoft.com/office/drawing/2014/main" xmlns="" id="{57847F90-9DB6-4832-9EB7-393AADAE8B70}"/>
              </a:ext>
            </a:extLst>
          </p:cNvPr>
          <p:cNvSpPr>
            <a:spLocks noGrp="1"/>
          </p:cNvSpPr>
          <p:nvPr>
            <p:ph type="ftr" sz="quarter" idx="13"/>
          </p:nvPr>
        </p:nvSpPr>
        <p:spPr/>
        <p:txBody>
          <a:bodyPr rtlCol="0"/>
          <a:lstStyle/>
          <a:p>
            <a:pPr rtl="0"/>
            <a:r>
              <a:rPr lang="ru-RU" noProof="0" dirty="0"/>
              <a:t>Добавить нижний колонтитул</a:t>
            </a:r>
          </a:p>
        </p:txBody>
      </p:sp>
      <p:sp>
        <p:nvSpPr>
          <p:cNvPr id="2" name="Номер слайда 1">
            <a:extLst>
              <a:ext uri="{FF2B5EF4-FFF2-40B4-BE49-F238E27FC236}">
                <a16:creationId xmlns:a16="http://schemas.microsoft.com/office/drawing/2014/main" xmlns="" id="{8B3D119C-DBF5-4B4F-BE38-7BD7B5C8A5D0}"/>
              </a:ext>
            </a:extLst>
          </p:cNvPr>
          <p:cNvSpPr>
            <a:spLocks noGrp="1"/>
          </p:cNvSpPr>
          <p:nvPr>
            <p:ph type="sldNum" sz="quarter" idx="15"/>
          </p:nvPr>
        </p:nvSpPr>
        <p:spPr/>
        <p:txBody>
          <a:bodyPr rtlCol="0"/>
          <a:lstStyle/>
          <a:p>
            <a:pPr rtl="0"/>
            <a:fld id="{19B51A1E-902D-48AF-9020-955120F399B6}" type="slidenum">
              <a:rPr lang="ru-RU" noProof="0" smtClean="0"/>
              <a:pPr rtl="0"/>
              <a:t>‹#›</a:t>
            </a:fld>
            <a:endParaRPr lang="ru-RU" noProof="0" dirty="0"/>
          </a:p>
        </p:txBody>
      </p:sp>
      <p:sp>
        <p:nvSpPr>
          <p:cNvPr id="6" name="Заголовок 1">
            <a:extLst>
              <a:ext uri="{FF2B5EF4-FFF2-40B4-BE49-F238E27FC236}">
                <a16:creationId xmlns:a16="http://schemas.microsoft.com/office/drawing/2014/main" xmlns=""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rtlCol="0" anchor="t"/>
          <a:lstStyle>
            <a:lvl1pPr algn="l">
              <a:lnSpc>
                <a:spcPct val="100000"/>
              </a:lnSpc>
              <a:defRPr sz="1800" b="0" spc="0">
                <a:solidFill>
                  <a:schemeClr val="bg1">
                    <a:lumMod val="95000"/>
                  </a:schemeClr>
                </a:solidFill>
                <a:latin typeface="+mn-lt"/>
              </a:defRPr>
            </a:lvl1pPr>
          </a:lstStyle>
          <a:p>
            <a:pPr rtl="0"/>
            <a:r>
              <a:rPr lang="ru-RU" noProof="0" dirty="0"/>
              <a:t>Введите подпись</a:t>
            </a:r>
          </a:p>
        </p:txBody>
      </p:sp>
    </p:spTree>
    <p:extLst>
      <p:ext uri="{BB962C8B-B14F-4D97-AF65-F5344CB8AC3E}">
        <p14:creationId xmlns:p14="http://schemas.microsoft.com/office/powerpoint/2010/main" xmlns=""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xmlns=""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5" name="Прямоугольник: Скругленные углы 24">
            <a:extLst>
              <a:ext uri="{FF2B5EF4-FFF2-40B4-BE49-F238E27FC236}">
                <a16:creationId xmlns:a16="http://schemas.microsoft.com/office/drawing/2014/main" xmlns=""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9" name="Прямоугольник 8">
            <a:extLst>
              <a:ext uri="{FF2B5EF4-FFF2-40B4-BE49-F238E27FC236}">
                <a16:creationId xmlns:a16="http://schemas.microsoft.com/office/drawing/2014/main" xmlns=""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15" name="Прямоугольник 14">
            <a:extLst>
              <a:ext uri="{FF2B5EF4-FFF2-40B4-BE49-F238E27FC236}">
                <a16:creationId xmlns:a16="http://schemas.microsoft.com/office/drawing/2014/main" xmlns=""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noProof="0" dirty="0"/>
          </a:p>
        </p:txBody>
      </p:sp>
      <p:sp>
        <p:nvSpPr>
          <p:cNvPr id="2" name="Заголовок 1">
            <a:extLst>
              <a:ext uri="{FF2B5EF4-FFF2-40B4-BE49-F238E27FC236}">
                <a16:creationId xmlns:a16="http://schemas.microsoft.com/office/drawing/2014/main" xmlns=""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ru-RU" noProof="0" dirty="0"/>
              <a:t>Щелкните, чтобы изменить заголовок</a:t>
            </a:r>
          </a:p>
        </p:txBody>
      </p:sp>
      <p:sp>
        <p:nvSpPr>
          <p:cNvPr id="3" name="Текст 2">
            <a:extLst>
              <a:ext uri="{FF2B5EF4-FFF2-40B4-BE49-F238E27FC236}">
                <a16:creationId xmlns:a16="http://schemas.microsoft.com/office/drawing/2014/main" xmlns=""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ru-RU" noProof="0" dirty="0"/>
              <a:t>Образец текста</a:t>
            </a:r>
          </a:p>
          <a:p>
            <a:pPr lvl="1" rtl="0"/>
            <a:r>
              <a:rPr lang="ru-RU" noProof="0" dirty="0"/>
              <a:t>Второй уровень</a:t>
            </a:r>
          </a:p>
          <a:p>
            <a:pPr lvl="2" rtl="0"/>
            <a:r>
              <a:rPr lang="ru-RU" noProof="0" dirty="0"/>
              <a:t>Третий уровень</a:t>
            </a:r>
          </a:p>
          <a:p>
            <a:pPr lvl="3" rtl="0"/>
            <a:r>
              <a:rPr lang="ru-RU" noProof="0" dirty="0"/>
              <a:t>Четвертый уровень</a:t>
            </a:r>
          </a:p>
          <a:p>
            <a:pPr lvl="4" rtl="0"/>
            <a:r>
              <a:rPr lang="ru-RU" noProof="0" dirty="0"/>
              <a:t>Пятый уровень</a:t>
            </a:r>
          </a:p>
        </p:txBody>
      </p:sp>
      <p:sp>
        <p:nvSpPr>
          <p:cNvPr id="5" name="Нижний колонтитул 4">
            <a:extLst>
              <a:ext uri="{FF2B5EF4-FFF2-40B4-BE49-F238E27FC236}">
                <a16:creationId xmlns:a16="http://schemas.microsoft.com/office/drawing/2014/main" xmlns="" id="{58879C91-B77F-4273-9A27-A3535FB889DB}"/>
              </a:ext>
            </a:extLst>
          </p:cNvPr>
          <p:cNvSpPr>
            <a:spLocks noGrp="1"/>
          </p:cNvSpPr>
          <p:nvPr>
            <p:ph type="ftr" sz="quarter" idx="3"/>
          </p:nvPr>
        </p:nvSpPr>
        <p:spPr>
          <a:xfrm>
            <a:off x="432000" y="6361483"/>
            <a:ext cx="5484930" cy="20153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ru-RU" noProof="0" dirty="0"/>
              <a:t>Добавить нижний колонтитул</a:t>
            </a:r>
          </a:p>
        </p:txBody>
      </p:sp>
      <p:sp>
        <p:nvSpPr>
          <p:cNvPr id="6" name="Номер слайда 5">
            <a:extLst>
              <a:ext uri="{FF2B5EF4-FFF2-40B4-BE49-F238E27FC236}">
                <a16:creationId xmlns:a16="http://schemas.microsoft.com/office/drawing/2014/main" xmlns="" id="{5ECA3099-A94F-4C3E-BC29-780EDD38F722}"/>
              </a:ext>
            </a:extLst>
          </p:cNvPr>
          <p:cNvSpPr>
            <a:spLocks noGrp="1"/>
          </p:cNvSpPr>
          <p:nvPr>
            <p:ph type="sldNum" sz="quarter" idx="4"/>
          </p:nvPr>
        </p:nvSpPr>
        <p:spPr>
          <a:xfrm>
            <a:off x="11727656" y="6277243"/>
            <a:ext cx="464344" cy="400188"/>
          </a:xfrm>
          <a:prstGeom prst="roundRect">
            <a:avLst>
              <a:gd name="adj" fmla="val 9526"/>
            </a:avLst>
          </a:prstGeom>
          <a:gradFill>
            <a:gsLst>
              <a:gs pos="20000">
                <a:schemeClr val="tx1">
                  <a:lumMod val="75000"/>
                  <a:lumOff val="25000"/>
                </a:schemeClr>
              </a:gs>
              <a:gs pos="82000">
                <a:schemeClr val="tx1"/>
              </a:gs>
            </a:gsLst>
            <a:lin ang="3000000" scaled="0"/>
          </a:gradFill>
          <a:ln w="6350">
            <a:solidFill>
              <a:schemeClr val="accent1"/>
            </a:solidFill>
          </a:ln>
        </p:spPr>
        <p:txBody>
          <a:bodyPr vert="horz" lIns="0" tIns="0" rIns="0" bIns="0" rtlCol="0" anchor="ctr"/>
          <a:lstStyle>
            <a:lvl1pPr algn="ctr">
              <a:defRPr sz="1200" i="1">
                <a:solidFill>
                  <a:schemeClr val="bg1"/>
                </a:solidFill>
                <a:latin typeface="Times New Roman" panose="02020603050405020304" pitchFamily="18" charset="0"/>
                <a:cs typeface="Times New Roman" panose="02020603050405020304" pitchFamily="18" charset="0"/>
              </a:defRPr>
            </a:lvl1pPr>
          </a:lstStyle>
          <a:p>
            <a:pPr rtl="0"/>
            <a:fld id="{19B51A1E-902D-48AF-9020-955120F399B6}" type="slidenum">
              <a:rPr lang="ru-RU" noProof="0" smtClean="0"/>
              <a:pPr rtl="0"/>
              <a:t>‹#›</a:t>
            </a:fld>
            <a:endParaRPr lang="ru-RU" noProof="0" dirty="0"/>
          </a:p>
        </p:txBody>
      </p:sp>
    </p:spTree>
    <p:extLst>
      <p:ext uri="{BB962C8B-B14F-4D97-AF65-F5344CB8AC3E}">
        <p14:creationId xmlns:p14="http://schemas.microsoft.com/office/powerpoint/2010/main" xmlns="" val="946163275"/>
      </p:ext>
    </p:extLst>
  </p:cSld>
  <p:clrMap bg1="lt1" tx1="dk1" bg2="lt2" tx2="dk2" accent1="accent1" accent2="accent2" accent3="accent3" accent4="accent4" accent5="accent5" accent6="accent6" hlink="hlink" folHlink="folHlink"/>
  <p:sldLayoutIdLst>
    <p:sldLayoutId id="2147483654" r:id="rId1"/>
    <p:sldLayoutId id="2147483649" r:id="rId2"/>
    <p:sldLayoutId id="2147483662" r:id="rId3"/>
    <p:sldLayoutId id="2147483663" r:id="rId4"/>
    <p:sldLayoutId id="2147483658" r:id="rId5"/>
    <p:sldLayoutId id="2147483665" r:id="rId6"/>
    <p:sldLayoutId id="2147483666" r:id="rId7"/>
    <p:sldLayoutId id="2147483659" r:id="rId8"/>
    <p:sldLayoutId id="2147483660" r:id="rId9"/>
    <p:sldLayoutId id="2147483664" r:id="rId10"/>
    <p:sldLayoutId id="2147483650" r:id="rId11"/>
    <p:sldLayoutId id="2147483652" r:id="rId12"/>
    <p:sldLayoutId id="2147483656" r:id="rId13"/>
    <p:sldLayoutId id="2147483657" r:id="rId14"/>
    <p:sldLayoutId id="2147483655" r:id="rId15"/>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0.png"/><Relationship Id="rId5" Type="http://schemas.openxmlformats.org/officeDocument/2006/relationships/image" Target="../media/image11.svg"/><Relationship Id="rId4" Type="http://schemas.openxmlformats.org/officeDocument/2006/relationships/image" Target="../media/image19.png"/><Relationship Id="rId9" Type="http://schemas.openxmlformats.org/officeDocument/2006/relationships/image" Target="../media/image15.sv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Рисунок 6" descr="Изображение слайда">
            <a:extLst>
              <a:ext uri="{FF2B5EF4-FFF2-40B4-BE49-F238E27FC236}">
                <a16:creationId xmlns:a16="http://schemas.microsoft.com/office/drawing/2014/main" xmlns="" id="{FE5D908F-BAEF-2843-BC2F-691696E72E1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xmlns=""/>
              </a:ext>
            </a:extLst>
          </a:blip>
          <a:srcRect/>
          <a:stretch>
            <a:fillRect/>
          </a:stretch>
        </p:blipFill>
        <p:spPr/>
      </p:pic>
      <p:sp>
        <p:nvSpPr>
          <p:cNvPr id="25" name="Надпись 24" descr="Акцент слайда для поля заголовка">
            <a:extLst>
              <a:ext uri="{FF2B5EF4-FFF2-40B4-BE49-F238E27FC236}">
                <a16:creationId xmlns:a16="http://schemas.microsoft.com/office/drawing/2014/main" xmlns="" id="{7EF238CB-AB58-4787-8F9C-A1C16929A2FA}"/>
              </a:ext>
              <a:ext uri="{C183D7F6-B498-43B3-948B-1728B52AA6E4}">
                <adec:decorative xmlns:adec="http://schemas.microsoft.com/office/drawing/2017/decorative" xmlns="" val="1"/>
              </a:ext>
            </a:extLst>
          </p:cNvPr>
          <p:cNvSpPr txBox="1">
            <a:spLocks/>
          </p:cNvSpPr>
          <p:nvPr/>
        </p:nvSpPr>
        <p:spPr>
          <a:xfrm flipH="1">
            <a:off x="-1" y="3914775"/>
            <a:ext cx="1481849"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ru-RU" dirty="0"/>
          </a:p>
        </p:txBody>
      </p:sp>
      <p:sp>
        <p:nvSpPr>
          <p:cNvPr id="3" name="Заголовок 2">
            <a:extLst>
              <a:ext uri="{FF2B5EF4-FFF2-40B4-BE49-F238E27FC236}">
                <a16:creationId xmlns:a16="http://schemas.microsoft.com/office/drawing/2014/main" xmlns="" id="{200B3D2B-613A-41BE-987D-E6A1324B456D}"/>
              </a:ext>
            </a:extLst>
          </p:cNvPr>
          <p:cNvSpPr>
            <a:spLocks noGrp="1"/>
          </p:cNvSpPr>
          <p:nvPr>
            <p:ph type="ctrTitle"/>
          </p:nvPr>
        </p:nvSpPr>
        <p:spPr>
          <a:xfrm>
            <a:off x="948293" y="2261062"/>
            <a:ext cx="4459766" cy="3368209"/>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rtlCol="0"/>
          <a:lstStyle/>
          <a:p>
            <a:pPr>
              <a:lnSpc>
                <a:spcPts val="4800"/>
              </a:lnSpc>
            </a:pPr>
            <a:r>
              <a:rPr lang="ru-RU" sz="3600" dirty="0" smtClean="0"/>
              <a:t>Работа со свертками. Распознавание образов</a:t>
            </a:r>
            <a:endParaRPr lang="ru-RU" sz="3600" dirty="0"/>
          </a:p>
        </p:txBody>
      </p:sp>
      <p:sp>
        <p:nvSpPr>
          <p:cNvPr id="4" name="Подзаголовок 3">
            <a:extLst>
              <a:ext uri="{FF2B5EF4-FFF2-40B4-BE49-F238E27FC236}">
                <a16:creationId xmlns:a16="http://schemas.microsoft.com/office/drawing/2014/main" xmlns="" id="{4772945D-CA91-4CFE-8EB7-941C7618C994}"/>
              </a:ext>
            </a:extLst>
          </p:cNvPr>
          <p:cNvSpPr>
            <a:spLocks noGrp="1"/>
          </p:cNvSpPr>
          <p:nvPr>
            <p:ph type="subTitle" idx="1"/>
          </p:nvPr>
        </p:nvSpPr>
        <p:spPr>
          <a:xfrm>
            <a:off x="1130300" y="4624645"/>
            <a:ext cx="4000500" cy="690752"/>
          </a:xfrm>
        </p:spPr>
        <p:txBody>
          <a:bodyPr rtlCol="0"/>
          <a:lstStyle/>
          <a:p>
            <a:r>
              <a:rPr lang="ru-RU" dirty="0"/>
              <a:t>Методы обработки и распознавания изображений</a:t>
            </a:r>
          </a:p>
        </p:txBody>
      </p:sp>
      <p:sp>
        <p:nvSpPr>
          <p:cNvPr id="20" name="Равнобедренный треугольник 19" descr="Тень на слайде для поля заголовка">
            <a:extLst>
              <a:ext uri="{FF2B5EF4-FFF2-40B4-BE49-F238E27FC236}">
                <a16:creationId xmlns:a16="http://schemas.microsoft.com/office/drawing/2014/main" xmlns="" id="{545D50A1-D634-4325-B06C-5450FDF7B818}"/>
              </a:ext>
              <a:ext uri="{C183D7F6-B498-43B3-948B-1728B52AA6E4}">
                <adec:decorative xmlns:adec="http://schemas.microsoft.com/office/drawing/2017/decorative" xmlns=""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Tree>
    <p:extLst>
      <p:ext uri="{BB962C8B-B14F-4D97-AF65-F5344CB8AC3E}">
        <p14:creationId xmlns:p14="http://schemas.microsoft.com/office/powerpoint/2010/main" xmlns="" val="389996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Изображение слайда-разделителя">
            <a:extLst>
              <a:ext uri="{FF2B5EF4-FFF2-40B4-BE49-F238E27FC236}">
                <a16:creationId xmlns:a16="http://schemas.microsoft.com/office/drawing/2014/main" xmlns="" id="{177FEC3E-B2FE-9045-8D49-89B1E3D20CB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xmlns=""/>
              </a:ext>
            </a:extLst>
          </a:blip>
          <a:srcRect/>
          <a:stretch>
            <a:fillRect/>
          </a:stretch>
        </p:blipFill>
        <p:spPr/>
      </p:pic>
      <p:sp>
        <p:nvSpPr>
          <p:cNvPr id="24" name="Надпись 23" descr="Контрастный элемент для поля заголовка">
            <a:extLst>
              <a:ext uri="{FF2B5EF4-FFF2-40B4-BE49-F238E27FC236}">
                <a16:creationId xmlns:a16="http://schemas.microsoft.com/office/drawing/2014/main" xmlns="" id="{993B1474-02E3-4509-B5C5-84427653BA68}"/>
              </a:ext>
              <a:ext uri="{C183D7F6-B498-43B3-948B-1728B52AA6E4}">
                <adec:decorative xmlns:adec="http://schemas.microsoft.com/office/drawing/2017/decorative" xmlns=""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ru-RU" dirty="0"/>
          </a:p>
        </p:txBody>
      </p:sp>
      <p:sp>
        <p:nvSpPr>
          <p:cNvPr id="18" name="Равнобедренный треугольник 17" descr="Тень для поля заголовка">
            <a:extLst>
              <a:ext uri="{FF2B5EF4-FFF2-40B4-BE49-F238E27FC236}">
                <a16:creationId xmlns:a16="http://schemas.microsoft.com/office/drawing/2014/main" xmlns="" id="{FAB4748B-F532-4C70-827A-5FEA8C084327}"/>
              </a:ext>
              <a:ext uri="{C183D7F6-B498-43B3-948B-1728B52AA6E4}">
                <adec:decorative xmlns:adec="http://schemas.microsoft.com/office/drawing/2017/decorative" xmlns=""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3" name="Заголовок 2">
            <a:extLst>
              <a:ext uri="{FF2B5EF4-FFF2-40B4-BE49-F238E27FC236}">
                <a16:creationId xmlns:a16="http://schemas.microsoft.com/office/drawing/2014/main" xmlns="" id="{200B3D2B-613A-41BE-987D-E6A1324B456D}"/>
              </a:ext>
            </a:extLst>
          </p:cNvPr>
          <p:cNvSpPr>
            <a:spLocks noGrp="1"/>
          </p:cNvSpPr>
          <p:nvPr>
            <p:ph type="ctrTitle"/>
          </p:nvPr>
        </p:nvSpPr>
        <p:spPr>
          <a:xfrm>
            <a:off x="7425293" y="2408157"/>
            <a:ext cx="4459766" cy="3146839"/>
          </a:xfrm>
        </p:spPr>
        <p:txBody>
          <a:bodyPr rtlCol="0"/>
          <a:lstStyle/>
          <a:p>
            <a:r>
              <a:rPr lang="ru-RU" sz="4800" dirty="0" smtClean="0"/>
              <a:t>Распознавание образов</a:t>
            </a:r>
            <a:endParaRPr lang="ru-RU" sz="4800" dirty="0"/>
          </a:p>
        </p:txBody>
      </p:sp>
      <p:sp>
        <p:nvSpPr>
          <p:cNvPr id="4" name="Подзаголовок 3">
            <a:extLst>
              <a:ext uri="{FF2B5EF4-FFF2-40B4-BE49-F238E27FC236}">
                <a16:creationId xmlns:a16="http://schemas.microsoft.com/office/drawing/2014/main" xmlns="" id="{4772945D-CA91-4CFE-8EB7-941C7618C994}"/>
              </a:ext>
            </a:extLst>
          </p:cNvPr>
          <p:cNvSpPr>
            <a:spLocks noGrp="1"/>
          </p:cNvSpPr>
          <p:nvPr>
            <p:ph type="subTitle" idx="1"/>
          </p:nvPr>
        </p:nvSpPr>
        <p:spPr/>
        <p:txBody>
          <a:bodyPr rtlCol="0"/>
          <a:lstStyle/>
          <a:p>
            <a:pPr rtl="0"/>
            <a:endParaRPr lang="ru-RU" dirty="0"/>
          </a:p>
        </p:txBody>
      </p:sp>
      <p:sp>
        <p:nvSpPr>
          <p:cNvPr id="15" name="Полилиния 5" descr="Контрастный блок">
            <a:extLst>
              <a:ext uri="{FF2B5EF4-FFF2-40B4-BE49-F238E27FC236}">
                <a16:creationId xmlns:a16="http://schemas.microsoft.com/office/drawing/2014/main" xmlns="" id="{7746F873-A4ED-4E4C-BB89-CA0FBB9E9582}"/>
              </a:ext>
              <a:ext uri="{C183D7F6-B498-43B3-948B-1728B52AA6E4}">
                <adec:decorative xmlns:adec="http://schemas.microsoft.com/office/drawing/2017/decorative" xmlns=""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16" name="Полилиния 5" descr="Пустой контрастный блок">
            <a:extLst>
              <a:ext uri="{FF2B5EF4-FFF2-40B4-BE49-F238E27FC236}">
                <a16:creationId xmlns:a16="http://schemas.microsoft.com/office/drawing/2014/main" xmlns="" id="{E0D7A780-33BC-4E68-9763-AB62376D5024}"/>
              </a:ext>
              <a:ext uri="{C183D7F6-B498-43B3-948B-1728B52AA6E4}">
                <adec:decorative xmlns:adec="http://schemas.microsoft.com/office/drawing/2017/decorative" xmlns=""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5" name="Номер слайда 4">
            <a:extLst>
              <a:ext uri="{FF2B5EF4-FFF2-40B4-BE49-F238E27FC236}">
                <a16:creationId xmlns:a16="http://schemas.microsoft.com/office/drawing/2014/main" xmlns="" id="{BDD5A594-D852-43BB-B591-E9D9027253BD}"/>
              </a:ext>
            </a:extLst>
          </p:cNvPr>
          <p:cNvSpPr>
            <a:spLocks noGrp="1"/>
          </p:cNvSpPr>
          <p:nvPr>
            <p:ph type="sldNum" sz="quarter" idx="12"/>
          </p:nvPr>
        </p:nvSpPr>
        <p:spPr/>
        <p:txBody>
          <a:bodyPr rtlCol="0"/>
          <a:lstStyle/>
          <a:p>
            <a:pPr rtl="0"/>
            <a:fld id="{19B51A1E-902D-48AF-9020-955120F399B6}" type="slidenum">
              <a:rPr lang="ru-RU" smtClean="0"/>
              <a:pPr rtl="0"/>
              <a:t>10</a:t>
            </a:fld>
            <a:endParaRPr lang="ru-RU" dirty="0"/>
          </a:p>
        </p:txBody>
      </p:sp>
    </p:spTree>
    <p:extLst>
      <p:ext uri="{BB962C8B-B14F-4D97-AF65-F5344CB8AC3E}">
        <p14:creationId xmlns:p14="http://schemas.microsoft.com/office/powerpoint/2010/main" xmlns="" val="4091674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Идея распознавания образов</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11</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Распознавание образов – это наука о методах и алгоритмах классификации объектов различной природы.</a:t>
            </a:r>
          </a:p>
          <a:p>
            <a:pPr>
              <a:buNone/>
            </a:pPr>
            <a:r>
              <a:rPr lang="ru-RU" sz="3200" dirty="0" smtClean="0"/>
              <a:t>Для человека подобная задача выглядит несложной, поскольку большая часть нашей зрительной системы запрограммирована на распознавание объектов/образов. Но для машины или нейронной сети это сложная задача.</a:t>
            </a:r>
          </a:p>
          <a:p>
            <a:pPr marL="0" indent="0">
              <a:buNone/>
            </a:pPr>
            <a:endParaRPr lang="ru-RU" sz="3200" dirty="0"/>
          </a:p>
        </p:txBody>
      </p:sp>
    </p:spTree>
    <p:extLst>
      <p:ext uri="{BB962C8B-B14F-4D97-AF65-F5344CB8AC3E}">
        <p14:creationId xmlns:p14="http://schemas.microsoft.com/office/powerpoint/2010/main" xmlns="" val="316237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12</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Процесс обучения нейронной сети всегда связан с конкретной задачей. В начальный момент времени сеть не может ничего, она должна «научиться», то есть сформулировать для себя какие-то зависимости между входными и выходными данными.</a:t>
            </a:r>
          </a:p>
          <a:p>
            <a:pPr>
              <a:buNone/>
            </a:pPr>
            <a:r>
              <a:rPr lang="ru-RU" sz="3200" dirty="0" smtClean="0"/>
              <a:t>Например, мы показываем нейронной сети фотографию кота одной из пород и говорим, что это кот. Затем показываем фотографию кота второй породы и снова говорим, что это кот. То же самое повторяем с третьей и четвертой фотографией. Показываем фото собаки и говорим, что это не кот.</a:t>
            </a:r>
            <a:endParaRPr lang="ru-RU" sz="3200" dirty="0"/>
          </a:p>
        </p:txBody>
      </p:sp>
    </p:spTree>
    <p:extLst>
      <p:ext uri="{BB962C8B-B14F-4D97-AF65-F5344CB8AC3E}">
        <p14:creationId xmlns:p14="http://schemas.microsoft.com/office/powerpoint/2010/main" xmlns="" val="184993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13</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При </a:t>
            </a:r>
            <a:r>
              <a:rPr lang="ru-RU" sz="3200" dirty="0" smtClean="0"/>
              <a:t>этом </a:t>
            </a:r>
            <a:r>
              <a:rPr lang="ru-RU" sz="3200" dirty="0" smtClean="0"/>
              <a:t>нейронная сеть должна сама сформировать набор признаков, по которым она будет отличать кота от других животных. Таким образом сеть подстраивается под конкретную задачу и выводит зависимости выходных данных от входных, в рассматриваемом примере учится распознавать котов и кошек.</a:t>
            </a:r>
          </a:p>
          <a:p>
            <a:pPr>
              <a:buNone/>
            </a:pPr>
            <a:r>
              <a:rPr lang="ru-RU" sz="3200" dirty="0" smtClean="0"/>
              <a:t>Нейронная сеть имеет представление о предмете обучения на основании примеров из обучающего множества. Поэтому качество, скорость и вообще возможность обучения определяются качеством и количеством примеров, которые были предоставлены нейронной сети.</a:t>
            </a:r>
          </a:p>
          <a:p>
            <a:pPr marL="0" indent="0">
              <a:buNone/>
            </a:pPr>
            <a:endParaRPr lang="ru-RU" sz="3200" dirty="0"/>
          </a:p>
        </p:txBody>
      </p:sp>
    </p:spTree>
    <p:extLst>
      <p:ext uri="{BB962C8B-B14F-4D97-AF65-F5344CB8AC3E}">
        <p14:creationId xmlns:p14="http://schemas.microsoft.com/office/powerpoint/2010/main" xmlns="" val="4021902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14</a:t>
            </a:fld>
            <a:endParaRPr lang="ru-RU" noProof="0" dirty="0"/>
          </a:p>
        </p:txBody>
      </p:sp>
      <p:pic>
        <p:nvPicPr>
          <p:cNvPr id="6" name="Объект 6">
            <a:extLst>
              <a:ext uri="{FF2B5EF4-FFF2-40B4-BE49-F238E27FC236}">
                <a16:creationId xmlns:a16="http://schemas.microsoft.com/office/drawing/2014/main" xmlns="" id="{2FF82F26-B7EC-4871-B75A-805E29545481}"/>
              </a:ext>
            </a:extLst>
          </p:cNvPr>
          <p:cNvPicPr>
            <a:picLocks noGrp="1" noChangeAspect="1"/>
          </p:cNvPicPr>
          <p:nvPr>
            <p:ph idx="1"/>
          </p:nvPr>
        </p:nvPicPr>
        <p:blipFill>
          <a:blip r:embed="rId2"/>
          <a:stretch>
            <a:fillRect/>
          </a:stretch>
        </p:blipFill>
        <p:spPr>
          <a:xfrm>
            <a:off x="2476500" y="1070769"/>
            <a:ext cx="7239000" cy="5105400"/>
          </a:xfrm>
        </p:spPr>
      </p:pic>
    </p:spTree>
    <p:extLst>
      <p:ext uri="{BB962C8B-B14F-4D97-AF65-F5344CB8AC3E}">
        <p14:creationId xmlns:p14="http://schemas.microsoft.com/office/powerpoint/2010/main" xmlns="" val="2180527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Рисунок 7" descr="Изображение слайда-разделителя">
            <a:extLst>
              <a:ext uri="{FF2B5EF4-FFF2-40B4-BE49-F238E27FC236}">
                <a16:creationId xmlns:a16="http://schemas.microsoft.com/office/drawing/2014/main" xmlns="" id="{177FEC3E-B2FE-9045-8D49-89B1E3D20CB1}"/>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xmlns=""/>
              </a:ext>
            </a:extLst>
          </a:blip>
          <a:srcRect/>
          <a:stretch>
            <a:fillRect/>
          </a:stretch>
        </p:blipFill>
        <p:spPr/>
      </p:pic>
      <p:sp>
        <p:nvSpPr>
          <p:cNvPr id="24" name="Надпись 23" descr="Контрастный элемент для поля заголовка">
            <a:extLst>
              <a:ext uri="{FF2B5EF4-FFF2-40B4-BE49-F238E27FC236}">
                <a16:creationId xmlns:a16="http://schemas.microsoft.com/office/drawing/2014/main" xmlns="" id="{993B1474-02E3-4509-B5C5-84427653BA68}"/>
              </a:ext>
              <a:ext uri="{C183D7F6-B498-43B3-948B-1728B52AA6E4}">
                <adec:decorative xmlns:adec="http://schemas.microsoft.com/office/drawing/2017/decorative" xmlns="" val="1"/>
              </a:ext>
            </a:extLst>
          </p:cNvPr>
          <p:cNvSpPr txBox="1">
            <a:spLocks/>
          </p:cNvSpPr>
          <p:nvPr/>
        </p:nvSpPr>
        <p:spPr>
          <a:xfrm>
            <a:off x="11387102" y="292885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ru-RU" dirty="0"/>
          </a:p>
        </p:txBody>
      </p:sp>
      <p:sp>
        <p:nvSpPr>
          <p:cNvPr id="18" name="Равнобедренный треугольник 17" descr="Тень для поля заголовка">
            <a:extLst>
              <a:ext uri="{FF2B5EF4-FFF2-40B4-BE49-F238E27FC236}">
                <a16:creationId xmlns:a16="http://schemas.microsoft.com/office/drawing/2014/main" xmlns="" id="{FAB4748B-F532-4C70-827A-5FEA8C084327}"/>
              </a:ext>
              <a:ext uri="{C183D7F6-B498-43B3-948B-1728B52AA6E4}">
                <adec:decorative xmlns:adec="http://schemas.microsoft.com/office/drawing/2017/decorative" xmlns=""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3" name="Заголовок 2">
            <a:extLst>
              <a:ext uri="{FF2B5EF4-FFF2-40B4-BE49-F238E27FC236}">
                <a16:creationId xmlns:a16="http://schemas.microsoft.com/office/drawing/2014/main" xmlns="" id="{200B3D2B-613A-41BE-987D-E6A1324B456D}"/>
              </a:ext>
            </a:extLst>
          </p:cNvPr>
          <p:cNvSpPr>
            <a:spLocks noGrp="1"/>
          </p:cNvSpPr>
          <p:nvPr>
            <p:ph type="ctrTitle"/>
          </p:nvPr>
        </p:nvSpPr>
        <p:spPr>
          <a:xfrm>
            <a:off x="7425293" y="2408157"/>
            <a:ext cx="4459766" cy="3146839"/>
          </a:xfrm>
        </p:spPr>
        <p:txBody>
          <a:bodyPr rtlCol="0"/>
          <a:lstStyle/>
          <a:p>
            <a:r>
              <a:rPr lang="ru-RU" sz="4800" dirty="0" smtClean="0"/>
              <a:t>Семантический разрыв</a:t>
            </a:r>
            <a:endParaRPr lang="ru-RU" sz="4800" dirty="0"/>
          </a:p>
        </p:txBody>
      </p:sp>
      <p:sp>
        <p:nvSpPr>
          <p:cNvPr id="4" name="Подзаголовок 3">
            <a:extLst>
              <a:ext uri="{FF2B5EF4-FFF2-40B4-BE49-F238E27FC236}">
                <a16:creationId xmlns:a16="http://schemas.microsoft.com/office/drawing/2014/main" xmlns="" id="{4772945D-CA91-4CFE-8EB7-941C7618C994}"/>
              </a:ext>
            </a:extLst>
          </p:cNvPr>
          <p:cNvSpPr>
            <a:spLocks noGrp="1"/>
          </p:cNvSpPr>
          <p:nvPr>
            <p:ph type="subTitle" idx="1"/>
          </p:nvPr>
        </p:nvSpPr>
        <p:spPr/>
        <p:txBody>
          <a:bodyPr rtlCol="0"/>
          <a:lstStyle/>
          <a:p>
            <a:pPr rtl="0"/>
            <a:endParaRPr lang="ru-RU" dirty="0"/>
          </a:p>
        </p:txBody>
      </p:sp>
      <p:sp>
        <p:nvSpPr>
          <p:cNvPr id="15" name="Полилиния 5" descr="Контрастный блок">
            <a:extLst>
              <a:ext uri="{FF2B5EF4-FFF2-40B4-BE49-F238E27FC236}">
                <a16:creationId xmlns:a16="http://schemas.microsoft.com/office/drawing/2014/main" xmlns="" id="{7746F873-A4ED-4E4C-BB89-CA0FBB9E9582}"/>
              </a:ext>
              <a:ext uri="{C183D7F6-B498-43B3-948B-1728B52AA6E4}">
                <adec:decorative xmlns:adec="http://schemas.microsoft.com/office/drawing/2017/decorative" xmlns=""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16" name="Полилиния 5" descr="Пустой контрастный блок">
            <a:extLst>
              <a:ext uri="{FF2B5EF4-FFF2-40B4-BE49-F238E27FC236}">
                <a16:creationId xmlns:a16="http://schemas.microsoft.com/office/drawing/2014/main" xmlns="" id="{E0D7A780-33BC-4E68-9763-AB62376D5024}"/>
              </a:ext>
              <a:ext uri="{C183D7F6-B498-43B3-948B-1728B52AA6E4}">
                <adec:decorative xmlns:adec="http://schemas.microsoft.com/office/drawing/2017/decorative" xmlns=""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5" name="Номер слайда 4">
            <a:extLst>
              <a:ext uri="{FF2B5EF4-FFF2-40B4-BE49-F238E27FC236}">
                <a16:creationId xmlns:a16="http://schemas.microsoft.com/office/drawing/2014/main" xmlns="" id="{BDD5A594-D852-43BB-B591-E9D9027253BD}"/>
              </a:ext>
            </a:extLst>
          </p:cNvPr>
          <p:cNvSpPr>
            <a:spLocks noGrp="1"/>
          </p:cNvSpPr>
          <p:nvPr>
            <p:ph type="sldNum" sz="quarter" idx="12"/>
          </p:nvPr>
        </p:nvSpPr>
        <p:spPr/>
        <p:txBody>
          <a:bodyPr rtlCol="0"/>
          <a:lstStyle/>
          <a:p>
            <a:pPr rtl="0"/>
            <a:fld id="{19B51A1E-902D-48AF-9020-955120F399B6}" type="slidenum">
              <a:rPr lang="ru-RU" smtClean="0"/>
              <a:pPr rtl="0"/>
              <a:t>15</a:t>
            </a:fld>
            <a:endParaRPr lang="ru-RU" dirty="0"/>
          </a:p>
        </p:txBody>
      </p:sp>
    </p:spTree>
    <p:extLst>
      <p:ext uri="{BB962C8B-B14F-4D97-AF65-F5344CB8AC3E}">
        <p14:creationId xmlns:p14="http://schemas.microsoft.com/office/powerpoint/2010/main" xmlns="" val="959642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16</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smtClean="0"/>
              <a:t>Когда машина «видит» изображение, то для нее на нем не существует изображений или образов, нет ни кошки, ни ложки. Машина видит лишь набор чисел. Как уже говорилось ранее для цветного изображения будет три канала, что еще больше увеличивает массив чисел. Из этих чисел трудно выделить конкретный объект, который есть на фотографии.</a:t>
            </a:r>
          </a:p>
          <a:p>
            <a:pPr marL="0" indent="0">
              <a:buNone/>
            </a:pPr>
            <a:endParaRPr lang="ru-RU" sz="3200" dirty="0"/>
          </a:p>
        </p:txBody>
      </p:sp>
    </p:spTree>
    <p:extLst>
      <p:ext uri="{BB962C8B-B14F-4D97-AF65-F5344CB8AC3E}">
        <p14:creationId xmlns:p14="http://schemas.microsoft.com/office/powerpoint/2010/main" xmlns="" val="2010023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17</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Эта проблема получила название «семантический разрыв» характеризует различие между описаниями объектов различных формальных представлений, например, языковое и символьное представление, языковое и формульное представление. Применительно к рассматриваемому случаю машина не понимает информацию (то есть образы), которые заключены в данных</a:t>
            </a:r>
            <a:r>
              <a:rPr lang="ru-RU" sz="3200" dirty="0" smtClean="0"/>
              <a:t>.</a:t>
            </a:r>
            <a:endParaRPr lang="ru-RU" sz="3200" dirty="0" smtClean="0"/>
          </a:p>
        </p:txBody>
      </p:sp>
    </p:spTree>
    <p:extLst>
      <p:ext uri="{BB962C8B-B14F-4D97-AF65-F5344CB8AC3E}">
        <p14:creationId xmlns:p14="http://schemas.microsoft.com/office/powerpoint/2010/main" xmlns="" val="2544761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18</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Проблема усложняется тем, что на фото могут быть другие предметы, несколько кошек одновременно, разные параметры освещения, сами кошки могут быть разных пород, размеров, окраса и т.д.</a:t>
            </a:r>
          </a:p>
          <a:p>
            <a:pPr>
              <a:buNone/>
            </a:pPr>
            <a:r>
              <a:rPr lang="ru-RU" sz="3200" dirty="0" smtClean="0"/>
              <a:t>Алгоритмы распознавания должны быть устойчивы и приспосабливаться к указанным изменениям.</a:t>
            </a:r>
          </a:p>
          <a:p>
            <a:pPr marL="0" indent="0">
              <a:buNone/>
            </a:pPr>
            <a:endParaRPr lang="ru-RU" sz="3200" dirty="0" smtClean="0"/>
          </a:p>
          <a:p>
            <a:pPr marL="0" indent="0">
              <a:buNone/>
            </a:pPr>
            <a:endParaRPr lang="ru-RU" sz="3200" dirty="0"/>
          </a:p>
        </p:txBody>
      </p:sp>
    </p:spTree>
    <p:extLst>
      <p:ext uri="{BB962C8B-B14F-4D97-AF65-F5344CB8AC3E}">
        <p14:creationId xmlns:p14="http://schemas.microsoft.com/office/powerpoint/2010/main" xmlns="" val="779076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19</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smtClean="0"/>
              <a:t>Самый наивный способ преодолеть семантический разрыв – описать множество правил, по которым машина могла бы отличить кошек или можно сказать «узнавала» бы кошек на изображениях. Однако для этого потребовалось бы огромное количество правил, чтобы учесть все аспекты изображений. Это количество делает данный подход нецелесообразным. </a:t>
            </a:r>
          </a:p>
          <a:p>
            <a:pPr marL="0" indent="0">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Свёртки в компьютерном зрении</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a:t>
            </a:fld>
            <a:endParaRPr lang="ru-RU" noProof="0" dirty="0"/>
          </a:p>
        </p:txBody>
      </p:sp>
      <p:pic>
        <p:nvPicPr>
          <p:cNvPr id="1026" name="Picture 2"/>
          <p:cNvPicPr>
            <a:picLocks noGrp="1" noChangeAspect="1" noChangeArrowheads="1"/>
          </p:cNvPicPr>
          <p:nvPr>
            <p:ph idx="1"/>
          </p:nvPr>
        </p:nvPicPr>
        <p:blipFill>
          <a:blip r:embed="rId2"/>
          <a:srcRect/>
          <a:stretch>
            <a:fillRect/>
          </a:stretch>
        </p:blipFill>
        <p:spPr bwMode="auto">
          <a:xfrm>
            <a:off x="1018276" y="1124607"/>
            <a:ext cx="10073257" cy="3988047"/>
          </a:xfrm>
          <a:prstGeom prst="rect">
            <a:avLst/>
          </a:prstGeom>
          <a:noFill/>
          <a:ln w="9525">
            <a:noFill/>
            <a:miter lim="800000"/>
            <a:headEnd/>
            <a:tailEnd/>
          </a:ln>
        </p:spPr>
      </p:pic>
    </p:spTree>
    <p:extLst>
      <p:ext uri="{BB962C8B-B14F-4D97-AF65-F5344CB8AC3E}">
        <p14:creationId xmlns:p14="http://schemas.microsoft.com/office/powerpoint/2010/main" xmlns="" val="29274718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20</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Вместо большого количества правил можно использовать сложную нейронную сеть и большой </a:t>
            </a:r>
            <a:r>
              <a:rPr lang="ru-RU" sz="3200" dirty="0" err="1" smtClean="0"/>
              <a:t>датасет</a:t>
            </a:r>
            <a:r>
              <a:rPr lang="ru-RU" sz="3200" dirty="0" smtClean="0"/>
              <a:t>, в котором и будут представлены все возможные ракурсы, виды, породы, также в нем будут перевернутые и обрезанные изображения. После того как мы обучим нейронную сеть она сможет распознавать кошек.</a:t>
            </a:r>
          </a:p>
          <a:p>
            <a:pPr marL="0" indent="0">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21</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Одной из наиболее насущных задач в распознавании образов является задача идентификации людей</a:t>
            </a:r>
            <a:r>
              <a:rPr lang="ru-RU" sz="3200" dirty="0" smtClean="0"/>
              <a:t>.</a:t>
            </a:r>
            <a:endParaRPr lang="ru-RU" sz="3200" dirty="0" smtClean="0"/>
          </a:p>
          <a:p>
            <a:pPr>
              <a:buNone/>
            </a:pPr>
            <a:r>
              <a:rPr lang="ru-RU" sz="3200" dirty="0" smtClean="0"/>
              <a:t>Само по себе лицо человека имеет сложную структуру и для распознавания конкретного человека требуется и сложная нейронная сеть и  множество точек на лице.</a:t>
            </a:r>
          </a:p>
          <a:p>
            <a:pPr marL="0" indent="0">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22</a:t>
            </a:fld>
            <a:endParaRPr lang="ru-RU" noProof="0" dirty="0"/>
          </a:p>
        </p:txBody>
      </p:sp>
      <p:pic>
        <p:nvPicPr>
          <p:cNvPr id="6" name="image26.jpg" descr="то и как использует технологии распознавания лиц в России | Rusbase">
            <a:extLst>
              <a:ext uri="{FF2B5EF4-FFF2-40B4-BE49-F238E27FC236}">
                <a16:creationId xmlns:a16="http://schemas.microsoft.com/office/drawing/2014/main" xmlns="" id="{8264931D-0F5C-40E6-91F2-4CB850882195}"/>
              </a:ext>
            </a:extLst>
          </p:cNvPr>
          <p:cNvPicPr>
            <a:picLocks noGrp="1"/>
          </p:cNvPicPr>
          <p:nvPr>
            <p:ph idx="1"/>
          </p:nvPr>
        </p:nvPicPr>
        <p:blipFill>
          <a:blip r:embed="rId2"/>
          <a:srcRect/>
          <a:stretch>
            <a:fillRect/>
          </a:stretch>
        </p:blipFill>
        <p:spPr>
          <a:xfrm>
            <a:off x="1523117" y="1055688"/>
            <a:ext cx="9145766" cy="5135562"/>
          </a:xfrm>
          <a:prstGeom prst="rect">
            <a:avLst/>
          </a:prstGeom>
          <a:ln/>
        </p:spPr>
      </p:pic>
    </p:spTree>
    <p:extLst>
      <p:ext uri="{BB962C8B-B14F-4D97-AF65-F5344CB8AC3E}">
        <p14:creationId xmlns:p14="http://schemas.microsoft.com/office/powerpoint/2010/main" xmlns="" val="2252247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23</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Для решения задачи распознавания лица человека, которое получает камера банкомата была использована библиотека </a:t>
            </a:r>
            <a:r>
              <a:rPr lang="en-US" sz="3200" dirty="0" smtClean="0"/>
              <a:t>Face Recognition</a:t>
            </a:r>
            <a:r>
              <a:rPr lang="ru-RU" sz="3200" dirty="0" smtClean="0"/>
              <a:t>. Данная библиотека предоставляет возможность распознавания лиц с использованием векторов признаков. </a:t>
            </a:r>
          </a:p>
          <a:p>
            <a:pPr>
              <a:buNone/>
            </a:pPr>
            <a:r>
              <a:rPr lang="ru-RU" sz="3200" dirty="0" smtClean="0"/>
              <a:t>Используемая модель имеет достаточно высокую точность (по данным авторов библиотеки, точность метода распознавания лиц на указанном наборе данных составляет 99.38%, что является достаточной точностью для разрабатываемой системы). Также у </a:t>
            </a:r>
            <a:r>
              <a:rPr lang="en-US" sz="3200" dirty="0" smtClean="0"/>
              <a:t>Face Recognition </a:t>
            </a:r>
            <a:r>
              <a:rPr lang="ru-RU" sz="3200" dirty="0" smtClean="0"/>
              <a:t>есть возможность </a:t>
            </a:r>
            <a:r>
              <a:rPr lang="ru-RU" sz="3200" dirty="0" err="1" smtClean="0"/>
              <a:t>дообучения</a:t>
            </a:r>
            <a:r>
              <a:rPr lang="ru-RU" sz="3200" dirty="0" smtClean="0"/>
              <a:t> и при необходимости ее можно будет тонко настроить под определенные нужды.</a:t>
            </a:r>
          </a:p>
          <a:p>
            <a:pPr marL="0" indent="0">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24</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Однако основную сложность представляет собой не само по себе распознавание лица конкретного человека, а действия злоумышленника, который может использовать например чужое фото и таким образом обмануть банкомат и пройти идентификацию.</a:t>
            </a:r>
          </a:p>
          <a:p>
            <a:pPr>
              <a:buNone/>
            </a:pPr>
            <a:r>
              <a:rPr lang="ru-RU" sz="3200" dirty="0" smtClean="0"/>
              <a:t>На рисунке ниже представлены основные атаки уклонением по различным признакам:</a:t>
            </a:r>
          </a:p>
          <a:p>
            <a:pPr marL="0" indent="0">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25</a:t>
            </a:fld>
            <a:endParaRPr lang="ru-RU" noProof="0" dirty="0"/>
          </a:p>
        </p:txBody>
      </p:sp>
      <p:pic>
        <p:nvPicPr>
          <p:cNvPr id="6" name="Содержимое 5">
            <a:extLst>
              <a:ext uri="{FF2B5EF4-FFF2-40B4-BE49-F238E27FC236}">
                <a16:creationId xmlns:a16="http://schemas.microsoft.com/office/drawing/2014/main" xmlns="" id="{FAEEE60E-8DAF-4BAE-B9E4-3DA328E68E56}"/>
              </a:ext>
            </a:extLst>
          </p:cNvPr>
          <p:cNvPicPr>
            <a:picLocks noGrp="1" noChangeAspect="1"/>
          </p:cNvPicPr>
          <p:nvPr>
            <p:ph idx="1"/>
          </p:nvPr>
        </p:nvPicPr>
        <p:blipFill>
          <a:blip r:embed="rId2"/>
          <a:stretch>
            <a:fillRect/>
          </a:stretch>
        </p:blipFill>
        <p:spPr>
          <a:xfrm>
            <a:off x="432900" y="1135116"/>
            <a:ext cx="11044395" cy="4349147"/>
          </a:xfrm>
          <a:prstGeom prst="rect">
            <a:avLst/>
          </a:prstGeom>
        </p:spPr>
      </p:pic>
    </p:spTree>
    <p:extLst>
      <p:ext uri="{BB962C8B-B14F-4D97-AF65-F5344CB8AC3E}">
        <p14:creationId xmlns:p14="http://schemas.microsoft.com/office/powerpoint/2010/main" xmlns="" val="2252247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26</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Отличие реального лица человека от его фотографии или видеозаписи является одной из самых сложных проблем в задачах аутентификации и контроля доступа по изображениям. </a:t>
            </a:r>
          </a:p>
          <a:p>
            <a:pPr>
              <a:buNone/>
            </a:pPr>
            <a:r>
              <a:rPr lang="ru-RU" sz="3200" dirty="0" smtClean="0"/>
              <a:t>Для ее решения можно захватывать несколько кадров, считывать моргания (фотографии не моргают), сравнивать пропорции лица и многие другие методы защиты, которые и были реализованы в разработанной системе идентификации.</a:t>
            </a:r>
          </a:p>
          <a:p>
            <a:pPr marL="0" indent="0">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27</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Данная задача еще долгое время будет оставаться актуальной и пока все больше технологий, в том числе банковских будут использовать самого человека для его идентификации, подобная задача будет решаться. Злоумышленники будут пытаться обойти разработанные системы и также будут использовать для этого методы искусственного интеллекта.</a:t>
            </a:r>
          </a:p>
          <a:p>
            <a:pPr>
              <a:buNone/>
            </a:pPr>
            <a:r>
              <a:rPr lang="ru-RU" sz="3200" dirty="0" smtClean="0"/>
              <a:t>Возможно в будущем будет найден наиболее стабильный подход к однозначной идентификации пользователя и данная задача будет решена.</a:t>
            </a: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LeNet-5</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28</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err="1" smtClean="0"/>
              <a:t>Сверточные</a:t>
            </a:r>
            <a:r>
              <a:rPr lang="ru-RU" sz="3200" dirty="0" smtClean="0"/>
              <a:t> нейронные сети (СНС) применяются для оптического распознавания образов, классификации изображений, детектирования предметов, семантической сегментации и других задач. Основы современной архитектуры СНС были заложены в одной из первых сетей – LeNet-5 Яна </a:t>
            </a:r>
            <a:r>
              <a:rPr lang="ru-RU" sz="3200" dirty="0" err="1" smtClean="0"/>
              <a:t>ЛеКуна</a:t>
            </a:r>
            <a:r>
              <a:rPr lang="ru-RU" sz="3200" dirty="0" smtClean="0"/>
              <a:t>.</a:t>
            </a:r>
          </a:p>
          <a:p>
            <a:pPr>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AlexNet</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29</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err="1" smtClean="0"/>
              <a:t>AlexNet</a:t>
            </a:r>
            <a:r>
              <a:rPr lang="ru-RU" sz="3200" dirty="0" smtClean="0"/>
              <a:t> – </a:t>
            </a:r>
            <a:r>
              <a:rPr lang="ru-RU" sz="3200" dirty="0" err="1" smtClean="0"/>
              <a:t>сверточная</a:t>
            </a:r>
            <a:r>
              <a:rPr lang="ru-RU" sz="3200" dirty="0" smtClean="0"/>
              <a:t> нейронная сеть, которая победила в конкурсе </a:t>
            </a:r>
            <a:r>
              <a:rPr lang="ru-RU" sz="3200" dirty="0" err="1" smtClean="0"/>
              <a:t>ImageNet</a:t>
            </a:r>
            <a:r>
              <a:rPr lang="ru-RU" sz="3200" dirty="0" smtClean="0"/>
              <a:t> LSVRC-2012 с ошибкой 15,3 %. Сеть имела частично схожую архитектуру с сетью </a:t>
            </a:r>
            <a:r>
              <a:rPr lang="ru-RU" sz="3200" dirty="0" err="1" smtClean="0"/>
              <a:t>LeNet</a:t>
            </a:r>
            <a:r>
              <a:rPr lang="ru-RU" sz="3200" dirty="0" smtClean="0"/>
              <a:t> от Я. </a:t>
            </a:r>
            <a:r>
              <a:rPr lang="ru-RU" sz="3200" dirty="0" err="1" smtClean="0"/>
              <a:t>Лекуна</a:t>
            </a:r>
            <a:r>
              <a:rPr lang="ru-RU" sz="3200" dirty="0" smtClean="0"/>
              <a:t>, но была более глубокой, с большим количеством </a:t>
            </a:r>
            <a:r>
              <a:rPr lang="ru-RU" sz="3200" dirty="0" err="1" smtClean="0"/>
              <a:t>сверточных</a:t>
            </a:r>
            <a:r>
              <a:rPr lang="ru-RU" sz="3200" dirty="0" smtClean="0"/>
              <a:t> слоев. Сеть состояла из 11×11, 5×5, 3×3 сверток, максимального объединения, отсева, увеличения данных, функции активации </a:t>
            </a:r>
            <a:r>
              <a:rPr lang="ru-RU" sz="3200" dirty="0" err="1" smtClean="0"/>
              <a:t>ReLU</a:t>
            </a:r>
            <a:r>
              <a:rPr lang="ru-RU" sz="3200" dirty="0" smtClean="0"/>
              <a:t>, SGD (</a:t>
            </a:r>
            <a:r>
              <a:rPr lang="ru-RU" sz="3200" dirty="0" err="1" smtClean="0"/>
              <a:t>Stochastic</a:t>
            </a:r>
            <a:r>
              <a:rPr lang="ru-RU" sz="3200" dirty="0" smtClean="0"/>
              <a:t> </a:t>
            </a:r>
            <a:r>
              <a:rPr lang="ru-RU" sz="3200" dirty="0" err="1" smtClean="0"/>
              <a:t>Gradient</a:t>
            </a:r>
            <a:r>
              <a:rPr lang="ru-RU" sz="3200" dirty="0" smtClean="0"/>
              <a:t> </a:t>
            </a:r>
            <a:r>
              <a:rPr lang="ru-RU" sz="3200" dirty="0" err="1" smtClean="0"/>
              <a:t>Descent</a:t>
            </a:r>
            <a:r>
              <a:rPr lang="ru-RU" sz="3200" dirty="0" smtClean="0"/>
              <a:t>) с импульсом. Применение функции активации происходило после каждого </a:t>
            </a:r>
            <a:r>
              <a:rPr lang="ru-RU" sz="3200" dirty="0" err="1" smtClean="0"/>
              <a:t>сверточного</a:t>
            </a:r>
            <a:r>
              <a:rPr lang="ru-RU" sz="3200" dirty="0" smtClean="0"/>
              <a:t> и </a:t>
            </a:r>
            <a:r>
              <a:rPr lang="ru-RU" sz="3200" dirty="0" err="1" smtClean="0"/>
              <a:t>полносвязанного</a:t>
            </a:r>
            <a:r>
              <a:rPr lang="ru-RU" sz="3200" dirty="0" smtClean="0"/>
              <a:t> слоев.</a:t>
            </a:r>
          </a:p>
          <a:p>
            <a:pPr>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Свёртки в компьютерном зрении</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3</a:t>
            </a:fld>
            <a:endParaRPr lang="ru-RU" noProof="0" dirty="0"/>
          </a:p>
        </p:txBody>
      </p:sp>
      <p:pic>
        <p:nvPicPr>
          <p:cNvPr id="2050" name="Picture 2"/>
          <p:cNvPicPr>
            <a:picLocks noGrp="1" noChangeAspect="1" noChangeArrowheads="1"/>
          </p:cNvPicPr>
          <p:nvPr>
            <p:ph idx="1"/>
          </p:nvPr>
        </p:nvPicPr>
        <p:blipFill>
          <a:blip r:embed="rId2"/>
          <a:srcRect/>
          <a:stretch>
            <a:fillRect/>
          </a:stretch>
        </p:blipFill>
        <p:spPr bwMode="auto">
          <a:xfrm>
            <a:off x="585367" y="1229710"/>
            <a:ext cx="10839378" cy="4708508"/>
          </a:xfrm>
          <a:prstGeom prst="rect">
            <a:avLst/>
          </a:prstGeom>
          <a:noFill/>
          <a:ln w="9525">
            <a:noFill/>
            <a:miter lim="800000"/>
            <a:headEnd/>
            <a:tailEnd/>
          </a:ln>
        </p:spPr>
      </p:pic>
    </p:spTree>
    <p:extLst>
      <p:ext uri="{BB962C8B-B14F-4D97-AF65-F5344CB8AC3E}">
        <p14:creationId xmlns:p14="http://schemas.microsoft.com/office/powerpoint/2010/main" xmlns="" val="29274718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AlexNet</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30</a:t>
            </a:fld>
            <a:endParaRPr lang="ru-RU" noProof="0" dirty="0"/>
          </a:p>
        </p:txBody>
      </p:sp>
      <p:pic>
        <p:nvPicPr>
          <p:cNvPr id="6" name="Picture 2" descr="https://www.machinelearningmastery.ru/img/0-537155-924562.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431800" y="1796874"/>
            <a:ext cx="11328400" cy="3653189"/>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2247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t>AlexNet</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31</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Представленная архитектура </a:t>
            </a:r>
            <a:r>
              <a:rPr lang="ru-RU" sz="3200" dirty="0" err="1" smtClean="0"/>
              <a:t>AlexNet</a:t>
            </a:r>
            <a:r>
              <a:rPr lang="ru-RU" sz="3200" dirty="0" smtClean="0"/>
              <a:t>, включает в себя 8 слоев с весовыми коэффициентами, где первые 5 слоев – </a:t>
            </a:r>
            <a:r>
              <a:rPr lang="ru-RU" sz="3200" dirty="0" err="1" smtClean="0"/>
              <a:t>сверточные</a:t>
            </a:r>
            <a:r>
              <a:rPr lang="ru-RU" sz="3200" dirty="0" smtClean="0"/>
              <a:t>, последующие 3 </a:t>
            </a:r>
            <a:r>
              <a:rPr lang="ru-RU" sz="3200" dirty="0" err="1" smtClean="0"/>
              <a:t>полноcвязные</a:t>
            </a:r>
            <a:r>
              <a:rPr lang="ru-RU" sz="3200" dirty="0" smtClean="0"/>
              <a:t>. Выход последнего </a:t>
            </a:r>
            <a:r>
              <a:rPr lang="ru-RU" sz="3200" dirty="0" err="1" smtClean="0"/>
              <a:t>полносвязного</a:t>
            </a:r>
            <a:r>
              <a:rPr lang="ru-RU" sz="3200" dirty="0" smtClean="0"/>
              <a:t> слоя подается на функцию активации </a:t>
            </a:r>
            <a:r>
              <a:rPr lang="ru-RU" sz="3200" dirty="0" err="1" smtClean="0"/>
              <a:t>softmax</a:t>
            </a:r>
            <a:r>
              <a:rPr lang="ru-RU" sz="3200" dirty="0" smtClean="0"/>
              <a:t>, которая производит распределение по меткам классов. Далее сеть максимизирует цель многочленной </a:t>
            </a:r>
            <a:r>
              <a:rPr lang="ru-RU" sz="3200" dirty="0" err="1" smtClean="0"/>
              <a:t>логистической</a:t>
            </a:r>
            <a:r>
              <a:rPr lang="ru-RU" sz="3200" dirty="0" smtClean="0"/>
              <a:t> регрессии, что равнозначно максимизации среднего по обучающим случаям логарифмической вероятности правильной метки при распределении прогноза.</a:t>
            </a:r>
          </a:p>
          <a:p>
            <a:pPr>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VGGNet</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32</a:t>
            </a:fld>
            <a:endParaRPr lang="ru-RU" noProof="0" dirty="0"/>
          </a:p>
        </p:txBody>
      </p:sp>
      <p:sp>
        <p:nvSpPr>
          <p:cNvPr id="4" name="Объект 3"/>
          <p:cNvSpPr>
            <a:spLocks noGrp="1"/>
          </p:cNvSpPr>
          <p:nvPr>
            <p:ph idx="1"/>
          </p:nvPr>
        </p:nvSpPr>
        <p:spPr>
          <a:xfrm>
            <a:off x="432000" y="1055716"/>
            <a:ext cx="11328000" cy="5135534"/>
          </a:xfrm>
        </p:spPr>
        <p:txBody>
          <a:bodyPr/>
          <a:lstStyle/>
          <a:p>
            <a:pPr>
              <a:buNone/>
            </a:pPr>
            <a:r>
              <a:rPr lang="ru-RU" sz="3200" dirty="0" smtClean="0"/>
              <a:t>В 2014 году К. Симонян и Э. </a:t>
            </a:r>
            <a:r>
              <a:rPr lang="ru-RU" sz="3200" dirty="0" err="1" smtClean="0"/>
              <a:t>Циссерман</a:t>
            </a:r>
            <a:r>
              <a:rPr lang="ru-RU" sz="3200" dirty="0" smtClean="0"/>
              <a:t> из Оксфордского университета предложили</a:t>
            </a:r>
            <a:r>
              <a:rPr lang="en-US" sz="3200" dirty="0" smtClean="0"/>
              <a:t> </a:t>
            </a:r>
            <a:r>
              <a:rPr lang="ru-RU" sz="3200" dirty="0" smtClean="0"/>
              <a:t>архитектуру нейронной сети, называемую VGG (</a:t>
            </a:r>
            <a:r>
              <a:rPr lang="ru-RU" sz="3200" dirty="0" err="1" smtClean="0"/>
              <a:t>Visual</a:t>
            </a:r>
            <a:r>
              <a:rPr lang="ru-RU" sz="3200" dirty="0" smtClean="0"/>
              <a:t> </a:t>
            </a:r>
            <a:r>
              <a:rPr lang="ru-RU" sz="3200" dirty="0" err="1" smtClean="0"/>
              <a:t>Geometry</a:t>
            </a:r>
            <a:r>
              <a:rPr lang="ru-RU" sz="3200" dirty="0" smtClean="0"/>
              <a:t> </a:t>
            </a:r>
            <a:r>
              <a:rPr lang="ru-RU" sz="3200" dirty="0" err="1" smtClean="0"/>
              <a:t>Group</a:t>
            </a:r>
            <a:r>
              <a:rPr lang="ru-RU" sz="3200" dirty="0" smtClean="0"/>
              <a:t>).</a:t>
            </a:r>
          </a:p>
          <a:p>
            <a:pPr>
              <a:buNone/>
            </a:pPr>
            <a:r>
              <a:rPr lang="ru-RU" sz="3200" dirty="0" smtClean="0"/>
              <a:t>VGG16 является улучшенной версией </a:t>
            </a:r>
            <a:r>
              <a:rPr lang="ru-RU" sz="3200" dirty="0" err="1" smtClean="0"/>
              <a:t>AlexNet</a:t>
            </a:r>
            <a:r>
              <a:rPr lang="ru-RU" sz="3200" dirty="0" smtClean="0"/>
              <a:t>, в которой большие фильтры (размером</a:t>
            </a:r>
            <a:r>
              <a:rPr lang="en-US" sz="3200" dirty="0" smtClean="0"/>
              <a:t> </a:t>
            </a:r>
            <a:r>
              <a:rPr lang="ru-RU" sz="3200" dirty="0" smtClean="0"/>
              <a:t>11 и 5 в 1 -м и 2-м </a:t>
            </a:r>
            <a:r>
              <a:rPr lang="ru-RU" sz="3200" dirty="0" err="1" smtClean="0"/>
              <a:t>сверточном</a:t>
            </a:r>
            <a:r>
              <a:rPr lang="ru-RU" sz="3200" dirty="0" smtClean="0"/>
              <a:t> слое) заменены на несколько фильтров размером 3х3,</a:t>
            </a:r>
            <a:r>
              <a:rPr lang="en-US" sz="3200" dirty="0" smtClean="0"/>
              <a:t> </a:t>
            </a:r>
            <a:r>
              <a:rPr lang="ru-RU" sz="3200" dirty="0" smtClean="0"/>
              <a:t>следующих один за другим.</a:t>
            </a:r>
          </a:p>
          <a:p>
            <a:pPr>
              <a:buNone/>
            </a:pPr>
            <a:endParaRPr lang="ru-RU" sz="3200" dirty="0"/>
          </a:p>
        </p:txBody>
      </p:sp>
    </p:spTree>
    <p:extLst>
      <p:ext uri="{BB962C8B-B14F-4D97-AF65-F5344CB8AC3E}">
        <p14:creationId xmlns:p14="http://schemas.microsoft.com/office/powerpoint/2010/main" xmlns="" val="2252247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VGGNet</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33</a:t>
            </a:fld>
            <a:endParaRPr lang="ru-RU" noProof="0" dirty="0"/>
          </a:p>
        </p:txBody>
      </p:sp>
      <p:pic>
        <p:nvPicPr>
          <p:cNvPr id="6" name="Объект 3"/>
          <p:cNvPicPr>
            <a:picLocks noGrp="1" noChangeAspect="1"/>
          </p:cNvPicPr>
          <p:nvPr>
            <p:ph idx="1"/>
          </p:nvPr>
        </p:nvPicPr>
        <p:blipFill>
          <a:blip r:embed="rId2"/>
          <a:stretch>
            <a:fillRect/>
          </a:stretch>
        </p:blipFill>
        <p:spPr>
          <a:xfrm>
            <a:off x="1151723" y="1040525"/>
            <a:ext cx="9978731" cy="5213000"/>
          </a:xfrm>
          <a:prstGeom prst="rect">
            <a:avLst/>
          </a:prstGeom>
        </p:spPr>
      </p:pic>
    </p:spTree>
    <p:extLst>
      <p:ext uri="{BB962C8B-B14F-4D97-AF65-F5344CB8AC3E}">
        <p14:creationId xmlns:p14="http://schemas.microsoft.com/office/powerpoint/2010/main" xmlns="" val="2252247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VGGNet</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34</a:t>
            </a:fld>
            <a:endParaRPr lang="ru-RU" noProof="0" dirty="0"/>
          </a:p>
        </p:txBody>
      </p:sp>
      <p:pic>
        <p:nvPicPr>
          <p:cNvPr id="7" name="Объект 3"/>
          <p:cNvPicPr>
            <a:picLocks noGrp="1" noChangeAspect="1"/>
          </p:cNvPicPr>
          <p:nvPr>
            <p:ph idx="1"/>
          </p:nvPr>
        </p:nvPicPr>
        <p:blipFill>
          <a:blip r:embed="rId2"/>
          <a:stretch>
            <a:fillRect/>
          </a:stretch>
        </p:blipFill>
        <p:spPr>
          <a:xfrm>
            <a:off x="2366233" y="987972"/>
            <a:ext cx="7723698" cy="5457654"/>
          </a:xfrm>
          <a:prstGeom prst="rect">
            <a:avLst/>
          </a:prstGeom>
        </p:spPr>
      </p:pic>
    </p:spTree>
    <p:extLst>
      <p:ext uri="{BB962C8B-B14F-4D97-AF65-F5344CB8AC3E}">
        <p14:creationId xmlns:p14="http://schemas.microsoft.com/office/powerpoint/2010/main" xmlns="" val="2252247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b="1" dirty="0" err="1" smtClean="0"/>
              <a:t>NFNet</a:t>
            </a:r>
            <a:r>
              <a:rPr lang="en-US" b="1" dirty="0" smtClean="0"/>
              <a:t> (2021)</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35</a:t>
            </a:fld>
            <a:endParaRPr lang="ru-RU" noProof="0" dirty="0"/>
          </a:p>
        </p:txBody>
      </p:sp>
      <p:sp>
        <p:nvSpPr>
          <p:cNvPr id="6" name="Содержимое 5"/>
          <p:cNvSpPr>
            <a:spLocks noGrp="1"/>
          </p:cNvSpPr>
          <p:nvPr>
            <p:ph idx="1"/>
          </p:nvPr>
        </p:nvSpPr>
        <p:spPr/>
        <p:txBody>
          <a:bodyPr/>
          <a:lstStyle/>
          <a:p>
            <a:endParaRPr lang="ru-RU" dirty="0"/>
          </a:p>
        </p:txBody>
      </p:sp>
      <p:pic>
        <p:nvPicPr>
          <p:cNvPr id="8" name="Picture 2" descr="NFNet: High-Performance Large-Scale Image Recognition Without Normalization  | mushding 的小小天地"/>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086124" y="920824"/>
            <a:ext cx="4988855" cy="542968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4" descr="https://miro.medium.com/max/924/1*tUyxnZ2FNvDgH3I0MpfVpQ.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525297" y="942960"/>
            <a:ext cx="5244828" cy="40074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2247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Рисунок 11" descr="Изображение">
            <a:extLst>
              <a:ext uri="{FF2B5EF4-FFF2-40B4-BE49-F238E27FC236}">
                <a16:creationId xmlns:a16="http://schemas.microsoft.com/office/drawing/2014/main" xmlns="" id="{C4330FBA-FEA8-B941-8864-B3DEDDE8040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xmlns=""/>
              </a:ext>
            </a:extLst>
          </a:blip>
          <a:srcRect/>
          <a:stretch>
            <a:fillRect/>
          </a:stretch>
        </p:blipFill>
        <p:spPr/>
      </p:pic>
      <p:sp>
        <p:nvSpPr>
          <p:cNvPr id="38" name="Надпись 37" descr="Акцент для блока заголовка">
            <a:extLst>
              <a:ext uri="{FF2B5EF4-FFF2-40B4-BE49-F238E27FC236}">
                <a16:creationId xmlns:a16="http://schemas.microsoft.com/office/drawing/2014/main" xmlns="" id="{B231FB9C-F234-41D0-A4CE-8C29A5F2F553}"/>
              </a:ext>
              <a:ext uri="{C183D7F6-B498-43B3-948B-1728B52AA6E4}">
                <adec:decorative xmlns:adec="http://schemas.microsoft.com/office/drawing/2017/decorative" xmlns=""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pPr rtl="0"/>
            <a:endParaRPr lang="ru-RU" dirty="0"/>
          </a:p>
        </p:txBody>
      </p:sp>
      <p:sp>
        <p:nvSpPr>
          <p:cNvPr id="35" name="Равнобедренный треугольник 34" descr="Тень для блока заголовка">
            <a:extLst>
              <a:ext uri="{FF2B5EF4-FFF2-40B4-BE49-F238E27FC236}">
                <a16:creationId xmlns:a16="http://schemas.microsoft.com/office/drawing/2014/main" xmlns="" id="{FE193317-B8BD-46CA-B0A6-8A7511B086D9}"/>
              </a:ext>
              <a:ext uri="{C183D7F6-B498-43B3-948B-1728B52AA6E4}">
                <adec:decorative xmlns:adec="http://schemas.microsoft.com/office/drawing/2017/decorative" xmlns=""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u-RU" dirty="0"/>
          </a:p>
        </p:txBody>
      </p:sp>
      <p:sp>
        <p:nvSpPr>
          <p:cNvPr id="32" name="Полилиния 5" descr="Сплошной контрастный блок">
            <a:extLst>
              <a:ext uri="{FF2B5EF4-FFF2-40B4-BE49-F238E27FC236}">
                <a16:creationId xmlns:a16="http://schemas.microsoft.com/office/drawing/2014/main" xmlns="" id="{85E0D4E1-E389-4671-B0E7-165A10A05425}"/>
              </a:ext>
              <a:ext uri="{C183D7F6-B498-43B3-948B-1728B52AA6E4}">
                <adec:decorative xmlns:adec="http://schemas.microsoft.com/office/drawing/2017/decorative" xmlns=""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33" name="Полилиния 5" descr="Пустой контрастный блок">
            <a:extLst>
              <a:ext uri="{FF2B5EF4-FFF2-40B4-BE49-F238E27FC236}">
                <a16:creationId xmlns:a16="http://schemas.microsoft.com/office/drawing/2014/main" xmlns="" id="{8186FEAF-6E1E-4258-94C3-5C589D4B5ADE}"/>
              </a:ext>
              <a:ext uri="{C183D7F6-B498-43B3-948B-1728B52AA6E4}">
                <adec:decorative xmlns:adec="http://schemas.microsoft.com/office/drawing/2017/decorative" xmlns=""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ru-RU" dirty="0"/>
          </a:p>
        </p:txBody>
      </p:sp>
      <p:sp>
        <p:nvSpPr>
          <p:cNvPr id="20" name="Заголовок 19">
            <a:extLst>
              <a:ext uri="{FF2B5EF4-FFF2-40B4-BE49-F238E27FC236}">
                <a16:creationId xmlns:a16="http://schemas.microsoft.com/office/drawing/2014/main" xmlns="" id="{7C11A64B-7EA5-442C-8405-73273A5331D1}"/>
              </a:ext>
            </a:extLst>
          </p:cNvPr>
          <p:cNvSpPr>
            <a:spLocks noGrp="1"/>
          </p:cNvSpPr>
          <p:nvPr>
            <p:ph type="ctrTitle"/>
          </p:nvPr>
        </p:nvSpPr>
        <p:spPr/>
        <p:txBody>
          <a:bodyPr rtlCol="0"/>
          <a:lstStyle/>
          <a:p>
            <a:pPr rtl="0"/>
            <a:r>
              <a:rPr lang="ru-RU" dirty="0"/>
              <a:t>Спасибо за внимание!</a:t>
            </a:r>
          </a:p>
        </p:txBody>
      </p:sp>
      <p:pic>
        <p:nvPicPr>
          <p:cNvPr id="8" name="Графический объект 7" descr="Пользователь">
            <a:extLst>
              <a:ext uri="{FF2B5EF4-FFF2-40B4-BE49-F238E27FC236}">
                <a16:creationId xmlns:a16="http://schemas.microsoft.com/office/drawing/2014/main" xmlns="" id="{111541C4-DB03-4E53-994D-499C7D73C4DF}"/>
              </a:ext>
            </a:extLst>
          </p:cNvPr>
          <p:cNvPicPr>
            <a:picLocks noChangeAspect="1"/>
          </p:cNvPicPr>
          <p:nvPr/>
        </p:nvPicPr>
        <p:blipFill>
          <a:blip r:embed="rId4" cstate="screen">
            <a:extLst>
              <a:ext uri="{28A0092B-C50C-407E-A947-70E740481C1C}">
                <a14:useLocalDpi xmlns:a14="http://schemas.microsoft.com/office/drawing/2010/main" xmlns=""/>
              </a:ext>
              <a:ext uri="{96DAC541-7B7A-43D3-8B79-37D633B846F1}">
                <asvg:svgBlip xmlns="" xmlns:asvg="http://schemas.microsoft.com/office/drawing/2016/SVG/main" r:embed="rId5"/>
              </a:ext>
            </a:extLst>
          </a:blip>
          <a:stretch>
            <a:fillRect/>
          </a:stretch>
        </p:blipFill>
        <p:spPr>
          <a:xfrm>
            <a:off x="7678512" y="3859066"/>
            <a:ext cx="218900" cy="218900"/>
          </a:xfrm>
          <a:prstGeom prst="rect">
            <a:avLst/>
          </a:prstGeom>
        </p:spPr>
      </p:pic>
      <p:sp>
        <p:nvSpPr>
          <p:cNvPr id="4" name="Текст 3">
            <a:extLst>
              <a:ext uri="{FF2B5EF4-FFF2-40B4-BE49-F238E27FC236}">
                <a16:creationId xmlns:a16="http://schemas.microsoft.com/office/drawing/2014/main" xmlns="" id="{60828E04-9C2A-4859-8050-C2DF67A249CB}"/>
              </a:ext>
            </a:extLst>
          </p:cNvPr>
          <p:cNvSpPr>
            <a:spLocks noGrp="1"/>
          </p:cNvSpPr>
          <p:nvPr>
            <p:ph type="body" sz="quarter" idx="15"/>
          </p:nvPr>
        </p:nvSpPr>
        <p:spPr/>
        <p:txBody>
          <a:bodyPr rtlCol="0"/>
          <a:lstStyle/>
          <a:p>
            <a:pPr rtl="0"/>
            <a:r>
              <a:rPr lang="ru-RU" sz="1800" dirty="0" smtClean="0"/>
              <a:t>Сергей Ткаченко</a:t>
            </a:r>
            <a:endParaRPr lang="ru-RU" sz="1800" dirty="0"/>
          </a:p>
        </p:txBody>
      </p:sp>
      <p:pic>
        <p:nvPicPr>
          <p:cNvPr id="9" name="Графический объект 8" descr="Конверт">
            <a:extLst>
              <a:ext uri="{FF2B5EF4-FFF2-40B4-BE49-F238E27FC236}">
                <a16:creationId xmlns:a16="http://schemas.microsoft.com/office/drawing/2014/main" xmlns="" id="{773C1382-ACE1-460F-A1B6-AB761A7D2E6B}"/>
              </a:ext>
            </a:extLst>
          </p:cNvPr>
          <p:cNvPicPr>
            <a:picLocks noChangeAspect="1"/>
          </p:cNvPicPr>
          <p:nvPr/>
        </p:nvPicPr>
        <p:blipFill>
          <a:blip r:embed="rId6" cstate="screen">
            <a:extLst>
              <a:ext uri="{28A0092B-C50C-407E-A947-70E740481C1C}">
                <a14:useLocalDpi xmlns:a14="http://schemas.microsoft.com/office/drawing/2010/main" xmlns=""/>
              </a:ext>
              <a:ext uri="{96DAC541-7B7A-43D3-8B79-37D633B846F1}">
                <asvg:svgBlip xmlns="" xmlns:asvg="http://schemas.microsoft.com/office/drawing/2016/SVG/main" r:embed="rId9"/>
              </a:ext>
            </a:extLst>
          </a:blip>
          <a:stretch>
            <a:fillRect/>
          </a:stretch>
        </p:blipFill>
        <p:spPr>
          <a:xfrm>
            <a:off x="7678512" y="4253359"/>
            <a:ext cx="218900" cy="218900"/>
          </a:xfrm>
          <a:prstGeom prst="rect">
            <a:avLst/>
          </a:prstGeom>
        </p:spPr>
      </p:pic>
      <p:sp>
        <p:nvSpPr>
          <p:cNvPr id="6" name="Текст 5">
            <a:extLst>
              <a:ext uri="{FF2B5EF4-FFF2-40B4-BE49-F238E27FC236}">
                <a16:creationId xmlns:a16="http://schemas.microsoft.com/office/drawing/2014/main" xmlns="" id="{50A3BCC3-A277-4C0B-9EBA-EB53990D8EBD}"/>
              </a:ext>
            </a:extLst>
          </p:cNvPr>
          <p:cNvSpPr>
            <a:spLocks noGrp="1"/>
          </p:cNvSpPr>
          <p:nvPr>
            <p:ph type="body" sz="quarter" idx="17"/>
          </p:nvPr>
        </p:nvSpPr>
        <p:spPr>
          <a:xfrm>
            <a:off x="8034849" y="4246905"/>
            <a:ext cx="3521514" cy="288000"/>
          </a:xfrm>
        </p:spPr>
        <p:txBody>
          <a:bodyPr rtlCol="0"/>
          <a:lstStyle/>
          <a:p>
            <a:pPr rtl="0"/>
            <a:r>
              <a:rPr lang="en-US" sz="1800" dirty="0" err="1" smtClean="0"/>
              <a:t>SNTkachenko</a:t>
            </a:r>
            <a:r>
              <a:rPr lang="ru-RU" sz="1800" dirty="0" smtClean="0"/>
              <a:t>@</a:t>
            </a:r>
            <a:r>
              <a:rPr lang="en-US" sz="1800" dirty="0" err="1" smtClean="0"/>
              <a:t>kantiana</a:t>
            </a:r>
            <a:r>
              <a:rPr lang="ru-RU" sz="1800" dirty="0" smtClean="0"/>
              <a:t>.</a:t>
            </a:r>
            <a:r>
              <a:rPr lang="en-US" sz="1800" dirty="0" err="1" smtClean="0"/>
              <a:t>ru</a:t>
            </a:r>
            <a:endParaRPr lang="ru-RU" sz="1800" dirty="0"/>
          </a:p>
        </p:txBody>
      </p:sp>
    </p:spTree>
    <p:extLst>
      <p:ext uri="{BB962C8B-B14F-4D97-AF65-F5344CB8AC3E}">
        <p14:creationId xmlns:p14="http://schemas.microsoft.com/office/powerpoint/2010/main" xmlns="" val="4153678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Свертка </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4</a:t>
            </a:fld>
            <a:endParaRPr lang="ru-RU" noProof="0" dirty="0"/>
          </a:p>
        </p:txBody>
      </p:sp>
      <p:pic>
        <p:nvPicPr>
          <p:cNvPr id="3074" name="Picture 2"/>
          <p:cNvPicPr>
            <a:picLocks noGrp="1" noChangeAspect="1" noChangeArrowheads="1"/>
          </p:cNvPicPr>
          <p:nvPr>
            <p:ph idx="1"/>
          </p:nvPr>
        </p:nvPicPr>
        <p:blipFill>
          <a:blip r:embed="rId2"/>
          <a:srcRect/>
          <a:stretch>
            <a:fillRect/>
          </a:stretch>
        </p:blipFill>
        <p:spPr bwMode="auto">
          <a:xfrm>
            <a:off x="1283118" y="1219199"/>
            <a:ext cx="9325925" cy="1919643"/>
          </a:xfrm>
          <a:prstGeom prst="rect">
            <a:avLst/>
          </a:prstGeom>
          <a:noFill/>
          <a:ln w="9525">
            <a:noFill/>
            <a:miter lim="800000"/>
            <a:headEnd/>
            <a:tailEnd/>
          </a:ln>
        </p:spPr>
      </p:pic>
    </p:spTree>
    <p:extLst>
      <p:ext uri="{BB962C8B-B14F-4D97-AF65-F5344CB8AC3E}">
        <p14:creationId xmlns:p14="http://schemas.microsoft.com/office/powerpoint/2010/main" xmlns="" val="90664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Свертка </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5</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endParaRPr lang="ru-RU" sz="3200" dirty="0" smtClean="0"/>
          </a:p>
          <a:p>
            <a:pPr marL="0" indent="0">
              <a:buNone/>
            </a:pPr>
            <a:endParaRPr lang="ru-RU" sz="3200" dirty="0" smtClean="0"/>
          </a:p>
          <a:p>
            <a:pPr marL="0" indent="0">
              <a:buNone/>
            </a:pPr>
            <a:endParaRPr lang="ru-RU" sz="3200" dirty="0" smtClean="0"/>
          </a:p>
          <a:p>
            <a:pPr marL="0" indent="0">
              <a:buNone/>
            </a:pPr>
            <a:endParaRPr lang="ru-RU" sz="3200" dirty="0" smtClean="0"/>
          </a:p>
          <a:p>
            <a:pPr marL="0" indent="0">
              <a:buNone/>
            </a:pPr>
            <a:r>
              <a:rPr lang="ru-RU" sz="3200" dirty="0" smtClean="0"/>
              <a:t>Пиксель </a:t>
            </a:r>
            <a:r>
              <a:rPr lang="ru-RU" sz="3200" dirty="0" smtClean="0"/>
              <a:t>в результирующем изображении зависит только от небольшого участка исходного изображения (</a:t>
            </a:r>
            <a:r>
              <a:rPr lang="ru-RU" sz="3200" dirty="0" err="1" smtClean="0"/>
              <a:t>local</a:t>
            </a:r>
            <a:r>
              <a:rPr lang="ru-RU" sz="3200" dirty="0" smtClean="0"/>
              <a:t> </a:t>
            </a:r>
            <a:r>
              <a:rPr lang="ru-RU" sz="3200" dirty="0" err="1" smtClean="0"/>
              <a:t>connectivity</a:t>
            </a:r>
            <a:r>
              <a:rPr lang="ru-RU" sz="3200" dirty="0" smtClean="0"/>
              <a:t>)</a:t>
            </a:r>
          </a:p>
          <a:p>
            <a:pPr marL="0" indent="0">
              <a:buNone/>
            </a:pPr>
            <a:r>
              <a:rPr lang="ru-RU" sz="3200" dirty="0" smtClean="0"/>
              <a:t>Веса </a:t>
            </a:r>
            <a:r>
              <a:rPr lang="ru-RU" sz="3200" dirty="0" smtClean="0"/>
              <a:t>одни и те же для всех пикселей результирующего изображения (</a:t>
            </a:r>
            <a:r>
              <a:rPr lang="ru-RU" sz="3200" dirty="0" err="1" smtClean="0"/>
              <a:t>shared</a:t>
            </a:r>
            <a:r>
              <a:rPr lang="ru-RU" sz="3200" dirty="0" smtClean="0"/>
              <a:t> </a:t>
            </a:r>
            <a:r>
              <a:rPr lang="ru-RU" sz="3200" dirty="0" err="1" smtClean="0"/>
              <a:t>weights</a:t>
            </a:r>
            <a:r>
              <a:rPr lang="ru-RU" sz="3200" dirty="0" smtClean="0"/>
              <a:t>) </a:t>
            </a:r>
            <a:endParaRPr lang="ru-RU" sz="3200" dirty="0"/>
          </a:p>
        </p:txBody>
      </p:sp>
      <p:pic>
        <p:nvPicPr>
          <p:cNvPr id="6" name="Picture 2"/>
          <p:cNvPicPr>
            <a:picLocks noChangeAspect="1" noChangeArrowheads="1"/>
          </p:cNvPicPr>
          <p:nvPr/>
        </p:nvPicPr>
        <p:blipFill>
          <a:blip r:embed="rId2"/>
          <a:srcRect/>
          <a:stretch>
            <a:fillRect/>
          </a:stretch>
        </p:blipFill>
        <p:spPr bwMode="auto">
          <a:xfrm>
            <a:off x="1283118" y="1219199"/>
            <a:ext cx="9325925" cy="1919643"/>
          </a:xfrm>
          <a:prstGeom prst="rect">
            <a:avLst/>
          </a:prstGeom>
          <a:noFill/>
          <a:ln w="9525">
            <a:noFill/>
            <a:miter lim="800000"/>
            <a:headEnd/>
            <a:tailEnd/>
          </a:ln>
        </p:spPr>
      </p:pic>
    </p:spTree>
    <p:extLst>
      <p:ext uri="{BB962C8B-B14F-4D97-AF65-F5344CB8AC3E}">
        <p14:creationId xmlns:p14="http://schemas.microsoft.com/office/powerpoint/2010/main" xmlns="" val="3347247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Свертка </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6</a:t>
            </a:fld>
            <a:endParaRPr lang="ru-RU" noProof="0" dirty="0"/>
          </a:p>
        </p:txBody>
      </p:sp>
      <p:sp>
        <p:nvSpPr>
          <p:cNvPr id="4" name="Объект 3"/>
          <p:cNvSpPr>
            <a:spLocks noGrp="1"/>
          </p:cNvSpPr>
          <p:nvPr>
            <p:ph idx="1"/>
          </p:nvPr>
        </p:nvSpPr>
        <p:spPr>
          <a:xfrm>
            <a:off x="432000" y="1055716"/>
            <a:ext cx="11328000" cy="5135534"/>
          </a:xfrm>
        </p:spPr>
        <p:txBody>
          <a:bodyPr/>
          <a:lstStyle/>
          <a:p>
            <a:pPr marL="0" indent="0">
              <a:buNone/>
            </a:pPr>
            <a:r>
              <a:rPr lang="ru-RU" sz="3200" dirty="0" smtClean="0"/>
              <a:t>Обычно исходное изображение </a:t>
            </a:r>
            <a:r>
              <a:rPr lang="ru-RU" sz="3200" dirty="0" smtClean="0"/>
              <a:t>цветное</a:t>
            </a:r>
          </a:p>
          <a:p>
            <a:pPr marL="0" indent="0">
              <a:buNone/>
            </a:pPr>
            <a:r>
              <a:rPr lang="ru-RU" sz="3200" dirty="0" smtClean="0"/>
              <a:t>Это </a:t>
            </a:r>
            <a:r>
              <a:rPr lang="ru-RU" sz="3200" dirty="0" smtClean="0"/>
              <a:t>означает, что в нём несколько каналов (R, G, B</a:t>
            </a:r>
            <a:r>
              <a:rPr lang="ru-RU" sz="3200" dirty="0" smtClean="0"/>
              <a:t>)</a:t>
            </a:r>
          </a:p>
          <a:p>
            <a:pPr marL="0" indent="0">
              <a:buNone/>
            </a:pPr>
            <a:r>
              <a:rPr lang="ru-RU" sz="3200" dirty="0" smtClean="0"/>
              <a:t>Учтём </a:t>
            </a:r>
            <a:r>
              <a:rPr lang="ru-RU" sz="3200" dirty="0" smtClean="0"/>
              <a:t>в формуле:</a:t>
            </a:r>
            <a:endParaRPr lang="ru-RU" sz="3200" dirty="0"/>
          </a:p>
        </p:txBody>
      </p:sp>
      <p:pic>
        <p:nvPicPr>
          <p:cNvPr id="4098" name="Picture 2"/>
          <p:cNvPicPr>
            <a:picLocks noChangeAspect="1" noChangeArrowheads="1"/>
          </p:cNvPicPr>
          <p:nvPr/>
        </p:nvPicPr>
        <p:blipFill>
          <a:blip r:embed="rId2"/>
          <a:srcRect/>
          <a:stretch>
            <a:fillRect/>
          </a:stretch>
        </p:blipFill>
        <p:spPr bwMode="auto">
          <a:xfrm>
            <a:off x="1114096" y="2831966"/>
            <a:ext cx="10469212" cy="1466766"/>
          </a:xfrm>
          <a:prstGeom prst="rect">
            <a:avLst/>
          </a:prstGeom>
          <a:noFill/>
          <a:ln w="9525">
            <a:noFill/>
            <a:miter lim="800000"/>
            <a:headEnd/>
            <a:tailEnd/>
          </a:ln>
        </p:spPr>
      </p:pic>
    </p:spTree>
    <p:extLst>
      <p:ext uri="{BB962C8B-B14F-4D97-AF65-F5344CB8AC3E}">
        <p14:creationId xmlns:p14="http://schemas.microsoft.com/office/powerpoint/2010/main" xmlns="" val="3347247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Свертка </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7</a:t>
            </a:fld>
            <a:endParaRPr lang="ru-RU" noProof="0" dirty="0"/>
          </a:p>
        </p:txBody>
      </p:sp>
      <p:pic>
        <p:nvPicPr>
          <p:cNvPr id="5122" name="Picture 2"/>
          <p:cNvPicPr>
            <a:picLocks noGrp="1" noChangeAspect="1" noChangeArrowheads="1"/>
          </p:cNvPicPr>
          <p:nvPr>
            <p:ph idx="1"/>
          </p:nvPr>
        </p:nvPicPr>
        <p:blipFill>
          <a:blip r:embed="rId2"/>
          <a:srcRect/>
          <a:stretch>
            <a:fillRect/>
          </a:stretch>
        </p:blipFill>
        <p:spPr bwMode="auto">
          <a:xfrm>
            <a:off x="1292168" y="1597572"/>
            <a:ext cx="9134094" cy="3852078"/>
          </a:xfrm>
          <a:prstGeom prst="rect">
            <a:avLst/>
          </a:prstGeom>
          <a:noFill/>
          <a:ln w="9525">
            <a:noFill/>
            <a:miter lim="800000"/>
            <a:headEnd/>
            <a:tailEnd/>
          </a:ln>
        </p:spPr>
      </p:pic>
    </p:spTree>
    <p:extLst>
      <p:ext uri="{BB962C8B-B14F-4D97-AF65-F5344CB8AC3E}">
        <p14:creationId xmlns:p14="http://schemas.microsoft.com/office/powerpoint/2010/main" xmlns="" val="3347247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Свертка</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8</a:t>
            </a:fld>
            <a:endParaRPr lang="ru-RU" noProof="0" dirty="0"/>
          </a:p>
        </p:txBody>
      </p:sp>
      <p:sp>
        <p:nvSpPr>
          <p:cNvPr id="4" name="Объект 3"/>
          <p:cNvSpPr>
            <a:spLocks noGrp="1"/>
          </p:cNvSpPr>
          <p:nvPr>
            <p:ph idx="1"/>
          </p:nvPr>
        </p:nvSpPr>
        <p:spPr>
          <a:xfrm>
            <a:off x="432000" y="1055716"/>
            <a:ext cx="11328000" cy="5135534"/>
          </a:xfrm>
        </p:spPr>
        <p:txBody>
          <a:bodyPr>
            <a:normAutofit/>
          </a:bodyPr>
          <a:lstStyle/>
          <a:p>
            <a:pPr marL="0" indent="0">
              <a:buNone/>
            </a:pPr>
            <a:r>
              <a:rPr lang="ru-RU" sz="3200" dirty="0" smtClean="0"/>
              <a:t>Одна свёртка выделяет конкретный паттерн на </a:t>
            </a:r>
            <a:r>
              <a:rPr lang="ru-RU" sz="3200" dirty="0" smtClean="0"/>
              <a:t>изображении</a:t>
            </a:r>
          </a:p>
          <a:p>
            <a:pPr marL="0" indent="0">
              <a:buNone/>
            </a:pPr>
            <a:r>
              <a:rPr lang="ru-RU" sz="3200" dirty="0" smtClean="0"/>
              <a:t>Нам </a:t>
            </a:r>
            <a:r>
              <a:rPr lang="ru-RU" sz="3200" dirty="0" smtClean="0"/>
              <a:t>интересно искать много </a:t>
            </a:r>
            <a:r>
              <a:rPr lang="ru-RU" sz="3200" dirty="0" smtClean="0"/>
              <a:t>паттернов</a:t>
            </a:r>
          </a:p>
          <a:p>
            <a:pPr marL="0" indent="0">
              <a:buNone/>
            </a:pPr>
            <a:r>
              <a:rPr lang="ru-RU" sz="3200" dirty="0" smtClean="0"/>
              <a:t>Сделаем </a:t>
            </a:r>
            <a:r>
              <a:rPr lang="ru-RU" sz="3200" dirty="0" smtClean="0"/>
              <a:t>результат трёхмерным:</a:t>
            </a:r>
            <a:endParaRPr lang="ru-RU" sz="3200" dirty="0"/>
          </a:p>
          <a:p>
            <a:pPr marL="0" indent="0">
              <a:buNone/>
            </a:pPr>
            <a:endParaRPr lang="ru-RU" sz="3200" dirty="0"/>
          </a:p>
        </p:txBody>
      </p:sp>
      <p:pic>
        <p:nvPicPr>
          <p:cNvPr id="6146" name="Picture 2"/>
          <p:cNvPicPr>
            <a:picLocks noChangeAspect="1" noChangeArrowheads="1"/>
          </p:cNvPicPr>
          <p:nvPr/>
        </p:nvPicPr>
        <p:blipFill>
          <a:blip r:embed="rId2"/>
          <a:srcRect/>
          <a:stretch>
            <a:fillRect/>
          </a:stretch>
        </p:blipFill>
        <p:spPr bwMode="auto">
          <a:xfrm>
            <a:off x="1200971" y="2897898"/>
            <a:ext cx="9782339" cy="1632361"/>
          </a:xfrm>
          <a:prstGeom prst="rect">
            <a:avLst/>
          </a:prstGeom>
          <a:noFill/>
          <a:ln w="9525">
            <a:noFill/>
            <a:miter lim="800000"/>
            <a:headEnd/>
            <a:tailEnd/>
          </a:ln>
        </p:spPr>
      </p:pic>
    </p:spTree>
    <p:extLst>
      <p:ext uri="{BB962C8B-B14F-4D97-AF65-F5344CB8AC3E}">
        <p14:creationId xmlns:p14="http://schemas.microsoft.com/office/powerpoint/2010/main" xmlns="" val="86277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Число параметров</a:t>
            </a:r>
            <a:endParaRPr lang="ru-RU" dirty="0"/>
          </a:p>
        </p:txBody>
      </p:sp>
      <p:sp>
        <p:nvSpPr>
          <p:cNvPr id="5" name="Номер слайда 4"/>
          <p:cNvSpPr>
            <a:spLocks noGrp="1"/>
          </p:cNvSpPr>
          <p:nvPr>
            <p:ph type="sldNum" sz="quarter" idx="33"/>
          </p:nvPr>
        </p:nvSpPr>
        <p:spPr/>
        <p:txBody>
          <a:bodyPr/>
          <a:lstStyle/>
          <a:p>
            <a:pPr rtl="0"/>
            <a:fld id="{19B51A1E-902D-48AF-9020-955120F399B6}" type="slidenum">
              <a:rPr lang="ru-RU" noProof="0" smtClean="0"/>
              <a:pPr rtl="0"/>
              <a:t>9</a:t>
            </a:fld>
            <a:endParaRPr lang="ru-RU" noProof="0" dirty="0"/>
          </a:p>
        </p:txBody>
      </p:sp>
      <p:sp>
        <p:nvSpPr>
          <p:cNvPr id="4" name="Объект 3"/>
          <p:cNvSpPr>
            <a:spLocks noGrp="1"/>
          </p:cNvSpPr>
          <p:nvPr>
            <p:ph idx="1"/>
          </p:nvPr>
        </p:nvSpPr>
        <p:spPr>
          <a:xfrm>
            <a:off x="432000" y="1055716"/>
            <a:ext cx="11328000" cy="5135534"/>
          </a:xfrm>
        </p:spPr>
        <p:txBody>
          <a:bodyPr>
            <a:normAutofit/>
          </a:bodyPr>
          <a:lstStyle/>
          <a:p>
            <a:pPr marL="0" indent="0">
              <a:buNone/>
            </a:pPr>
            <a:endParaRPr lang="ru-RU" sz="3200" dirty="0" smtClean="0"/>
          </a:p>
          <a:p>
            <a:pPr marL="0" indent="0">
              <a:buNone/>
            </a:pPr>
            <a:endParaRPr lang="ru-RU" sz="3200" dirty="0" smtClean="0"/>
          </a:p>
          <a:p>
            <a:pPr marL="0" indent="0">
              <a:buNone/>
            </a:pPr>
            <a:endParaRPr lang="ru-RU" sz="3200" dirty="0" smtClean="0"/>
          </a:p>
          <a:p>
            <a:pPr marL="0" indent="0">
              <a:buNone/>
            </a:pPr>
            <a:endParaRPr lang="ru-RU" sz="3200" dirty="0" smtClean="0"/>
          </a:p>
          <a:p>
            <a:pPr marL="0" indent="0">
              <a:buNone/>
            </a:pPr>
            <a:r>
              <a:rPr lang="ru-RU" sz="3200" dirty="0" smtClean="0"/>
              <a:t>Обучается только </a:t>
            </a:r>
            <a:r>
              <a:rPr lang="ru-RU" sz="3200" dirty="0" smtClean="0"/>
              <a:t>фильтр</a:t>
            </a:r>
          </a:p>
          <a:p>
            <a:pPr marL="0" indent="0">
              <a:buNone/>
            </a:pPr>
            <a:endParaRPr lang="ru-RU" sz="3200" dirty="0" smtClean="0"/>
          </a:p>
          <a:p>
            <a:pPr marL="0" indent="0">
              <a:buNone/>
            </a:pPr>
            <a:r>
              <a:rPr lang="ru-RU" sz="3200" dirty="0" smtClean="0"/>
              <a:t>				параметров</a:t>
            </a:r>
          </a:p>
          <a:p>
            <a:pPr marL="0" indent="0">
              <a:buNone/>
            </a:pPr>
            <a:endParaRPr lang="ru-RU" sz="3200" dirty="0"/>
          </a:p>
        </p:txBody>
      </p:sp>
      <p:pic>
        <p:nvPicPr>
          <p:cNvPr id="7171" name="Picture 3"/>
          <p:cNvPicPr>
            <a:picLocks noChangeAspect="1" noChangeArrowheads="1"/>
          </p:cNvPicPr>
          <p:nvPr/>
        </p:nvPicPr>
        <p:blipFill>
          <a:blip r:embed="rId2"/>
          <a:srcRect/>
          <a:stretch>
            <a:fillRect/>
          </a:stretch>
        </p:blipFill>
        <p:spPr bwMode="auto">
          <a:xfrm>
            <a:off x="884510" y="1137909"/>
            <a:ext cx="9846552" cy="1681413"/>
          </a:xfrm>
          <a:prstGeom prst="rect">
            <a:avLst/>
          </a:prstGeom>
          <a:noFill/>
          <a:ln w="9525">
            <a:noFill/>
            <a:miter lim="800000"/>
            <a:headEnd/>
            <a:tailEnd/>
          </a:ln>
        </p:spPr>
      </p:pic>
      <p:pic>
        <p:nvPicPr>
          <p:cNvPr id="7173" name="Picture 5"/>
          <p:cNvPicPr>
            <a:picLocks noChangeAspect="1" noChangeArrowheads="1"/>
          </p:cNvPicPr>
          <p:nvPr/>
        </p:nvPicPr>
        <p:blipFill>
          <a:blip r:embed="rId3"/>
          <a:srcRect/>
          <a:stretch>
            <a:fillRect/>
          </a:stretch>
        </p:blipFill>
        <p:spPr bwMode="auto">
          <a:xfrm>
            <a:off x="596791" y="4371975"/>
            <a:ext cx="3386630" cy="668111"/>
          </a:xfrm>
          <a:prstGeom prst="rect">
            <a:avLst/>
          </a:prstGeom>
          <a:noFill/>
          <a:ln w="9525">
            <a:noFill/>
            <a:miter lim="800000"/>
            <a:headEnd/>
            <a:tailEnd/>
          </a:ln>
        </p:spPr>
      </p:pic>
    </p:spTree>
    <p:extLst>
      <p:ext uri="{BB962C8B-B14F-4D97-AF65-F5344CB8AC3E}">
        <p14:creationId xmlns:p14="http://schemas.microsoft.com/office/powerpoint/2010/main" xmlns="" val="3544265617"/>
      </p:ext>
    </p:extLst>
  </p:cSld>
  <p:clrMapOvr>
    <a:masterClrMapping/>
  </p:clrMapOvr>
</p:sld>
</file>

<file path=ppt/theme/theme1.xml><?xml version="1.0" encoding="utf-8"?>
<a:theme xmlns:a="http://schemas.openxmlformats.org/drawingml/2006/main" name="Тема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xmlns="" name="Office_19716552_TF16411253.potx" id="{484AC4F0-DFB1-44B1-A48A-4A4E5B9BAE55}" vid="{642D7752-446B-4E16-8C1E-EACC99EB30B7}"/>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4F06F66-218D-4D1C-873A-158A1848B8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8A50AA-654B-45CA-B6AD-FDA9E9535EF9}">
  <ds:schemaRefs>
    <ds:schemaRef ds:uri="http://purl.org/dc/dcmitype/"/>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fb0879af-3eba-417a-a55a-ffe6dcd6ca77"/>
    <ds:schemaRef ds:uri="6dc4bcd6-49db-4c07-9060-8acfc67cef9f"/>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Геометрическая презентация</Template>
  <TotalTime>0</TotalTime>
  <Words>1153</Words>
  <Application>Microsoft Office PowerPoint</Application>
  <PresentationFormat>Произвольный</PresentationFormat>
  <Paragraphs>108</Paragraphs>
  <Slides>36</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36</vt:i4>
      </vt:variant>
    </vt:vector>
  </HeadingPairs>
  <TitlesOfParts>
    <vt:vector size="37" baseType="lpstr">
      <vt:lpstr>Тема Office</vt:lpstr>
      <vt:lpstr>Работа со свертками. Распознавание образов</vt:lpstr>
      <vt:lpstr>Свёртки в компьютерном зрении</vt:lpstr>
      <vt:lpstr>Свёртки в компьютерном зрении</vt:lpstr>
      <vt:lpstr>Свертка </vt:lpstr>
      <vt:lpstr>Свертка </vt:lpstr>
      <vt:lpstr>Свертка </vt:lpstr>
      <vt:lpstr>Свертка </vt:lpstr>
      <vt:lpstr>Свертка</vt:lpstr>
      <vt:lpstr>Число параметров</vt:lpstr>
      <vt:lpstr>Распознавание образов</vt:lpstr>
      <vt:lpstr>Идея распознавания образов</vt:lpstr>
      <vt:lpstr>Слайд 12</vt:lpstr>
      <vt:lpstr>Слайд 13</vt:lpstr>
      <vt:lpstr>Слайд 14</vt:lpstr>
      <vt:lpstr>Семантический разрыв</vt:lpstr>
      <vt:lpstr>Слайд 16</vt:lpstr>
      <vt:lpstr>Слайд 17</vt:lpstr>
      <vt:lpstr>Слайд 18</vt:lpstr>
      <vt:lpstr>Слайд 19</vt:lpstr>
      <vt:lpstr>Слайд 20</vt:lpstr>
      <vt:lpstr>Слайд 21</vt:lpstr>
      <vt:lpstr>Слайд 22</vt:lpstr>
      <vt:lpstr>Слайд 23</vt:lpstr>
      <vt:lpstr>Слайд 24</vt:lpstr>
      <vt:lpstr>Слайд 25</vt:lpstr>
      <vt:lpstr>Слайд 26</vt:lpstr>
      <vt:lpstr>Слайд 27</vt:lpstr>
      <vt:lpstr>LeNet-5</vt:lpstr>
      <vt:lpstr>AlexNet</vt:lpstr>
      <vt:lpstr>AlexNet</vt:lpstr>
      <vt:lpstr>AlexNet</vt:lpstr>
      <vt:lpstr>VGGNet</vt:lpstr>
      <vt:lpstr>VGGNet</vt:lpstr>
      <vt:lpstr>VGGNet</vt:lpstr>
      <vt:lpstr>NFNet (2021)</vt:lpstr>
      <vt:lpstr>Спасибо за внимание!</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2025-08-26T15:19:12Z</dcterms:created>
  <dcterms:modified xsi:type="dcterms:W3CDTF">2025-09-17T13:56:10Z</dcterms:modified>
</cp:coreProperties>
</file>