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79" r:id="rId3"/>
    <p:sldId id="285" r:id="rId4"/>
    <p:sldId id="280" r:id="rId5"/>
    <p:sldId id="281" r:id="rId6"/>
    <p:sldId id="284" r:id="rId7"/>
    <p:sldId id="283"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57" r:id="rId28"/>
    <p:sldId id="258" r:id="rId29"/>
    <p:sldId id="259" r:id="rId30"/>
    <p:sldId id="260" r:id="rId31"/>
    <p:sldId id="267" r:id="rId32"/>
    <p:sldId id="261" r:id="rId33"/>
    <p:sldId id="262" r:id="rId34"/>
    <p:sldId id="263" r:id="rId35"/>
    <p:sldId id="264" r:id="rId36"/>
    <p:sldId id="265" r:id="rId37"/>
    <p:sldId id="268" r:id="rId38"/>
    <p:sldId id="269" r:id="rId39"/>
    <p:sldId id="270" r:id="rId40"/>
    <p:sldId id="271" r:id="rId41"/>
    <p:sldId id="278" r:id="rId42"/>
    <p:sldId id="272" r:id="rId43"/>
    <p:sldId id="273" r:id="rId44"/>
    <p:sldId id="274" r:id="rId45"/>
    <p:sldId id="275" r:id="rId46"/>
    <p:sldId id="276" r:id="rId47"/>
    <p:sldId id="277"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8008C1B-DCDD-C0CD-EF3F-9C60A169092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DB18F7B5-BADA-D20E-55A2-0147E78674C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a:extLst>
                <a:ext uri="{FF2B5EF4-FFF2-40B4-BE49-F238E27FC236}">
                  <a16:creationId xmlns:a16="http://schemas.microsoft.com/office/drawing/2014/main" id="{B44C7FA6-FA0A-CF60-7BED-171933ECF3CE}"/>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a:extLst>
                <a:ext uri="{FF2B5EF4-FFF2-40B4-BE49-F238E27FC236}">
                  <a16:creationId xmlns:a16="http://schemas.microsoft.com/office/drawing/2014/main" id="{83CB0E67-0495-AEBF-9D93-DFB4039F8D7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B98780C8-2263-FEDA-BAF9-BB7F290FC62B}"/>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a:extLst>
                  <a:ext uri="{FF2B5EF4-FFF2-40B4-BE49-F238E27FC236}">
                    <a16:creationId xmlns:a16="http://schemas.microsoft.com/office/drawing/2014/main" id="{98EAEA1F-655D-E59E-2082-20B3B44E9FFC}"/>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a:extLst>
                  <a:ext uri="{FF2B5EF4-FFF2-40B4-BE49-F238E27FC236}">
                    <a16:creationId xmlns:a16="http://schemas.microsoft.com/office/drawing/2014/main" id="{A00B8F34-85F4-4A14-B29E-83758734B4C7}"/>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a:extLst>
                  <a:ext uri="{FF2B5EF4-FFF2-40B4-BE49-F238E27FC236}">
                    <a16:creationId xmlns:a16="http://schemas.microsoft.com/office/drawing/2014/main" id="{4530D582-DC1A-A477-264D-B82FC7F7A264}"/>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a:extLst>
                  <a:ext uri="{FF2B5EF4-FFF2-40B4-BE49-F238E27FC236}">
                    <a16:creationId xmlns:a16="http://schemas.microsoft.com/office/drawing/2014/main" id="{06AF1AF1-2DE5-D662-EADD-4B7BEDAA67E6}"/>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a:extLst>
                  <a:ext uri="{FF2B5EF4-FFF2-40B4-BE49-F238E27FC236}">
                    <a16:creationId xmlns:a16="http://schemas.microsoft.com/office/drawing/2014/main" id="{6BD51227-7CA8-A8B9-7A8E-390CA5A0B5D0}"/>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a:extLst>
                  <a:ext uri="{FF2B5EF4-FFF2-40B4-BE49-F238E27FC236}">
                    <a16:creationId xmlns:a16="http://schemas.microsoft.com/office/drawing/2014/main" id="{8EDE162E-E458-0414-9463-97A255DB3922}"/>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a:extLst>
                  <a:ext uri="{FF2B5EF4-FFF2-40B4-BE49-F238E27FC236}">
                    <a16:creationId xmlns:a16="http://schemas.microsoft.com/office/drawing/2014/main" id="{BFA8AD02-6648-D5D2-5427-E78F20525957}"/>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a:extLst>
                  <a:ext uri="{FF2B5EF4-FFF2-40B4-BE49-F238E27FC236}">
                    <a16:creationId xmlns:a16="http://schemas.microsoft.com/office/drawing/2014/main" id="{DDADE21F-BBA4-6263-EFF3-63B0D5A33820}"/>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a:extLst>
                  <a:ext uri="{FF2B5EF4-FFF2-40B4-BE49-F238E27FC236}">
                    <a16:creationId xmlns:a16="http://schemas.microsoft.com/office/drawing/2014/main" id="{E9F7964B-F0FC-24A3-766B-7356F6CE7A85}"/>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2396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396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62C928F6-773D-7280-25D5-472E8DE7E61C}"/>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320AADE1-1C7F-5C4A-1B99-9E09E9C419BA}"/>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F3A47B06-CDFF-4C06-3AB2-FE51DAE10406}"/>
              </a:ext>
            </a:extLst>
          </p:cNvPr>
          <p:cNvSpPr>
            <a:spLocks noGrp="1" noChangeArrowheads="1"/>
          </p:cNvSpPr>
          <p:nvPr>
            <p:ph type="sldNum" sz="quarter" idx="12"/>
          </p:nvPr>
        </p:nvSpPr>
        <p:spPr/>
        <p:txBody>
          <a:bodyPr/>
          <a:lstStyle>
            <a:lvl1pPr>
              <a:defRPr/>
            </a:lvl1pPr>
          </a:lstStyle>
          <a:p>
            <a:fld id="{84511876-9E1C-465E-9B93-DC4FCB10F632}" type="slidenum">
              <a:rPr lang="en-US" altLang="en-US"/>
              <a:pPr/>
              <a:t>‹#›</a:t>
            </a:fld>
            <a:endParaRPr lang="en-US" altLang="en-US"/>
          </a:p>
        </p:txBody>
      </p:sp>
    </p:spTree>
    <p:extLst>
      <p:ext uri="{BB962C8B-B14F-4D97-AF65-F5344CB8AC3E}">
        <p14:creationId xmlns:p14="http://schemas.microsoft.com/office/powerpoint/2010/main" val="199874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A0EBA20-4DBB-CBD8-05DA-9DBA6DC135A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37F4E78-B6CB-3863-01B7-DF398A10DD58}"/>
              </a:ext>
            </a:extLst>
          </p:cNvPr>
          <p:cNvSpPr>
            <a:spLocks noGrp="1" noChangeArrowheads="1"/>
          </p:cNvSpPr>
          <p:nvPr>
            <p:ph type="sldNum" sz="quarter" idx="11"/>
          </p:nvPr>
        </p:nvSpPr>
        <p:spPr>
          <a:ln/>
        </p:spPr>
        <p:txBody>
          <a:bodyPr/>
          <a:lstStyle>
            <a:lvl1pPr>
              <a:defRPr/>
            </a:lvl1pPr>
          </a:lstStyle>
          <a:p>
            <a:fld id="{E9226116-88CF-4B55-B33A-8E419485D48C}" type="slidenum">
              <a:rPr lang="en-US" altLang="en-US"/>
              <a:pPr/>
              <a:t>‹#›</a:t>
            </a:fld>
            <a:endParaRPr lang="en-US" altLang="en-US"/>
          </a:p>
        </p:txBody>
      </p:sp>
      <p:sp>
        <p:nvSpPr>
          <p:cNvPr id="6" name="Rectangle 16">
            <a:extLst>
              <a:ext uri="{FF2B5EF4-FFF2-40B4-BE49-F238E27FC236}">
                <a16:creationId xmlns:a16="http://schemas.microsoft.com/office/drawing/2014/main" id="{385D985C-548C-A261-BE17-A707E37A996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854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E03C547-2AE9-F380-355E-83774062CEF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853BC79-2E2D-A5FA-1CA1-14AC2A47EB2A}"/>
              </a:ext>
            </a:extLst>
          </p:cNvPr>
          <p:cNvSpPr>
            <a:spLocks noGrp="1" noChangeArrowheads="1"/>
          </p:cNvSpPr>
          <p:nvPr>
            <p:ph type="sldNum" sz="quarter" idx="11"/>
          </p:nvPr>
        </p:nvSpPr>
        <p:spPr>
          <a:ln/>
        </p:spPr>
        <p:txBody>
          <a:bodyPr/>
          <a:lstStyle>
            <a:lvl1pPr>
              <a:defRPr/>
            </a:lvl1pPr>
          </a:lstStyle>
          <a:p>
            <a:fld id="{17BDADB7-61D0-42E5-98CB-98754A4CDFC4}" type="slidenum">
              <a:rPr lang="en-US" altLang="en-US"/>
              <a:pPr/>
              <a:t>‹#›</a:t>
            </a:fld>
            <a:endParaRPr lang="en-US" altLang="en-US"/>
          </a:p>
        </p:txBody>
      </p:sp>
      <p:sp>
        <p:nvSpPr>
          <p:cNvPr id="6" name="Rectangle 16">
            <a:extLst>
              <a:ext uri="{FF2B5EF4-FFF2-40B4-BE49-F238E27FC236}">
                <a16:creationId xmlns:a16="http://schemas.microsoft.com/office/drawing/2014/main" id="{23CCDAAC-33A2-2AC4-87CA-0B2AD553309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076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a16="http://schemas.microsoft.com/office/drawing/2014/main" id="{0C52A50B-3580-01DE-9BAA-015C2531823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ECD65DB-50A8-35CE-759B-110434EB4C76}"/>
              </a:ext>
            </a:extLst>
          </p:cNvPr>
          <p:cNvSpPr>
            <a:spLocks noGrp="1" noChangeArrowheads="1"/>
          </p:cNvSpPr>
          <p:nvPr>
            <p:ph type="sldNum" sz="quarter" idx="11"/>
          </p:nvPr>
        </p:nvSpPr>
        <p:spPr>
          <a:ln/>
        </p:spPr>
        <p:txBody>
          <a:bodyPr/>
          <a:lstStyle>
            <a:lvl1pPr>
              <a:defRPr/>
            </a:lvl1pPr>
          </a:lstStyle>
          <a:p>
            <a:fld id="{7B04E4C8-77D4-41F4-8972-820A4B8DB937}" type="slidenum">
              <a:rPr lang="en-US" altLang="en-US"/>
              <a:pPr/>
              <a:t>‹#›</a:t>
            </a:fld>
            <a:endParaRPr lang="en-US" altLang="en-US"/>
          </a:p>
        </p:txBody>
      </p:sp>
      <p:sp>
        <p:nvSpPr>
          <p:cNvPr id="6" name="Rectangle 16">
            <a:extLst>
              <a:ext uri="{FF2B5EF4-FFF2-40B4-BE49-F238E27FC236}">
                <a16:creationId xmlns:a16="http://schemas.microsoft.com/office/drawing/2014/main" id="{DAEB5493-2C13-7AD4-8169-88F9E724C9C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874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954FEF7-0DE1-69F1-7DE4-841E3AA2021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F7FA44C-9C9B-8E4D-9C7A-37E0A4EC88D4}"/>
              </a:ext>
            </a:extLst>
          </p:cNvPr>
          <p:cNvSpPr>
            <a:spLocks noGrp="1" noChangeArrowheads="1"/>
          </p:cNvSpPr>
          <p:nvPr>
            <p:ph type="sldNum" sz="quarter" idx="11"/>
          </p:nvPr>
        </p:nvSpPr>
        <p:spPr>
          <a:ln/>
        </p:spPr>
        <p:txBody>
          <a:bodyPr/>
          <a:lstStyle>
            <a:lvl1pPr>
              <a:defRPr/>
            </a:lvl1pPr>
          </a:lstStyle>
          <a:p>
            <a:fld id="{4D86CCB4-DB65-4928-892E-FB305941721E}" type="slidenum">
              <a:rPr lang="en-US" altLang="en-US"/>
              <a:pPr/>
              <a:t>‹#›</a:t>
            </a:fld>
            <a:endParaRPr lang="en-US" altLang="en-US"/>
          </a:p>
        </p:txBody>
      </p:sp>
      <p:sp>
        <p:nvSpPr>
          <p:cNvPr id="6" name="Rectangle 16">
            <a:extLst>
              <a:ext uri="{FF2B5EF4-FFF2-40B4-BE49-F238E27FC236}">
                <a16:creationId xmlns:a16="http://schemas.microsoft.com/office/drawing/2014/main" id="{25F9A781-844F-4D84-0B9F-6293E9A650F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7709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74B6E676-BE0B-443A-378B-13D02D34E7D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5488D02-B891-D1AA-1C9E-2B26FA63BEA1}"/>
              </a:ext>
            </a:extLst>
          </p:cNvPr>
          <p:cNvSpPr>
            <a:spLocks noGrp="1" noChangeArrowheads="1"/>
          </p:cNvSpPr>
          <p:nvPr>
            <p:ph type="sldNum" sz="quarter" idx="11"/>
          </p:nvPr>
        </p:nvSpPr>
        <p:spPr>
          <a:ln/>
        </p:spPr>
        <p:txBody>
          <a:bodyPr/>
          <a:lstStyle>
            <a:lvl1pPr>
              <a:defRPr/>
            </a:lvl1pPr>
          </a:lstStyle>
          <a:p>
            <a:fld id="{5CA1AFF8-F05A-4B81-8BCE-3862F107CA61}" type="slidenum">
              <a:rPr lang="en-US" altLang="en-US"/>
              <a:pPr/>
              <a:t>‹#›</a:t>
            </a:fld>
            <a:endParaRPr lang="en-US" altLang="en-US"/>
          </a:p>
        </p:txBody>
      </p:sp>
      <p:sp>
        <p:nvSpPr>
          <p:cNvPr id="6" name="Rectangle 16">
            <a:extLst>
              <a:ext uri="{FF2B5EF4-FFF2-40B4-BE49-F238E27FC236}">
                <a16:creationId xmlns:a16="http://schemas.microsoft.com/office/drawing/2014/main" id="{360B1A26-98AF-4AA5-31A2-6CABCB8C749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811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5EEC078-C057-7B67-3894-52178651A20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EE5688D-BDAE-5CA2-1FED-DA6B85021EB1}"/>
              </a:ext>
            </a:extLst>
          </p:cNvPr>
          <p:cNvSpPr>
            <a:spLocks noGrp="1" noChangeArrowheads="1"/>
          </p:cNvSpPr>
          <p:nvPr>
            <p:ph type="sldNum" sz="quarter" idx="11"/>
          </p:nvPr>
        </p:nvSpPr>
        <p:spPr>
          <a:ln/>
        </p:spPr>
        <p:txBody>
          <a:bodyPr/>
          <a:lstStyle>
            <a:lvl1pPr>
              <a:defRPr/>
            </a:lvl1pPr>
          </a:lstStyle>
          <a:p>
            <a:fld id="{05169901-AD72-4C89-9D01-A3B0B5EC0B08}" type="slidenum">
              <a:rPr lang="en-US" altLang="en-US"/>
              <a:pPr/>
              <a:t>‹#›</a:t>
            </a:fld>
            <a:endParaRPr lang="en-US" altLang="en-US"/>
          </a:p>
        </p:txBody>
      </p:sp>
      <p:sp>
        <p:nvSpPr>
          <p:cNvPr id="7" name="Rectangle 16">
            <a:extLst>
              <a:ext uri="{FF2B5EF4-FFF2-40B4-BE49-F238E27FC236}">
                <a16:creationId xmlns:a16="http://schemas.microsoft.com/office/drawing/2014/main" id="{07AB2F32-E0DC-8918-A2B8-126B40975F1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573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9215ED-CCAE-59AC-7D1B-8A056B761CA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6FF0869B-9FF6-7B3C-523C-3BC279568B09}"/>
              </a:ext>
            </a:extLst>
          </p:cNvPr>
          <p:cNvSpPr>
            <a:spLocks noGrp="1" noChangeArrowheads="1"/>
          </p:cNvSpPr>
          <p:nvPr>
            <p:ph type="sldNum" sz="quarter" idx="11"/>
          </p:nvPr>
        </p:nvSpPr>
        <p:spPr>
          <a:ln/>
        </p:spPr>
        <p:txBody>
          <a:bodyPr/>
          <a:lstStyle>
            <a:lvl1pPr>
              <a:defRPr/>
            </a:lvl1pPr>
          </a:lstStyle>
          <a:p>
            <a:fld id="{2C364FAA-22A9-40C0-A037-15B59089EEF9}" type="slidenum">
              <a:rPr lang="en-US" altLang="en-US"/>
              <a:pPr/>
              <a:t>‹#›</a:t>
            </a:fld>
            <a:endParaRPr lang="en-US" altLang="en-US"/>
          </a:p>
        </p:txBody>
      </p:sp>
      <p:sp>
        <p:nvSpPr>
          <p:cNvPr id="9" name="Rectangle 16">
            <a:extLst>
              <a:ext uri="{FF2B5EF4-FFF2-40B4-BE49-F238E27FC236}">
                <a16:creationId xmlns:a16="http://schemas.microsoft.com/office/drawing/2014/main" id="{7F63D35C-FBEC-B806-A586-36B4A8A90B8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54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5A4185B8-D0D6-29DD-7CF7-6267D6971D0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A0F2A086-074D-E512-ACF8-AF50FE89E5F8}"/>
              </a:ext>
            </a:extLst>
          </p:cNvPr>
          <p:cNvSpPr>
            <a:spLocks noGrp="1" noChangeArrowheads="1"/>
          </p:cNvSpPr>
          <p:nvPr>
            <p:ph type="sldNum" sz="quarter" idx="11"/>
          </p:nvPr>
        </p:nvSpPr>
        <p:spPr>
          <a:ln/>
        </p:spPr>
        <p:txBody>
          <a:bodyPr/>
          <a:lstStyle>
            <a:lvl1pPr>
              <a:defRPr/>
            </a:lvl1pPr>
          </a:lstStyle>
          <a:p>
            <a:fld id="{29A2424A-A238-4642-9BF4-BA33F61086F3}" type="slidenum">
              <a:rPr lang="en-US" altLang="en-US"/>
              <a:pPr/>
              <a:t>‹#›</a:t>
            </a:fld>
            <a:endParaRPr lang="en-US" altLang="en-US"/>
          </a:p>
        </p:txBody>
      </p:sp>
      <p:sp>
        <p:nvSpPr>
          <p:cNvPr id="5" name="Rectangle 16">
            <a:extLst>
              <a:ext uri="{FF2B5EF4-FFF2-40B4-BE49-F238E27FC236}">
                <a16:creationId xmlns:a16="http://schemas.microsoft.com/office/drawing/2014/main" id="{9B2005CB-0922-F978-A3E9-5A8674797AE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485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0FB9F7-897C-4915-6998-270DFE05B51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C2B58783-81AB-54D4-56B9-D668262D5540}"/>
              </a:ext>
            </a:extLst>
          </p:cNvPr>
          <p:cNvSpPr>
            <a:spLocks noGrp="1" noChangeArrowheads="1"/>
          </p:cNvSpPr>
          <p:nvPr>
            <p:ph type="sldNum" sz="quarter" idx="11"/>
          </p:nvPr>
        </p:nvSpPr>
        <p:spPr>
          <a:ln/>
        </p:spPr>
        <p:txBody>
          <a:bodyPr/>
          <a:lstStyle>
            <a:lvl1pPr>
              <a:defRPr/>
            </a:lvl1pPr>
          </a:lstStyle>
          <a:p>
            <a:fld id="{BBBD459F-7B25-40C7-AE50-5081D8760EE1}" type="slidenum">
              <a:rPr lang="en-US" altLang="en-US"/>
              <a:pPr/>
              <a:t>‹#›</a:t>
            </a:fld>
            <a:endParaRPr lang="en-US" altLang="en-US"/>
          </a:p>
        </p:txBody>
      </p:sp>
      <p:sp>
        <p:nvSpPr>
          <p:cNvPr id="4" name="Rectangle 16">
            <a:extLst>
              <a:ext uri="{FF2B5EF4-FFF2-40B4-BE49-F238E27FC236}">
                <a16:creationId xmlns:a16="http://schemas.microsoft.com/office/drawing/2014/main" id="{9BF6ACD5-37C1-DF49-0B0A-A171853CE4F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013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808E9AA9-F6A7-5E28-2368-B2828270EC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EA595E2-289F-4642-88A9-74FBA3B86CC2}"/>
              </a:ext>
            </a:extLst>
          </p:cNvPr>
          <p:cNvSpPr>
            <a:spLocks noGrp="1" noChangeArrowheads="1"/>
          </p:cNvSpPr>
          <p:nvPr>
            <p:ph type="sldNum" sz="quarter" idx="11"/>
          </p:nvPr>
        </p:nvSpPr>
        <p:spPr>
          <a:ln/>
        </p:spPr>
        <p:txBody>
          <a:bodyPr/>
          <a:lstStyle>
            <a:lvl1pPr>
              <a:defRPr/>
            </a:lvl1pPr>
          </a:lstStyle>
          <a:p>
            <a:fld id="{21E249CD-65F4-4A4E-97F5-0652241294C8}" type="slidenum">
              <a:rPr lang="en-US" altLang="en-US"/>
              <a:pPr/>
              <a:t>‹#›</a:t>
            </a:fld>
            <a:endParaRPr lang="en-US" altLang="en-US"/>
          </a:p>
        </p:txBody>
      </p:sp>
      <p:sp>
        <p:nvSpPr>
          <p:cNvPr id="7" name="Rectangle 16">
            <a:extLst>
              <a:ext uri="{FF2B5EF4-FFF2-40B4-BE49-F238E27FC236}">
                <a16:creationId xmlns:a16="http://schemas.microsoft.com/office/drawing/2014/main" id="{AD8BC3D8-B404-DF95-E684-E0C5B34CB21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9172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368FAFC9-7316-B382-E307-9958BF2CD73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46D5ABD-E9D7-077E-71E0-196A51CBDACA}"/>
              </a:ext>
            </a:extLst>
          </p:cNvPr>
          <p:cNvSpPr>
            <a:spLocks noGrp="1" noChangeArrowheads="1"/>
          </p:cNvSpPr>
          <p:nvPr>
            <p:ph type="sldNum" sz="quarter" idx="11"/>
          </p:nvPr>
        </p:nvSpPr>
        <p:spPr>
          <a:ln/>
        </p:spPr>
        <p:txBody>
          <a:bodyPr/>
          <a:lstStyle>
            <a:lvl1pPr>
              <a:defRPr/>
            </a:lvl1pPr>
          </a:lstStyle>
          <a:p>
            <a:fld id="{963A7E0B-E050-444A-8B89-79DAD546118B}" type="slidenum">
              <a:rPr lang="en-US" altLang="en-US"/>
              <a:pPr/>
              <a:t>‹#›</a:t>
            </a:fld>
            <a:endParaRPr lang="en-US" altLang="en-US"/>
          </a:p>
        </p:txBody>
      </p:sp>
      <p:sp>
        <p:nvSpPr>
          <p:cNvPr id="7" name="Rectangle 16">
            <a:extLst>
              <a:ext uri="{FF2B5EF4-FFF2-40B4-BE49-F238E27FC236}">
                <a16:creationId xmlns:a16="http://schemas.microsoft.com/office/drawing/2014/main" id="{7406F582-3DF0-5E36-3982-0899100AD8F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4106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0EB60806-61BD-F689-466A-92DD4B6BC74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38595" name="Rectangle 3">
            <a:extLst>
              <a:ext uri="{FF2B5EF4-FFF2-40B4-BE49-F238E27FC236}">
                <a16:creationId xmlns:a16="http://schemas.microsoft.com/office/drawing/2014/main" id="{4661469B-8C17-53C8-4AA5-2F882FB311DC}"/>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8610B774-C645-4242-BA92-F3FCA95CF8CD}" type="slidenum">
              <a:rPr lang="en-US" altLang="en-US"/>
              <a:pPr/>
              <a:t>‹#›</a:t>
            </a:fld>
            <a:endParaRPr lang="en-US" altLang="en-US"/>
          </a:p>
        </p:txBody>
      </p:sp>
      <p:grpSp>
        <p:nvGrpSpPr>
          <p:cNvPr id="1028" name="Group 4">
            <a:extLst>
              <a:ext uri="{FF2B5EF4-FFF2-40B4-BE49-F238E27FC236}">
                <a16:creationId xmlns:a16="http://schemas.microsoft.com/office/drawing/2014/main" id="{F5D0E66A-59CA-46E4-778B-5B957ADE702B}"/>
              </a:ext>
            </a:extLst>
          </p:cNvPr>
          <p:cNvGrpSpPr>
            <a:grpSpLocks/>
          </p:cNvGrpSpPr>
          <p:nvPr/>
        </p:nvGrpSpPr>
        <p:grpSpPr bwMode="auto">
          <a:xfrm>
            <a:off x="0" y="0"/>
            <a:ext cx="9144000" cy="546100"/>
            <a:chOff x="0" y="0"/>
            <a:chExt cx="5760" cy="344"/>
          </a:xfrm>
        </p:grpSpPr>
        <p:sp>
          <p:nvSpPr>
            <p:cNvPr id="238597" name="Rectangle 5">
              <a:extLst>
                <a:ext uri="{FF2B5EF4-FFF2-40B4-BE49-F238E27FC236}">
                  <a16:creationId xmlns:a16="http://schemas.microsoft.com/office/drawing/2014/main" id="{84B325E4-5536-444F-BB2B-DBACF1D0A3D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38598" name="Rectangle 6">
              <a:extLst>
                <a:ext uri="{FF2B5EF4-FFF2-40B4-BE49-F238E27FC236}">
                  <a16:creationId xmlns:a16="http://schemas.microsoft.com/office/drawing/2014/main" id="{BD9F9EC9-0E63-4EF8-E2F9-627AD34DA775}"/>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238599" name="Rectangle 7">
              <a:extLst>
                <a:ext uri="{FF2B5EF4-FFF2-40B4-BE49-F238E27FC236}">
                  <a16:creationId xmlns:a16="http://schemas.microsoft.com/office/drawing/2014/main" id="{C1ED187F-FE63-5863-5D27-C1C993097BFC}"/>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0" name="Rectangle 8">
              <a:extLst>
                <a:ext uri="{FF2B5EF4-FFF2-40B4-BE49-F238E27FC236}">
                  <a16:creationId xmlns:a16="http://schemas.microsoft.com/office/drawing/2014/main" id="{A1BB1303-53B3-E96D-886F-9FFA5AE48E8B}"/>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1" name="Rectangle 9">
              <a:extLst>
                <a:ext uri="{FF2B5EF4-FFF2-40B4-BE49-F238E27FC236}">
                  <a16:creationId xmlns:a16="http://schemas.microsoft.com/office/drawing/2014/main" id="{D35A2D54-4A51-E935-C598-15EAF3124917}"/>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238602" name="Rectangle 10">
              <a:extLst>
                <a:ext uri="{FF2B5EF4-FFF2-40B4-BE49-F238E27FC236}">
                  <a16:creationId xmlns:a16="http://schemas.microsoft.com/office/drawing/2014/main" id="{E10CA3B2-C8A3-481E-0AAD-E8A7431F3FD1}"/>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238603" name="Rectangle 11">
              <a:extLst>
                <a:ext uri="{FF2B5EF4-FFF2-40B4-BE49-F238E27FC236}">
                  <a16:creationId xmlns:a16="http://schemas.microsoft.com/office/drawing/2014/main" id="{F76A7BEF-3977-9852-E98B-E339E3A876F2}"/>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238604" name="Rectangle 12">
              <a:extLst>
                <a:ext uri="{FF2B5EF4-FFF2-40B4-BE49-F238E27FC236}">
                  <a16:creationId xmlns:a16="http://schemas.microsoft.com/office/drawing/2014/main" id="{C15DE8F8-5B5A-992C-4BF1-5FA2A80A5A11}"/>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238605" name="Rectangle 13">
              <a:extLst>
                <a:ext uri="{FF2B5EF4-FFF2-40B4-BE49-F238E27FC236}">
                  <a16:creationId xmlns:a16="http://schemas.microsoft.com/office/drawing/2014/main" id="{D5BE8BF8-F361-4305-93BD-6E343EBAD61B}"/>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a:extLst>
              <a:ext uri="{FF2B5EF4-FFF2-40B4-BE49-F238E27FC236}">
                <a16:creationId xmlns:a16="http://schemas.microsoft.com/office/drawing/2014/main" id="{A4F8D730-90B2-AAA2-207D-31291A92E693}"/>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7F9145B2-A9D6-19E9-790E-F309A8A2391C}"/>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8608" name="Rectangle 16">
            <a:extLst>
              <a:ext uri="{FF2B5EF4-FFF2-40B4-BE49-F238E27FC236}">
                <a16:creationId xmlns:a16="http://schemas.microsoft.com/office/drawing/2014/main" id="{91072627-EB86-D8BD-E149-A794A8BE1A0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38"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214FC46-B22F-0369-430D-5A97F17AEE28}"/>
              </a:ext>
            </a:extLst>
          </p:cNvPr>
          <p:cNvSpPr>
            <a:spLocks noGrp="1" noChangeArrowheads="1"/>
          </p:cNvSpPr>
          <p:nvPr>
            <p:ph type="ctrTitle"/>
          </p:nvPr>
        </p:nvSpPr>
        <p:spPr/>
        <p:txBody>
          <a:bodyPr/>
          <a:lstStyle/>
          <a:p>
            <a:pPr eaLnBrk="1" hangingPunct="1"/>
            <a:r>
              <a:rPr lang="en-US" altLang="en-US" b="1"/>
              <a:t>UNIT 2 and 4</a:t>
            </a:r>
          </a:p>
        </p:txBody>
      </p:sp>
      <p:sp>
        <p:nvSpPr>
          <p:cNvPr id="3075" name="Rectangle 3">
            <a:extLst>
              <a:ext uri="{FF2B5EF4-FFF2-40B4-BE49-F238E27FC236}">
                <a16:creationId xmlns:a16="http://schemas.microsoft.com/office/drawing/2014/main" id="{095E39C0-96B0-CCF6-59B6-FCBD36A723CC}"/>
              </a:ext>
            </a:extLst>
          </p:cNvPr>
          <p:cNvSpPr>
            <a:spLocks noGrp="1" noChangeArrowheads="1"/>
          </p:cNvSpPr>
          <p:nvPr>
            <p:ph type="subTitle" idx="1"/>
          </p:nvPr>
        </p:nvSpPr>
        <p:spPr/>
        <p:txBody>
          <a:bodyPr/>
          <a:lstStyle/>
          <a:p>
            <a:pPr eaLnBrk="1" hangingPunct="1"/>
            <a:r>
              <a:rPr lang="en-US" altLang="en-US" sz="3100" b="1"/>
              <a:t>Advanced Concepts of C and Introduction to Data Structures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69594B9-C7DE-07BE-0EFF-BA8304F378C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2291" name="Content Placeholder 2">
            <a:extLst>
              <a:ext uri="{FF2B5EF4-FFF2-40B4-BE49-F238E27FC236}">
                <a16:creationId xmlns:a16="http://schemas.microsoft.com/office/drawing/2014/main" id="{97A25A08-37A8-0DA9-9CD3-D6B54830D852}"/>
              </a:ext>
            </a:extLst>
          </p:cNvPr>
          <p:cNvSpPr>
            <a:spLocks noGrp="1"/>
          </p:cNvSpPr>
          <p:nvPr>
            <p:ph idx="1"/>
          </p:nvPr>
        </p:nvSpPr>
        <p:spPr/>
        <p:txBody>
          <a:bodyPr/>
          <a:lstStyle/>
          <a:p>
            <a:pPr algn="just"/>
            <a:r>
              <a:rPr lang="en-US" altLang="en-US" sz="2800" b="1"/>
              <a:t>A data types (basic data types) are used for declaring variables. A data type of a variable determines (represents) a type of value (data) the variable of that type can hold (store). For example, an integer variable can store only integer values such as 10, 15, -5,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8A89AB0-5844-9AA7-15BA-F0F5BEE52255}"/>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3315" name="Content Placeholder 2">
            <a:extLst>
              <a:ext uri="{FF2B5EF4-FFF2-40B4-BE49-F238E27FC236}">
                <a16:creationId xmlns:a16="http://schemas.microsoft.com/office/drawing/2014/main" id="{27B6A8DE-7DD9-3670-CE84-1B3BE400BA19}"/>
              </a:ext>
            </a:extLst>
          </p:cNvPr>
          <p:cNvSpPr>
            <a:spLocks noGrp="1"/>
          </p:cNvSpPr>
          <p:nvPr>
            <p:ph idx="1"/>
          </p:nvPr>
        </p:nvSpPr>
        <p:spPr/>
        <p:txBody>
          <a:bodyPr/>
          <a:lstStyle/>
          <a:p>
            <a:pPr algn="just"/>
            <a:r>
              <a:rPr lang="en-US" altLang="en-US" sz="2600" b="1"/>
              <a:t>A data type of a variable also determines the various operations that can be performed on the value (data) of the variable. For example, the operations that can be performed on the value of an integer variable are addition, subtraction, multiplication, division, etc.</a:t>
            </a:r>
          </a:p>
          <a:p>
            <a:pPr algn="just"/>
            <a:endParaRPr lang="en-US" altLang="en-US" sz="800" b="1"/>
          </a:p>
          <a:p>
            <a:pPr algn="just"/>
            <a:r>
              <a:rPr lang="en-US" altLang="en-US" sz="2600" b="1"/>
              <a:t>A data type of a variable also determines the storage space occupied by the variable of that type in memory. For example an integer variable occupies 2 bytes in memory.</a:t>
            </a:r>
            <a:endParaRPr lang="en-US"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1468CED-05D7-C44B-D06E-85B909585024}"/>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4339" name="Content Placeholder 2">
            <a:extLst>
              <a:ext uri="{FF2B5EF4-FFF2-40B4-BE49-F238E27FC236}">
                <a16:creationId xmlns:a16="http://schemas.microsoft.com/office/drawing/2014/main" id="{DE8C750F-0023-641E-60A4-CE67D07F2D84}"/>
              </a:ext>
            </a:extLst>
          </p:cNvPr>
          <p:cNvSpPr>
            <a:spLocks noGrp="1"/>
          </p:cNvSpPr>
          <p:nvPr>
            <p:ph idx="1"/>
          </p:nvPr>
        </p:nvSpPr>
        <p:spPr/>
        <p:txBody>
          <a:bodyPr/>
          <a:lstStyle/>
          <a:p>
            <a:pPr algn="just"/>
            <a:r>
              <a:rPr lang="en-US" altLang="en-US" sz="2800" b="1"/>
              <a:t>Now, we will discuss each primitive data structures (basic data types) in detail:</a:t>
            </a:r>
          </a:p>
          <a:p>
            <a:pPr marL="914400" lvl="1" indent="-514350" algn="just">
              <a:buFont typeface="Arial" panose="020B0604020202020204" pitchFamily="34" charset="0"/>
              <a:buAutoNum type="arabicPeriod"/>
            </a:pPr>
            <a:r>
              <a:rPr lang="en-US" altLang="en-US" sz="2400" b="1" u="sng"/>
              <a:t>Character</a:t>
            </a:r>
          </a:p>
          <a:p>
            <a:pPr marL="914400" lvl="1" indent="-514350" algn="just">
              <a:buFont typeface="Wingdings" panose="05000000000000000000" pitchFamily="2" charset="2"/>
              <a:buNone/>
            </a:pPr>
            <a:r>
              <a:rPr lang="en-US" altLang="en-US" sz="2400" b="1"/>
              <a:t>	Character data type is used to declare a character variable that can hold (store) a single character constant enclosed within a pair of single quotes ' '. A character variable can hold a single letter (alphabet), digit, blank space, punctuation mark, and other special character or symbol. Character variables are declared using the keyword char.</a:t>
            </a: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EA2F272-CA67-A32F-6CB2-E75BEE0BB4C6}"/>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5363" name="Content Placeholder 2">
            <a:extLst>
              <a:ext uri="{FF2B5EF4-FFF2-40B4-BE49-F238E27FC236}">
                <a16:creationId xmlns:a16="http://schemas.microsoft.com/office/drawing/2014/main" id="{0CAC679C-9441-941D-F320-CEFD49FBC6D1}"/>
              </a:ext>
            </a:extLst>
          </p:cNvPr>
          <p:cNvSpPr>
            <a:spLocks noGrp="1"/>
          </p:cNvSpPr>
          <p:nvPr>
            <p:ph idx="1"/>
          </p:nvPr>
        </p:nvSpPr>
        <p:spPr>
          <a:xfrm>
            <a:off x="457200" y="1981200"/>
            <a:ext cx="8229600" cy="2209800"/>
          </a:xfrm>
        </p:spPr>
        <p:txBody>
          <a:bodyPr/>
          <a:lstStyle/>
          <a:p>
            <a:pPr algn="just">
              <a:buFont typeface="Wingdings" panose="05000000000000000000" pitchFamily="2" charset="2"/>
              <a:buNone/>
            </a:pPr>
            <a:r>
              <a:rPr lang="en-US" altLang="en-US" sz="2200" b="1"/>
              <a:t>	Character data type can be signed or unsigned. Sign qualifiers (also called sign modifiers) signed or unsigned can be used before character data type. By default character data type is signed, therefore the use of sign qualifier signed with character data type is optional. Size and range of character data type is as shown below:</a:t>
            </a:r>
          </a:p>
        </p:txBody>
      </p:sp>
      <p:graphicFrame>
        <p:nvGraphicFramePr>
          <p:cNvPr id="4" name="Group 50">
            <a:extLst>
              <a:ext uri="{FF2B5EF4-FFF2-40B4-BE49-F238E27FC236}">
                <a16:creationId xmlns:a16="http://schemas.microsoft.com/office/drawing/2014/main" id="{18AC93C8-5F16-ED11-838D-E678353E284D}"/>
              </a:ext>
            </a:extLst>
          </p:cNvPr>
          <p:cNvGraphicFramePr>
            <a:graphicFrameLocks/>
          </p:cNvGraphicFramePr>
          <p:nvPr/>
        </p:nvGraphicFramePr>
        <p:xfrm>
          <a:off x="498475" y="4140200"/>
          <a:ext cx="8229600" cy="2411413"/>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Character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7875">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char or 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-128 to 127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unsigned char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255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C3C785D-A85F-37A7-C769-D4849A474B3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6387" name="Content Placeholder 2">
            <a:extLst>
              <a:ext uri="{FF2B5EF4-FFF2-40B4-BE49-F238E27FC236}">
                <a16:creationId xmlns:a16="http://schemas.microsoft.com/office/drawing/2014/main" id="{75398A78-95CC-8473-0B3F-A27B17BDAD45}"/>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400" b="1"/>
              <a:t>Examples of a single character constant that can 	be stored in a character variable are as 	shown below:</a:t>
            </a:r>
          </a:p>
          <a:p>
            <a:pPr lvl="2" algn="just"/>
            <a:r>
              <a:rPr lang="en-US" altLang="en-US" b="1"/>
              <a:t>'A'</a:t>
            </a:r>
          </a:p>
          <a:p>
            <a:pPr lvl="2" algn="just"/>
            <a:r>
              <a:rPr lang="en-US" altLang="en-US" b="1"/>
              <a:t>'a'</a:t>
            </a:r>
          </a:p>
          <a:p>
            <a:pPr lvl="2" algn="just"/>
            <a:r>
              <a:rPr lang="en-US" altLang="en-US" b="1"/>
              <a:t>'5'</a:t>
            </a:r>
          </a:p>
          <a:p>
            <a:pPr lvl="2" algn="just"/>
            <a:r>
              <a:rPr lang="en-US" altLang="en-US" b="1"/>
              <a:t>' '</a:t>
            </a:r>
          </a:p>
          <a:p>
            <a:pPr lvl="2" algn="just"/>
            <a:r>
              <a:rPr lang="en-US" altLang="en-US" b="1"/>
              <a:t>'?'</a:t>
            </a:r>
          </a:p>
          <a:p>
            <a:pPr lvl="2" algn="just"/>
            <a:r>
              <a:rPr lang="en-US" altLang="en-US" b="1"/>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1BC4252-B324-639E-3B38-F2DF700F92E1}"/>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7411" name="Content Placeholder 2">
            <a:extLst>
              <a:ext uri="{FF2B5EF4-FFF2-40B4-BE49-F238E27FC236}">
                <a16:creationId xmlns:a16="http://schemas.microsoft.com/office/drawing/2014/main" id="{EB6AED77-C52D-100B-D230-A9CC76C1EB32}"/>
              </a:ext>
            </a:extLst>
          </p:cNvPr>
          <p:cNvSpPr>
            <a:spLocks noGrp="1"/>
          </p:cNvSpPr>
          <p:nvPr>
            <p:ph idx="1"/>
          </p:nvPr>
        </p:nvSpPr>
        <p:spPr/>
        <p:txBody>
          <a:bodyPr/>
          <a:lstStyle/>
          <a:p>
            <a:pPr algn="just">
              <a:buFont typeface="Wingdings" panose="05000000000000000000" pitchFamily="2" charset="2"/>
              <a:buNone/>
            </a:pPr>
            <a:r>
              <a:rPr lang="en-US" altLang="en-US" sz="2400" b="1"/>
              <a:t>		In C, character data type is used to create a 	composite (compound) data structure string. In 	C, a string is a sequence or group of characters 	called character array.</a:t>
            </a:r>
          </a:p>
          <a:p>
            <a:pPr algn="just"/>
            <a:endParaRPr lang="en-US" altLang="en-US" sz="2400" b="1"/>
          </a:p>
          <a:p>
            <a:pPr algn="just">
              <a:buFont typeface="Wingdings" panose="05000000000000000000" pitchFamily="2" charset="2"/>
              <a:buNone/>
            </a:pPr>
            <a:r>
              <a:rPr lang="en-US" altLang="en-US" sz="2400" b="1"/>
              <a:t>		Actually, a character variable contains (stores) 	the ASCII code (ASCII value) for the character 	assigned to the variable. For example, if the 	character 'A' is assigned to a character variable, 	then that variable contains the ASCII code for 'A', 	that is, 65.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2A923EC-FF8C-EBC7-2299-138882A3E83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8435" name="Content Placeholder 2">
            <a:extLst>
              <a:ext uri="{FF2B5EF4-FFF2-40B4-BE49-F238E27FC236}">
                <a16:creationId xmlns:a16="http://schemas.microsoft.com/office/drawing/2014/main" id="{09E66EED-AF27-F1C9-CDBE-EAF7ADA0E104}"/>
              </a:ext>
            </a:extLst>
          </p:cNvPr>
          <p:cNvSpPr>
            <a:spLocks noGrp="1"/>
          </p:cNvSpPr>
          <p:nvPr>
            <p:ph idx="1"/>
          </p:nvPr>
        </p:nvSpPr>
        <p:spPr/>
        <p:txBody>
          <a:bodyPr/>
          <a:lstStyle/>
          <a:p>
            <a:pPr marL="857250" lvl="1" indent="-457200" algn="just">
              <a:buFont typeface="+mj-lt"/>
              <a:buAutoNum type="arabicPeriod" startAt="2"/>
              <a:defRPr/>
            </a:pPr>
            <a:r>
              <a:rPr lang="en-US" sz="2400" b="1" u="sng" dirty="0">
                <a:ea typeface="+mn-ea"/>
                <a:cs typeface="+mn-cs"/>
              </a:rPr>
              <a:t>Integer</a:t>
            </a:r>
          </a:p>
          <a:p>
            <a:pPr algn="just">
              <a:buFont typeface="Wingdings" panose="05000000000000000000" pitchFamily="2" charset="2"/>
              <a:buNone/>
              <a:defRPr/>
            </a:pPr>
            <a:r>
              <a:rPr lang="en-US" sz="2400" b="1" dirty="0"/>
              <a:t>		Integer numbers are whole numbers. Integer 	data types are used to declare integer variables 	that can hold (store) integer numbers or values 	(constants). There are three types of integer data 	types in C: short </a:t>
            </a:r>
            <a:r>
              <a:rPr lang="en-US" sz="2400" b="1" dirty="0" err="1"/>
              <a:t>int</a:t>
            </a:r>
            <a:r>
              <a:rPr lang="en-US" sz="2400" b="1" dirty="0"/>
              <a:t>, </a:t>
            </a:r>
            <a:r>
              <a:rPr lang="en-US" sz="2400" b="1" dirty="0" err="1"/>
              <a:t>int</a:t>
            </a:r>
            <a:r>
              <a:rPr lang="en-US" sz="2400" b="1" dirty="0"/>
              <a:t>, and long int. Each 	integer data type has different range of numbers 	and storage size. Integer variables are declared 	using the keyword int.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ECE96C2-F999-F1A6-FADB-9F1339E7973D}"/>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9459" name="Content Placeholder 2">
            <a:extLst>
              <a:ext uri="{FF2B5EF4-FFF2-40B4-BE49-F238E27FC236}">
                <a16:creationId xmlns:a16="http://schemas.microsoft.com/office/drawing/2014/main" id="{199B4709-2127-F839-034B-D9745E5FEAAA}"/>
              </a:ext>
            </a:extLst>
          </p:cNvPr>
          <p:cNvSpPr>
            <a:spLocks noGrp="1"/>
          </p:cNvSpPr>
          <p:nvPr>
            <p:ph idx="1"/>
          </p:nvPr>
        </p:nvSpPr>
        <p:spPr/>
        <p:txBody>
          <a:bodyPr/>
          <a:lstStyle/>
          <a:p>
            <a:pPr lvl="1" algn="just">
              <a:buFont typeface="Wingdings" panose="05000000000000000000" pitchFamily="2" charset="2"/>
              <a:buNone/>
            </a:pPr>
            <a:r>
              <a:rPr lang="en-US" altLang="en-US" sz="2400" b="1"/>
              <a:t>	All integer data types (short int, int, and long int) can be signed or unsigned. All type qualifiers (also called type modifiers) short, long, signed, and unsigned can be used before integer data types (short int, int, and long int). By default all integer data types (short int, int, and long int) are signed, therefore the use of sign qualifier (also called sign modifier) signed with integer data types are optional.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B02D60A-5402-5D60-9002-441AF0613C6D}"/>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0483" name="Content Placeholder 2">
            <a:extLst>
              <a:ext uri="{FF2B5EF4-FFF2-40B4-BE49-F238E27FC236}">
                <a16:creationId xmlns:a16="http://schemas.microsoft.com/office/drawing/2014/main" id="{1F5D6751-1DE9-D20A-35E4-6B7E34862348}"/>
              </a:ext>
            </a:extLst>
          </p:cNvPr>
          <p:cNvSpPr>
            <a:spLocks noGrp="1"/>
          </p:cNvSpPr>
          <p:nvPr>
            <p:ph idx="1"/>
          </p:nvPr>
        </p:nvSpPr>
        <p:spPr/>
        <p:txBody>
          <a:bodyPr/>
          <a:lstStyle/>
          <a:p>
            <a:pPr algn="just">
              <a:buFont typeface="Wingdings" panose="05000000000000000000" pitchFamily="2" charset="2"/>
              <a:buNone/>
            </a:pPr>
            <a:r>
              <a:rPr lang="en-US" altLang="en-US" sz="2400" b="1"/>
              <a:t>		</a:t>
            </a:r>
            <a:r>
              <a:rPr lang="en-US" altLang="en-US" sz="2400" b="1" u="sng"/>
              <a:t>Short Integer (short int)</a:t>
            </a:r>
          </a:p>
          <a:p>
            <a:pPr algn="just">
              <a:buFont typeface="Wingdings" panose="05000000000000000000" pitchFamily="2" charset="2"/>
              <a:buNone/>
            </a:pPr>
            <a:r>
              <a:rPr lang="en-US" altLang="en-US" sz="2400" b="1"/>
              <a:t>		A variable of type short int can hold short integer 	numbers. Short integer numbers are very small 	integer numbers. A short int data type 	requires half storage space (size) in memory 	(that is saves memory space) as compared to 	an int data type and therefore it increases the 	execution speed of the program. The size and 	range of a short int data type are always smaller 	(shorter) than the size and range of an int data 	type. Short integer variables are declared using 	the keyword short int.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3EA1B66-3C07-D68F-F34A-281409234B78}"/>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1507" name="Content Placeholder 2">
            <a:extLst>
              <a:ext uri="{FF2B5EF4-FFF2-40B4-BE49-F238E27FC236}">
                <a16:creationId xmlns:a16="http://schemas.microsoft.com/office/drawing/2014/main" id="{99CEE98C-2E8A-1256-9A37-6E2FC013BB5E}"/>
              </a:ext>
            </a:extLst>
          </p:cNvPr>
          <p:cNvSpPr>
            <a:spLocks noGrp="1"/>
          </p:cNvSpPr>
          <p:nvPr>
            <p:ph idx="1"/>
          </p:nvPr>
        </p:nvSpPr>
        <p:spPr>
          <a:xfrm>
            <a:off x="457200" y="1981200"/>
            <a:ext cx="8229600" cy="838200"/>
          </a:xfrm>
        </p:spPr>
        <p:txBody>
          <a:bodyPr/>
          <a:lstStyle/>
          <a:p>
            <a:pPr algn="just">
              <a:buFont typeface="Wingdings" panose="05000000000000000000" pitchFamily="2" charset="2"/>
              <a:buNone/>
            </a:pPr>
            <a:r>
              <a:rPr lang="en-US" altLang="en-US" sz="2400" b="1"/>
              <a:t>		Size and range of short integer data types are as 	shown below:</a:t>
            </a:r>
          </a:p>
        </p:txBody>
      </p:sp>
      <p:graphicFrame>
        <p:nvGraphicFramePr>
          <p:cNvPr id="4" name="Group 51">
            <a:extLst>
              <a:ext uri="{FF2B5EF4-FFF2-40B4-BE49-F238E27FC236}">
                <a16:creationId xmlns:a16="http://schemas.microsoft.com/office/drawing/2014/main" id="{4E622472-8369-5010-34AC-BAC59CB98A73}"/>
              </a:ext>
            </a:extLst>
          </p:cNvPr>
          <p:cNvGraphicFramePr>
            <a:graphicFrameLocks/>
          </p:cNvGraphicFramePr>
          <p:nvPr/>
        </p:nvGraphicFramePr>
        <p:xfrm>
          <a:off x="477838" y="2895600"/>
          <a:ext cx="8229600" cy="2932113"/>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875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30" marB="45730"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637">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Short Integer Data Types</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44768">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short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short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-128 to 127</a:t>
                      </a: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0949">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unsigned short int</a:t>
                      </a:r>
                    </a:p>
                  </a:txBody>
                  <a:tcPr marT="45730" marB="4573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8 bits (1 byte)</a:t>
                      </a:r>
                    </a:p>
                  </a:txBody>
                  <a:tcPr marT="45730" marB="4573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255</a:t>
                      </a:r>
                    </a:p>
                  </a:txBody>
                  <a:tcPr marT="45730" marB="4573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7E8790E-6F1A-853C-2B16-713EA59EF4AB}"/>
              </a:ext>
            </a:extLst>
          </p:cNvPr>
          <p:cNvSpPr>
            <a:spLocks noGrp="1"/>
          </p:cNvSpPr>
          <p:nvPr>
            <p:ph type="title"/>
          </p:nvPr>
        </p:nvSpPr>
        <p:spPr/>
        <p:txBody>
          <a:bodyPr/>
          <a:lstStyle/>
          <a:p>
            <a:pPr algn="ctr"/>
            <a:r>
              <a:rPr lang="en-US" altLang="en-US" b="1"/>
              <a:t>Data Structure</a:t>
            </a:r>
            <a:endParaRPr lang="en-US" altLang="en-US"/>
          </a:p>
        </p:txBody>
      </p:sp>
      <p:sp>
        <p:nvSpPr>
          <p:cNvPr id="4099" name="Content Placeholder 2">
            <a:extLst>
              <a:ext uri="{FF2B5EF4-FFF2-40B4-BE49-F238E27FC236}">
                <a16:creationId xmlns:a16="http://schemas.microsoft.com/office/drawing/2014/main" id="{5868A130-FD5C-219E-EF02-ACDF724270E5}"/>
              </a:ext>
            </a:extLst>
          </p:cNvPr>
          <p:cNvSpPr>
            <a:spLocks noGrp="1"/>
          </p:cNvSpPr>
          <p:nvPr>
            <p:ph idx="1"/>
          </p:nvPr>
        </p:nvSpPr>
        <p:spPr/>
        <p:txBody>
          <a:bodyPr/>
          <a:lstStyle/>
          <a:p>
            <a:pPr algn="just"/>
            <a:r>
              <a:rPr lang="en-US" altLang="en-US" sz="2800" b="1"/>
              <a:t>A data structure is a particular way (method) of storing and organizing data in a computer (memory of a computer) so that the data can be used and managed efficiently.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9D5D64-4B58-4443-6D56-D075E682653C}"/>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3" name="Content Placeholder 2">
            <a:extLst>
              <a:ext uri="{FF2B5EF4-FFF2-40B4-BE49-F238E27FC236}">
                <a16:creationId xmlns:a16="http://schemas.microsoft.com/office/drawing/2014/main" id="{5442B697-393B-FA8E-4086-01167289978D}"/>
              </a:ext>
            </a:extLst>
          </p:cNvPr>
          <p:cNvSpPr>
            <a:spLocks noGrp="1"/>
          </p:cNvSpPr>
          <p:nvPr>
            <p:ph idx="1"/>
          </p:nvPr>
        </p:nvSpPr>
        <p:spPr/>
        <p:txBody>
          <a:bodyPr/>
          <a:lstStyle/>
          <a:p>
            <a:pPr lvl="1" algn="just">
              <a:defRPr/>
            </a:pPr>
            <a:r>
              <a:rPr lang="en-US" sz="2400" b="1" u="sng" dirty="0">
                <a:ea typeface="+mn-ea"/>
                <a:cs typeface="+mn-cs"/>
              </a:rPr>
              <a:t>Integer (</a:t>
            </a:r>
            <a:r>
              <a:rPr lang="en-US" sz="2400" b="1" u="sng" dirty="0" err="1">
                <a:ea typeface="+mn-ea"/>
                <a:cs typeface="+mn-cs"/>
              </a:rPr>
              <a:t>int</a:t>
            </a:r>
            <a:r>
              <a:rPr lang="en-US" sz="2400" b="1" u="sng" dirty="0">
                <a:ea typeface="+mn-ea"/>
                <a:cs typeface="+mn-cs"/>
              </a:rPr>
              <a:t>)</a:t>
            </a:r>
          </a:p>
          <a:p>
            <a:pPr lvl="1" algn="just">
              <a:buFont typeface="Wingdings" panose="05000000000000000000" pitchFamily="2" charset="2"/>
              <a:buNone/>
              <a:defRPr/>
            </a:pPr>
            <a:r>
              <a:rPr lang="en-US" sz="2400" b="1" dirty="0">
                <a:ea typeface="+mn-ea"/>
                <a:cs typeface="+mn-cs"/>
              </a:rPr>
              <a:t>	A variable of type </a:t>
            </a:r>
            <a:r>
              <a:rPr lang="en-US" sz="2400" b="1" dirty="0" err="1">
                <a:ea typeface="+mn-ea"/>
                <a:cs typeface="+mn-cs"/>
              </a:rPr>
              <a:t>int</a:t>
            </a:r>
            <a:r>
              <a:rPr lang="en-US" sz="2400" b="1" dirty="0">
                <a:ea typeface="+mn-ea"/>
                <a:cs typeface="+mn-cs"/>
              </a:rPr>
              <a:t> can hold integer numbers. </a:t>
            </a:r>
            <a:r>
              <a:rPr lang="en-US" sz="2400" b="1" dirty="0"/>
              <a:t>The size and 	range of an </a:t>
            </a:r>
            <a:r>
              <a:rPr lang="en-US" sz="2400" b="1" dirty="0" err="1"/>
              <a:t>int</a:t>
            </a:r>
            <a:r>
              <a:rPr lang="en-US" sz="2400" b="1" dirty="0"/>
              <a:t> data type are always bigger (greater) than the size and range of a short </a:t>
            </a:r>
            <a:r>
              <a:rPr lang="en-US" sz="2400" b="1" dirty="0" err="1"/>
              <a:t>int</a:t>
            </a:r>
            <a:r>
              <a:rPr lang="en-US" sz="2400" b="1" dirty="0"/>
              <a:t> data type, the size and range of an </a:t>
            </a:r>
            <a:r>
              <a:rPr lang="en-US" sz="2400" b="1" dirty="0" err="1"/>
              <a:t>int</a:t>
            </a:r>
            <a:r>
              <a:rPr lang="en-US" sz="2400" b="1" dirty="0"/>
              <a:t> data type are always smaller (shorter) than the size and range of a long </a:t>
            </a:r>
            <a:r>
              <a:rPr lang="en-US" sz="2400" b="1" dirty="0" err="1"/>
              <a:t>int</a:t>
            </a:r>
            <a:r>
              <a:rPr lang="en-US" sz="2400" b="1" dirty="0"/>
              <a:t> data type. Integer variables are declared using the keyword int.</a:t>
            </a:r>
            <a:endParaRPr lang="en-US" sz="2400" b="1" dirty="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231158D-2F4B-B576-0CF1-7CD6DC9412E5}"/>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3555" name="Content Placeholder 2">
            <a:extLst>
              <a:ext uri="{FF2B5EF4-FFF2-40B4-BE49-F238E27FC236}">
                <a16:creationId xmlns:a16="http://schemas.microsoft.com/office/drawing/2014/main" id="{9E2E8DC3-D5E5-3748-8CE8-A973F3CB5C4F}"/>
              </a:ext>
            </a:extLst>
          </p:cNvPr>
          <p:cNvSpPr>
            <a:spLocks noGrp="1"/>
          </p:cNvSpPr>
          <p:nvPr>
            <p:ph idx="1"/>
          </p:nvPr>
        </p:nvSpPr>
        <p:spPr>
          <a:xfrm>
            <a:off x="457200" y="1981200"/>
            <a:ext cx="8229600" cy="838200"/>
          </a:xfrm>
        </p:spPr>
        <p:txBody>
          <a:bodyPr/>
          <a:lstStyle/>
          <a:p>
            <a:pPr algn="just">
              <a:buFont typeface="Wingdings" panose="05000000000000000000" pitchFamily="2" charset="2"/>
              <a:buNone/>
            </a:pPr>
            <a:r>
              <a:rPr lang="en-US" altLang="en-US" sz="2400" b="1"/>
              <a:t>		Size and range of integer data types are as 	shown below:</a:t>
            </a:r>
            <a:endParaRPr lang="en-US" altLang="en-US" sz="2400"/>
          </a:p>
        </p:txBody>
      </p:sp>
      <p:graphicFrame>
        <p:nvGraphicFramePr>
          <p:cNvPr id="4" name="Group 4">
            <a:extLst>
              <a:ext uri="{FF2B5EF4-FFF2-40B4-BE49-F238E27FC236}">
                <a16:creationId xmlns:a16="http://schemas.microsoft.com/office/drawing/2014/main" id="{218DD540-4A64-D22E-9CF7-359DB6612907}"/>
              </a:ext>
            </a:extLst>
          </p:cNvPr>
          <p:cNvGraphicFramePr>
            <a:graphicFrameLocks/>
          </p:cNvGraphicFramePr>
          <p:nvPr/>
        </p:nvGraphicFramePr>
        <p:xfrm>
          <a:off x="477838" y="2881313"/>
          <a:ext cx="8229600" cy="2998787"/>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807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966">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Integer Data Types</a:t>
                      </a:r>
                    </a:p>
                  </a:txBody>
                  <a:tcPr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50239">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(2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768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32, 767</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8801">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unsigned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(2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 65, 535</a:t>
                      </a:r>
                      <a:endParaRPr kumimoji="0" lang="en-US" sz="24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5271144-6B61-EEF3-07D1-D12CD2F29E98}"/>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4579" name="Content Placeholder 2">
            <a:extLst>
              <a:ext uri="{FF2B5EF4-FFF2-40B4-BE49-F238E27FC236}">
                <a16:creationId xmlns:a16="http://schemas.microsoft.com/office/drawing/2014/main" id="{B209A150-3DE5-7751-4345-07E38F26222A}"/>
              </a:ext>
            </a:extLst>
          </p:cNvPr>
          <p:cNvSpPr>
            <a:spLocks noGrp="1"/>
          </p:cNvSpPr>
          <p:nvPr>
            <p:ph idx="1"/>
          </p:nvPr>
        </p:nvSpPr>
        <p:spPr/>
        <p:txBody>
          <a:bodyPr/>
          <a:lstStyle/>
          <a:p>
            <a:pPr algn="just">
              <a:buFont typeface="Wingdings" panose="05000000000000000000" pitchFamily="2" charset="2"/>
              <a:buNone/>
            </a:pPr>
            <a:r>
              <a:rPr lang="en-US" altLang="en-US" sz="2400" b="1"/>
              <a:t>		</a:t>
            </a:r>
            <a:r>
              <a:rPr lang="en-US" altLang="en-US" sz="2300" b="1" u="sng"/>
              <a:t>Long Integer (long int)</a:t>
            </a:r>
          </a:p>
          <a:p>
            <a:pPr algn="just">
              <a:buFont typeface="Wingdings" panose="05000000000000000000" pitchFamily="2" charset="2"/>
              <a:buNone/>
            </a:pPr>
            <a:r>
              <a:rPr lang="en-US" altLang="en-US" sz="2400" b="1"/>
              <a:t>	</a:t>
            </a:r>
            <a:r>
              <a:rPr lang="en-US" altLang="en-US" sz="2300" b="1"/>
              <a:t>	</a:t>
            </a:r>
            <a:r>
              <a:rPr lang="en-US" altLang="en-US" sz="2200" b="1"/>
              <a:t>A variable of type long int can hold long integer 	numbers. Long integer numbers are very large 	integer numbers. A long int data type requires 	double storage space (size) in memory (that is 	wastes memory space) as compared to an int data 	type and therefore it decreases the execution 	speed of the program. A long int data type wastes 	memory but expands (extends) the range of 	numbers. The size and range of a long int data type 	are always bigger (greater) than the size and range of 	an int data type. Long integer variables are declared 	using the keyword long int.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0131A50-A8A8-3711-0352-1B3490CE3BEA}"/>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5603" name="Content Placeholder 2">
            <a:extLst>
              <a:ext uri="{FF2B5EF4-FFF2-40B4-BE49-F238E27FC236}">
                <a16:creationId xmlns:a16="http://schemas.microsoft.com/office/drawing/2014/main" id="{2B6B6797-0388-8018-1351-0A328FA3E6D7}"/>
              </a:ext>
            </a:extLst>
          </p:cNvPr>
          <p:cNvSpPr>
            <a:spLocks noGrp="1"/>
          </p:cNvSpPr>
          <p:nvPr>
            <p:ph idx="1"/>
          </p:nvPr>
        </p:nvSpPr>
        <p:spPr>
          <a:xfrm>
            <a:off x="457200" y="1981200"/>
            <a:ext cx="8229600" cy="457200"/>
          </a:xfrm>
        </p:spPr>
        <p:txBody>
          <a:bodyPr/>
          <a:lstStyle/>
          <a:p>
            <a:pPr algn="just">
              <a:buFont typeface="Wingdings" panose="05000000000000000000" pitchFamily="2" charset="2"/>
              <a:buNone/>
            </a:pPr>
            <a:r>
              <a:rPr lang="en-US" altLang="en-US" sz="2400" b="1"/>
              <a:t>		Size and range of long integer data types are as 	shown below:</a:t>
            </a:r>
            <a:endParaRPr lang="en-US" altLang="en-US" sz="2400"/>
          </a:p>
        </p:txBody>
      </p:sp>
      <p:graphicFrame>
        <p:nvGraphicFramePr>
          <p:cNvPr id="4" name="Group 48">
            <a:extLst>
              <a:ext uri="{FF2B5EF4-FFF2-40B4-BE49-F238E27FC236}">
                <a16:creationId xmlns:a16="http://schemas.microsoft.com/office/drawing/2014/main" id="{722AD867-082B-1200-B208-AA9F98EFF1E4}"/>
              </a:ext>
            </a:extLst>
          </p:cNvPr>
          <p:cNvGraphicFramePr>
            <a:graphicFrameLocks/>
          </p:cNvGraphicFramePr>
          <p:nvPr/>
        </p:nvGraphicFramePr>
        <p:xfrm>
          <a:off x="477838" y="2901950"/>
          <a:ext cx="8229600" cy="352425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138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Data Type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Size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000" b="1" i="0" u="none" strike="noStrike" cap="none" normalizeH="0" baseline="0" dirty="0">
                          <a:ln>
                            <a:noFill/>
                          </a:ln>
                          <a:solidFill>
                            <a:schemeClr val="tx1"/>
                          </a:solidFill>
                          <a:effectLst/>
                          <a:latin typeface="Arial" charset="0"/>
                        </a:rPr>
                        <a:t>Range</a:t>
                      </a:r>
                    </a:p>
                  </a:txBody>
                  <a:tcPr marT="45722" marB="45722"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119">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600" b="1" i="0" u="none" strike="noStrike" cap="none" normalizeH="0" baseline="0" dirty="0">
                          <a:ln>
                            <a:noFill/>
                          </a:ln>
                          <a:solidFill>
                            <a:schemeClr val="tx1"/>
                          </a:solidFill>
                          <a:effectLst/>
                          <a:latin typeface="Arial" charset="0"/>
                        </a:rPr>
                        <a:t>Long Integer Data Types</a:t>
                      </a:r>
                    </a:p>
                  </a:txBody>
                  <a:tcPr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26194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signed long </a:t>
                      </a:r>
                      <a:r>
                        <a:rPr kumimoji="0" lang="en-US" sz="2400" b="1" i="0" u="none" strike="noStrike" cap="none" normalizeH="0" baseline="0" dirty="0" err="1">
                          <a:ln>
                            <a:noFill/>
                          </a:ln>
                          <a:solidFill>
                            <a:schemeClr val="tx1"/>
                          </a:solidFill>
                          <a:effectLst/>
                          <a:latin typeface="Arial" charset="0"/>
                        </a:rPr>
                        <a:t>int</a:t>
                      </a:r>
                      <a:r>
                        <a:rPr kumimoji="0" lang="en-US" sz="2400" b="1" i="0" u="none" strike="noStrike" cap="none" normalizeH="0" baseline="0" dirty="0">
                          <a:ln>
                            <a:noFill/>
                          </a:ln>
                          <a:solidFill>
                            <a:schemeClr val="tx1"/>
                          </a:solidFill>
                          <a:effectLst/>
                          <a:latin typeface="Arial" charset="0"/>
                        </a:rPr>
                        <a:t> or long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(4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-2, 147, 483, 648 to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2, 147, 483, 647</a:t>
                      </a:r>
                      <a:r>
                        <a:rPr kumimoji="0" lang="en-US" sz="2400" b="0" i="0" u="none" strike="noStrike" cap="none" normalizeH="0" baseline="0">
                          <a:ln>
                            <a:noFill/>
                          </a:ln>
                          <a:solidFill>
                            <a:schemeClr val="tx1"/>
                          </a:solidFill>
                          <a:effectLst/>
                          <a:latin typeface="Arial" charset="0"/>
                        </a:rPr>
                        <a:t> </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806">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unsigned long </a:t>
                      </a:r>
                      <a:r>
                        <a:rPr kumimoji="0" lang="en-US" sz="2400" b="1" i="0" u="none" strike="noStrike" cap="none" normalizeH="0" baseline="0" dirty="0" err="1">
                          <a:ln>
                            <a:noFill/>
                          </a:ln>
                          <a:solidFill>
                            <a:schemeClr val="tx1"/>
                          </a:solidFill>
                          <a:effectLst/>
                          <a:latin typeface="Arial" charset="0"/>
                        </a:rPr>
                        <a:t>int</a:t>
                      </a:r>
                      <a:endParaRPr kumimoji="0" lang="en-US" sz="2400" b="1" i="0" u="none" strike="noStrike" cap="none" normalizeH="0" baseline="0" dirty="0">
                        <a:ln>
                          <a:noFill/>
                        </a:ln>
                        <a:solidFill>
                          <a:schemeClr val="tx1"/>
                        </a:solidFill>
                        <a:effectLst/>
                        <a:latin typeface="Arial" charset="0"/>
                      </a:endParaRP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(4 bytes)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0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a:ln>
                            <a:noFill/>
                          </a:ln>
                          <a:solidFill>
                            <a:schemeClr val="tx1"/>
                          </a:solidFill>
                          <a:effectLst/>
                          <a:latin typeface="Arial" charset="0"/>
                        </a:rPr>
                        <a:t>4, 294, 967, 295</a:t>
                      </a:r>
                      <a:endParaRPr kumimoji="0" lang="en-US" sz="2400" b="0" i="0" u="none" strike="noStrike" cap="none" normalizeH="0" baseline="0" dirty="0">
                        <a:ln>
                          <a:noFill/>
                        </a:ln>
                        <a:solidFill>
                          <a:schemeClr val="tx1"/>
                        </a:solidFill>
                        <a:effectLst/>
                        <a:latin typeface="Arial" charset="0"/>
                      </a:endParaRP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1438BC4-9014-E895-8F78-335147E1DC3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3" name="Content Placeholder 2">
            <a:extLst>
              <a:ext uri="{FF2B5EF4-FFF2-40B4-BE49-F238E27FC236}">
                <a16:creationId xmlns:a16="http://schemas.microsoft.com/office/drawing/2014/main" id="{A2B24928-E594-EC20-0CBF-FA973192DC6C}"/>
              </a:ext>
            </a:extLst>
          </p:cNvPr>
          <p:cNvSpPr>
            <a:spLocks noGrp="1"/>
          </p:cNvSpPr>
          <p:nvPr>
            <p:ph idx="1"/>
          </p:nvPr>
        </p:nvSpPr>
        <p:spPr/>
        <p:txBody>
          <a:bodyPr/>
          <a:lstStyle/>
          <a:p>
            <a:pPr lvl="1" algn="just">
              <a:buFont typeface="Wingdings" panose="05000000000000000000" pitchFamily="2" charset="2"/>
              <a:buNone/>
              <a:defRPr/>
            </a:pPr>
            <a:r>
              <a:rPr lang="en-US" sz="2400" b="1" dirty="0">
                <a:ea typeface="+mn-ea"/>
                <a:cs typeface="+mn-cs"/>
              </a:rPr>
              <a:t>	</a:t>
            </a:r>
            <a:r>
              <a:rPr lang="en-US" sz="2400" b="1" u="sng" dirty="0">
                <a:ea typeface="+mn-ea"/>
                <a:cs typeface="+mn-cs"/>
              </a:rPr>
              <a:t>Signed Integers (signed short </a:t>
            </a:r>
            <a:r>
              <a:rPr lang="en-US" sz="2400" b="1" u="sng" dirty="0" err="1">
                <a:ea typeface="+mn-ea"/>
                <a:cs typeface="+mn-cs"/>
              </a:rPr>
              <a:t>int</a:t>
            </a:r>
            <a:r>
              <a:rPr lang="en-US" sz="2400" b="1" u="sng" dirty="0">
                <a:ea typeface="+mn-ea"/>
                <a:cs typeface="+mn-cs"/>
              </a:rPr>
              <a:t>, signed </a:t>
            </a:r>
            <a:r>
              <a:rPr lang="en-US" sz="2400" b="1" u="sng" dirty="0" err="1">
                <a:ea typeface="+mn-ea"/>
                <a:cs typeface="+mn-cs"/>
              </a:rPr>
              <a:t>int</a:t>
            </a:r>
            <a:r>
              <a:rPr lang="en-US" sz="2400" b="1" u="sng" dirty="0">
                <a:ea typeface="+mn-ea"/>
                <a:cs typeface="+mn-cs"/>
              </a:rPr>
              <a:t>, and signed long </a:t>
            </a:r>
            <a:r>
              <a:rPr lang="en-US" sz="2400" b="1" u="sng" dirty="0" err="1">
                <a:ea typeface="+mn-ea"/>
                <a:cs typeface="+mn-cs"/>
              </a:rPr>
              <a:t>int</a:t>
            </a:r>
            <a:r>
              <a:rPr lang="en-US" sz="2400" b="1" u="sng" dirty="0">
                <a:ea typeface="+mn-ea"/>
                <a:cs typeface="+mn-cs"/>
              </a:rPr>
              <a:t>)</a:t>
            </a:r>
            <a:endParaRPr lang="en-US" sz="2000" b="1" u="sng" dirty="0">
              <a:ea typeface="+mn-ea"/>
              <a:cs typeface="+mn-cs"/>
            </a:endParaRPr>
          </a:p>
          <a:p>
            <a:pPr lvl="1" algn="just">
              <a:buFont typeface="Wingdings" panose="05000000000000000000" pitchFamily="2" charset="2"/>
              <a:buNone/>
              <a:defRPr/>
            </a:pPr>
            <a:r>
              <a:rPr lang="en-US" sz="2000" b="1" dirty="0">
                <a:ea typeface="+mn-ea"/>
                <a:cs typeface="+mn-cs"/>
              </a:rPr>
              <a:t>	</a:t>
            </a:r>
            <a:r>
              <a:rPr lang="en-US" sz="2300" b="1" dirty="0">
                <a:ea typeface="+mn-ea"/>
                <a:cs typeface="+mn-cs"/>
              </a:rPr>
              <a:t>A variable of type signed short </a:t>
            </a:r>
            <a:r>
              <a:rPr lang="en-US" sz="2300" b="1" dirty="0" err="1">
                <a:ea typeface="+mn-ea"/>
                <a:cs typeface="+mn-cs"/>
              </a:rPr>
              <a:t>int</a:t>
            </a:r>
            <a:r>
              <a:rPr lang="en-US" sz="2300" b="1" dirty="0">
                <a:ea typeface="+mn-ea"/>
                <a:cs typeface="+mn-cs"/>
              </a:rPr>
              <a:t>, signed </a:t>
            </a:r>
            <a:r>
              <a:rPr lang="en-US" sz="2300" b="1" dirty="0" err="1">
                <a:ea typeface="+mn-ea"/>
                <a:cs typeface="+mn-cs"/>
              </a:rPr>
              <a:t>int</a:t>
            </a:r>
            <a:r>
              <a:rPr lang="en-US" sz="2300" b="1" dirty="0">
                <a:ea typeface="+mn-ea"/>
                <a:cs typeface="+mn-cs"/>
              </a:rPr>
              <a:t>, and signed long </a:t>
            </a:r>
            <a:r>
              <a:rPr lang="en-US" sz="2300" b="1" dirty="0" err="1">
                <a:ea typeface="+mn-ea"/>
                <a:cs typeface="+mn-cs"/>
              </a:rPr>
              <a:t>int</a:t>
            </a:r>
            <a:r>
              <a:rPr lang="en-US" sz="2300" b="1" dirty="0">
                <a:ea typeface="+mn-ea"/>
                <a:cs typeface="+mn-cs"/>
              </a:rPr>
              <a:t> can hold both positive and negative integer</a:t>
            </a:r>
            <a:r>
              <a:rPr lang="en-US" sz="2300" b="1" i="1" dirty="0">
                <a:ea typeface="+mn-ea"/>
                <a:cs typeface="+mn-cs"/>
              </a:rPr>
              <a:t> </a:t>
            </a:r>
            <a:r>
              <a:rPr lang="en-US" sz="2300" b="1" dirty="0">
                <a:ea typeface="+mn-ea"/>
                <a:cs typeface="+mn-cs"/>
              </a:rPr>
              <a:t>numbers. </a:t>
            </a:r>
            <a:r>
              <a:rPr lang="en-US" sz="2300" b="1" dirty="0"/>
              <a:t>Signed integer variables are declared using the keyword signed.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E1B6019-2B36-F260-2D0B-E00079D4D3A1}"/>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7651" name="Content Placeholder 2">
            <a:extLst>
              <a:ext uri="{FF2B5EF4-FFF2-40B4-BE49-F238E27FC236}">
                <a16:creationId xmlns:a16="http://schemas.microsoft.com/office/drawing/2014/main" id="{F1DC645C-AD51-B404-E601-C98E90A40EDF}"/>
              </a:ext>
            </a:extLst>
          </p:cNvPr>
          <p:cNvSpPr>
            <a:spLocks noGrp="1"/>
          </p:cNvSpPr>
          <p:nvPr>
            <p:ph idx="1"/>
          </p:nvPr>
        </p:nvSpPr>
        <p:spPr/>
        <p:txBody>
          <a:bodyPr/>
          <a:lstStyle/>
          <a:p>
            <a:pPr lvl="1" algn="just">
              <a:buFont typeface="Wingdings" panose="05000000000000000000" pitchFamily="2" charset="2"/>
              <a:buNone/>
            </a:pPr>
            <a:r>
              <a:rPr lang="en-US" altLang="en-US" sz="2200" b="1"/>
              <a:t>	</a:t>
            </a:r>
            <a:r>
              <a:rPr lang="en-US" altLang="en-US" sz="2200" b="1" u="sng"/>
              <a:t>Unsigned Integers (unsigned short int, unsigned int, and unsigned long int)</a:t>
            </a:r>
          </a:p>
          <a:p>
            <a:pPr lvl="1" algn="just">
              <a:buFont typeface="Wingdings" panose="05000000000000000000" pitchFamily="2" charset="2"/>
              <a:buNone/>
            </a:pPr>
            <a:r>
              <a:rPr lang="en-US" altLang="en-US" sz="2200" b="1"/>
              <a:t>	</a:t>
            </a:r>
            <a:r>
              <a:rPr lang="en-US" altLang="en-US" sz="2100" b="1"/>
              <a:t>A variable of type unsigned short int, unsigned int, and unsigned long int can hold only positive integer</a:t>
            </a:r>
            <a:r>
              <a:rPr lang="en-US" altLang="en-US" sz="2100" b="1" i="1"/>
              <a:t> </a:t>
            </a:r>
            <a:r>
              <a:rPr lang="en-US" altLang="en-US" sz="2100" b="1"/>
              <a:t>numbers. Unsigned integer data types require the same storage space (size) in memory as required by signed integer data types, but expand (extend) the range of positive integer numbers. The range of unsigned integer data types are always bigger (greater) than the range of signed integer data types. Therefore, unsigned integer data types are used to store large positive integer numbers with the same storage size as required by signed integer data types. Unsigned integer variables are declared using the keyword unsigned.</a:t>
            </a:r>
            <a:endParaRPr lang="en-US" altLang="en-US"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58D640-61DD-B334-5F02-CB3E9075154D}"/>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28675" name="Content Placeholder 2">
            <a:extLst>
              <a:ext uri="{FF2B5EF4-FFF2-40B4-BE49-F238E27FC236}">
                <a16:creationId xmlns:a16="http://schemas.microsoft.com/office/drawing/2014/main" id="{6245688B-400D-B9FB-39DC-61DDBC084F73}"/>
              </a:ext>
            </a:extLst>
          </p:cNvPr>
          <p:cNvSpPr>
            <a:spLocks noGrp="1"/>
          </p:cNvSpPr>
          <p:nvPr>
            <p:ph idx="1"/>
          </p:nvPr>
        </p:nvSpPr>
        <p:spPr/>
        <p:txBody>
          <a:body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57EDD26-B180-7385-9ACD-02B3BED240F0}"/>
              </a:ext>
            </a:extLst>
          </p:cNvPr>
          <p:cNvSpPr>
            <a:spLocks noGrp="1" noChangeArrowheads="1"/>
          </p:cNvSpPr>
          <p:nvPr>
            <p:ph type="title"/>
          </p:nvPr>
        </p:nvSpPr>
        <p:spPr/>
        <p:txBody>
          <a:bodyPr/>
          <a:lstStyle/>
          <a:p>
            <a:pPr algn="ctr" eaLnBrk="1" hangingPunct="1"/>
            <a:r>
              <a:rPr lang="en-US" altLang="en-US" b="1"/>
              <a:t>Data Types</a:t>
            </a:r>
          </a:p>
        </p:txBody>
      </p:sp>
      <p:sp>
        <p:nvSpPr>
          <p:cNvPr id="29699" name="Rectangle 3">
            <a:extLst>
              <a:ext uri="{FF2B5EF4-FFF2-40B4-BE49-F238E27FC236}">
                <a16:creationId xmlns:a16="http://schemas.microsoft.com/office/drawing/2014/main" id="{DB741D51-86C6-772B-2927-B76309E101FC}"/>
              </a:ext>
            </a:extLst>
          </p:cNvPr>
          <p:cNvSpPr>
            <a:spLocks noGrp="1" noChangeArrowheads="1"/>
          </p:cNvSpPr>
          <p:nvPr>
            <p:ph type="body" idx="1"/>
          </p:nvPr>
        </p:nvSpPr>
        <p:spPr/>
        <p:txBody>
          <a:bodyPr/>
          <a:lstStyle/>
          <a:p>
            <a:pPr algn="just" eaLnBrk="1" hangingPunct="1">
              <a:lnSpc>
                <a:spcPct val="90000"/>
              </a:lnSpc>
            </a:pPr>
            <a:r>
              <a:rPr lang="en-US" altLang="en-US" sz="2800" b="1"/>
              <a:t>A data type of a variable determines a </a:t>
            </a:r>
            <a:r>
              <a:rPr lang="en-US" altLang="en-US" b="1" i="1"/>
              <a:t>set and type of values (data)</a:t>
            </a:r>
            <a:r>
              <a:rPr lang="en-US" altLang="en-US" sz="2800" b="1"/>
              <a:t> that a variable of that type can store. For example, an integer variable can store only integer values such as 10, 15, -5, etc, a floating point variable can store only real values such as 10.5, 15.3, -5.6, etc, and a character variable can store only character values such as 'A', 'a', '1', '?', '$‘, etc.</a:t>
            </a:r>
            <a:endParaRPr lang="en-US"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B87D553-4B81-53EC-265F-1B436921765A}"/>
              </a:ext>
            </a:extLst>
          </p:cNvPr>
          <p:cNvSpPr>
            <a:spLocks noGrp="1" noChangeArrowheads="1"/>
          </p:cNvSpPr>
          <p:nvPr>
            <p:ph type="title"/>
          </p:nvPr>
        </p:nvSpPr>
        <p:spPr/>
        <p:txBody>
          <a:bodyPr/>
          <a:lstStyle/>
          <a:p>
            <a:pPr algn="ctr" eaLnBrk="1" hangingPunct="1"/>
            <a:r>
              <a:rPr lang="en-US" altLang="en-US" b="1"/>
              <a:t>Data Types</a:t>
            </a:r>
          </a:p>
        </p:txBody>
      </p:sp>
      <p:sp>
        <p:nvSpPr>
          <p:cNvPr id="30723" name="Rectangle 3">
            <a:extLst>
              <a:ext uri="{FF2B5EF4-FFF2-40B4-BE49-F238E27FC236}">
                <a16:creationId xmlns:a16="http://schemas.microsoft.com/office/drawing/2014/main" id="{636E441F-402C-5C9A-1F18-A314C6EC8D99}"/>
              </a:ext>
            </a:extLst>
          </p:cNvPr>
          <p:cNvSpPr>
            <a:spLocks noGrp="1" noChangeArrowheads="1"/>
          </p:cNvSpPr>
          <p:nvPr>
            <p:ph type="body" idx="1"/>
          </p:nvPr>
        </p:nvSpPr>
        <p:spPr/>
        <p:txBody>
          <a:bodyPr/>
          <a:lstStyle/>
          <a:p>
            <a:pPr algn="just" eaLnBrk="1" hangingPunct="1">
              <a:lnSpc>
                <a:spcPct val="90000"/>
              </a:lnSpc>
            </a:pPr>
            <a:r>
              <a:rPr lang="en-US" altLang="en-US" sz="2800" b="1"/>
              <a:t>A data type of a variable also determines the </a:t>
            </a:r>
            <a:r>
              <a:rPr lang="en-US" altLang="en-US" b="1" i="1"/>
              <a:t>various operations</a:t>
            </a:r>
            <a:r>
              <a:rPr lang="en-US" altLang="en-US" sz="2800" b="1"/>
              <a:t> that can be performed on those values. For example, the operations that can be performed on the values of an integer or floating point variable are addition, subtraction, multiplication, division, etc. The operations that can be performed on the values of a character variable are conversion to uppercase, conversion to lowercase, etc.</a:t>
            </a:r>
            <a:endParaRPr lang="en-US"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BE9871F-74AE-B1F8-F93D-A350C96E555C}"/>
              </a:ext>
            </a:extLst>
          </p:cNvPr>
          <p:cNvSpPr>
            <a:spLocks noGrp="1" noChangeArrowheads="1"/>
          </p:cNvSpPr>
          <p:nvPr>
            <p:ph type="title"/>
          </p:nvPr>
        </p:nvSpPr>
        <p:spPr/>
        <p:txBody>
          <a:bodyPr/>
          <a:lstStyle/>
          <a:p>
            <a:pPr algn="ctr" eaLnBrk="1" hangingPunct="1"/>
            <a:r>
              <a:rPr lang="en-US" altLang="en-US" b="1"/>
              <a:t>Data Types</a:t>
            </a:r>
          </a:p>
        </p:txBody>
      </p:sp>
      <p:sp>
        <p:nvSpPr>
          <p:cNvPr id="31747" name="Rectangle 3">
            <a:extLst>
              <a:ext uri="{FF2B5EF4-FFF2-40B4-BE49-F238E27FC236}">
                <a16:creationId xmlns:a16="http://schemas.microsoft.com/office/drawing/2014/main" id="{852D7219-8A38-912D-F7DE-4A2E87B4A776}"/>
              </a:ext>
            </a:extLst>
          </p:cNvPr>
          <p:cNvSpPr>
            <a:spLocks noGrp="1" noChangeArrowheads="1"/>
          </p:cNvSpPr>
          <p:nvPr>
            <p:ph type="body" idx="1"/>
          </p:nvPr>
        </p:nvSpPr>
        <p:spPr/>
        <p:txBody>
          <a:bodyPr/>
          <a:lstStyle/>
          <a:p>
            <a:pPr algn="just" eaLnBrk="1" hangingPunct="1">
              <a:lnSpc>
                <a:spcPct val="90000"/>
              </a:lnSpc>
            </a:pPr>
            <a:r>
              <a:rPr lang="en-US" altLang="en-US" sz="2800" b="1"/>
              <a:t>A data type of a variable also determines the </a:t>
            </a:r>
            <a:r>
              <a:rPr lang="en-US" altLang="en-US" b="1" i="1"/>
              <a:t>storage space</a:t>
            </a:r>
            <a:r>
              <a:rPr lang="en-US" altLang="en-US" sz="2800" b="1"/>
              <a:t> occupied by a variable of that type in memory. For example an integer variable occupies 2 bytes in memory, a floating point variable occupies 4 bytes in memory, and a character variable occupies 1 byte in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44C57C5-FF74-86F7-668F-B6797D7DF288}"/>
              </a:ext>
            </a:extLst>
          </p:cNvPr>
          <p:cNvSpPr>
            <a:spLocks noGrp="1"/>
          </p:cNvSpPr>
          <p:nvPr>
            <p:ph type="title"/>
          </p:nvPr>
        </p:nvSpPr>
        <p:spPr/>
        <p:txBody>
          <a:bodyPr/>
          <a:lstStyle/>
          <a:p>
            <a:pPr algn="ctr"/>
            <a:r>
              <a:rPr lang="en-US" altLang="en-US" b="1"/>
              <a:t>Data Structure</a:t>
            </a:r>
            <a:endParaRPr lang="en-US" altLang="en-US"/>
          </a:p>
        </p:txBody>
      </p:sp>
      <p:sp>
        <p:nvSpPr>
          <p:cNvPr id="5123" name="Content Placeholder 2">
            <a:extLst>
              <a:ext uri="{FF2B5EF4-FFF2-40B4-BE49-F238E27FC236}">
                <a16:creationId xmlns:a16="http://schemas.microsoft.com/office/drawing/2014/main" id="{ECC7C55E-3C75-F30F-C115-EC9418136153}"/>
              </a:ext>
            </a:extLst>
          </p:cNvPr>
          <p:cNvSpPr>
            <a:spLocks noGrp="1"/>
          </p:cNvSpPr>
          <p:nvPr>
            <p:ph idx="1"/>
          </p:nvPr>
        </p:nvSpPr>
        <p:spPr/>
        <p:txBody>
          <a:bodyPr/>
          <a:lstStyle/>
          <a:p>
            <a:pPr algn="just"/>
            <a:r>
              <a:rPr lang="en-US" altLang="en-US" sz="2600" b="1"/>
              <a:t>A data structure also determines (represents) the various operations that can be performed on values (data). For example, the operations that can be performed on integer or floating point (real) values are addition, subtraction, multiplication, division, etc. The operations that can be performed on character values are conversion to uppercase, conversion to lowercase, etc. Therefore, we can say,</a:t>
            </a:r>
          </a:p>
          <a:p>
            <a:pPr algn="just">
              <a:buFont typeface="Wingdings" panose="05000000000000000000" pitchFamily="2" charset="2"/>
              <a:buNone/>
            </a:pPr>
            <a:r>
              <a:rPr lang="en-US" altLang="en-US" sz="2600" b="1"/>
              <a:t>	</a:t>
            </a:r>
            <a:r>
              <a:rPr lang="en-US" altLang="en-US" sz="2400" b="1" i="1"/>
              <a:t>Data Structure = Way of Storing and Organizing Data + Operations Performed on Data</a:t>
            </a:r>
            <a:endParaRPr lang="en-US" altLang="en-US" sz="24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7B69F0-9292-1A1E-A4DB-4045B616F717}"/>
              </a:ext>
            </a:extLst>
          </p:cNvPr>
          <p:cNvSpPr>
            <a:spLocks noGrp="1" noChangeArrowheads="1"/>
          </p:cNvSpPr>
          <p:nvPr>
            <p:ph type="title"/>
          </p:nvPr>
        </p:nvSpPr>
        <p:spPr/>
        <p:txBody>
          <a:bodyPr/>
          <a:lstStyle/>
          <a:p>
            <a:pPr algn="ctr" eaLnBrk="1" hangingPunct="1"/>
            <a:r>
              <a:rPr lang="en-US" altLang="en-US" b="1"/>
              <a:t>Data Types</a:t>
            </a:r>
          </a:p>
        </p:txBody>
      </p:sp>
      <p:sp>
        <p:nvSpPr>
          <p:cNvPr id="32771" name="Rectangle 3">
            <a:extLst>
              <a:ext uri="{FF2B5EF4-FFF2-40B4-BE49-F238E27FC236}">
                <a16:creationId xmlns:a16="http://schemas.microsoft.com/office/drawing/2014/main" id="{E6F4DC41-4536-E246-125D-2C34D95E1496}"/>
              </a:ext>
            </a:extLst>
          </p:cNvPr>
          <p:cNvSpPr>
            <a:spLocks noGrp="1" noChangeArrowheads="1"/>
          </p:cNvSpPr>
          <p:nvPr>
            <p:ph type="body" idx="1"/>
          </p:nvPr>
        </p:nvSpPr>
        <p:spPr/>
        <p:txBody>
          <a:bodyPr/>
          <a:lstStyle/>
          <a:p>
            <a:pPr marL="609600" indent="-609600" algn="just" eaLnBrk="1" hangingPunct="1">
              <a:lnSpc>
                <a:spcPct val="80000"/>
              </a:lnSpc>
            </a:pPr>
            <a:r>
              <a:rPr lang="en-US" altLang="en-US" sz="2800" b="1"/>
              <a:t>ANSI C supports the following two categories of data types (data structures):</a:t>
            </a:r>
          </a:p>
          <a:p>
            <a:pPr marL="990600" lvl="1" indent="-533400" algn="just" eaLnBrk="1" hangingPunct="1">
              <a:lnSpc>
                <a:spcPct val="80000"/>
              </a:lnSpc>
              <a:buFont typeface="Arial" panose="020B0604020202020204" pitchFamily="34" charset="0"/>
              <a:buAutoNum type="arabicPeriod"/>
            </a:pPr>
            <a:r>
              <a:rPr lang="en-US" altLang="en-US" sz="2600" b="1"/>
              <a:t>Primitive (or Basic or Built-in) Data Types (Data Structures)</a:t>
            </a:r>
          </a:p>
          <a:p>
            <a:pPr marL="1371600" lvl="2" indent="-457200" algn="just" eaLnBrk="1" hangingPunct="1">
              <a:lnSpc>
                <a:spcPct val="80000"/>
              </a:lnSpc>
            </a:pPr>
            <a:r>
              <a:rPr lang="en-US" altLang="en-US" b="1"/>
              <a:t>Character</a:t>
            </a:r>
          </a:p>
          <a:p>
            <a:pPr marL="1371600" lvl="2" indent="-457200" algn="just" eaLnBrk="1" hangingPunct="1">
              <a:lnSpc>
                <a:spcPct val="80000"/>
              </a:lnSpc>
            </a:pPr>
            <a:r>
              <a:rPr lang="en-US" altLang="en-US" b="1"/>
              <a:t>Integer</a:t>
            </a:r>
          </a:p>
          <a:p>
            <a:pPr marL="1371600" lvl="2" indent="-457200" algn="just" eaLnBrk="1" hangingPunct="1">
              <a:lnSpc>
                <a:spcPct val="80000"/>
              </a:lnSpc>
            </a:pPr>
            <a:r>
              <a:rPr lang="en-US" altLang="en-US" b="1"/>
              <a:t>Floating Point or Real</a:t>
            </a:r>
          </a:p>
          <a:p>
            <a:pPr marL="1371600" lvl="2" indent="-457200" algn="just" eaLnBrk="1" hangingPunct="1">
              <a:lnSpc>
                <a:spcPct val="80000"/>
              </a:lnSpc>
            </a:pPr>
            <a:r>
              <a:rPr lang="en-US" altLang="en-US" b="1"/>
              <a:t>Double</a:t>
            </a:r>
          </a:p>
          <a:p>
            <a:pPr marL="1371600" lvl="2" indent="-457200" algn="just" eaLnBrk="1" hangingPunct="1">
              <a:lnSpc>
                <a:spcPct val="80000"/>
              </a:lnSpc>
            </a:pPr>
            <a:r>
              <a:rPr lang="en-US" altLang="en-US" b="1"/>
              <a:t>Pointer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77E9663-35DF-445C-8E1D-04329A71D7AB}"/>
              </a:ext>
            </a:extLst>
          </p:cNvPr>
          <p:cNvSpPr>
            <a:spLocks noGrp="1"/>
          </p:cNvSpPr>
          <p:nvPr>
            <p:ph type="title"/>
          </p:nvPr>
        </p:nvSpPr>
        <p:spPr/>
        <p:txBody>
          <a:bodyPr/>
          <a:lstStyle/>
          <a:p>
            <a:pPr algn="ctr" eaLnBrk="1" hangingPunct="1"/>
            <a:r>
              <a:rPr lang="en-US" altLang="en-US" b="1"/>
              <a:t>Data Types</a:t>
            </a:r>
            <a:endParaRPr lang="en-US" altLang="en-US"/>
          </a:p>
        </p:txBody>
      </p:sp>
      <p:sp>
        <p:nvSpPr>
          <p:cNvPr id="33795" name="Content Placeholder 2">
            <a:extLst>
              <a:ext uri="{FF2B5EF4-FFF2-40B4-BE49-F238E27FC236}">
                <a16:creationId xmlns:a16="http://schemas.microsoft.com/office/drawing/2014/main" id="{91806136-2B3E-619E-8B64-E2AAD24CBBD3}"/>
              </a:ext>
            </a:extLst>
          </p:cNvPr>
          <p:cNvSpPr>
            <a:spLocks noGrp="1"/>
          </p:cNvSpPr>
          <p:nvPr>
            <p:ph idx="1"/>
          </p:nvPr>
        </p:nvSpPr>
        <p:spPr/>
        <p:txBody>
          <a:bodyPr/>
          <a:lstStyle/>
          <a:p>
            <a:pPr marL="971550" lvl="1" indent="-514350" algn="just" eaLnBrk="1" hangingPunct="1">
              <a:buFont typeface="Arial" panose="020B0604020202020204" pitchFamily="34" charset="0"/>
              <a:buAutoNum type="arabicPeriod" startAt="2"/>
            </a:pPr>
            <a:r>
              <a:rPr lang="en-US" altLang="en-US" sz="2600" b="1"/>
              <a:t>Non-Primitive Data Types (Data Structures)</a:t>
            </a:r>
          </a:p>
          <a:p>
            <a:pPr lvl="2" algn="just" eaLnBrk="1" hangingPunct="1"/>
            <a:r>
              <a:rPr lang="en-US" altLang="en-US" b="1"/>
              <a:t>Linear Data Types (Data Structures)</a:t>
            </a:r>
          </a:p>
          <a:p>
            <a:pPr lvl="3" algn="just" eaLnBrk="1" hangingPunct="1"/>
            <a:r>
              <a:rPr lang="en-US" altLang="en-US" b="1"/>
              <a:t>Array</a:t>
            </a:r>
          </a:p>
          <a:p>
            <a:pPr lvl="3" algn="just" eaLnBrk="1" hangingPunct="1"/>
            <a:r>
              <a:rPr lang="en-US" altLang="en-US" b="1"/>
              <a:t>Structure and Union</a:t>
            </a:r>
          </a:p>
          <a:p>
            <a:pPr lvl="3" algn="just" eaLnBrk="1" hangingPunct="1"/>
            <a:r>
              <a:rPr lang="en-US" altLang="en-US" b="1"/>
              <a:t>Stack</a:t>
            </a:r>
          </a:p>
          <a:p>
            <a:pPr lvl="3" algn="just" eaLnBrk="1" hangingPunct="1"/>
            <a:r>
              <a:rPr lang="en-US" altLang="en-US" b="1"/>
              <a:t>Queue</a:t>
            </a:r>
          </a:p>
          <a:p>
            <a:pPr lvl="3" algn="just" eaLnBrk="1" hangingPunct="1"/>
            <a:r>
              <a:rPr lang="en-US" altLang="en-US" b="1"/>
              <a:t>Linked List</a:t>
            </a:r>
          </a:p>
          <a:p>
            <a:pPr lvl="2" algn="just" eaLnBrk="1" hangingPunct="1"/>
            <a:r>
              <a:rPr lang="en-US" altLang="en-US" b="1"/>
              <a:t>Non-Linear Data Types (Data Structures)</a:t>
            </a:r>
          </a:p>
          <a:p>
            <a:pPr lvl="3" algn="just" eaLnBrk="1" hangingPunct="1"/>
            <a:r>
              <a:rPr lang="en-US" altLang="en-US" b="1"/>
              <a:t>Tree</a:t>
            </a:r>
          </a:p>
          <a:p>
            <a:pPr lvl="3" algn="just" eaLnBrk="1" hangingPunct="1"/>
            <a:r>
              <a:rPr lang="en-US" altLang="en-US" b="1"/>
              <a:t>Graph</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CF60C0B-B4CF-7A5E-D058-3783E6D8933F}"/>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43762" name="Group 50">
            <a:extLst>
              <a:ext uri="{FF2B5EF4-FFF2-40B4-BE49-F238E27FC236}">
                <a16:creationId xmlns:a16="http://schemas.microsoft.com/office/drawing/2014/main" id="{578F323B-27B4-DB98-FFE4-F615520C4841}"/>
              </a:ext>
            </a:extLst>
          </p:cNvPr>
          <p:cNvGraphicFramePr>
            <a:graphicFrameLocks noGrp="1"/>
          </p:cNvGraphicFramePr>
          <p:nvPr>
            <p:ph idx="1"/>
          </p:nvPr>
        </p:nvGraphicFramePr>
        <p:xfrm>
          <a:off x="457200" y="2895600"/>
          <a:ext cx="8229600" cy="259238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89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Data Type</a:t>
                      </a:r>
                    </a:p>
                  </a:txBody>
                  <a:tcPr marT="45709" marB="45709"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Size</a:t>
                      </a:r>
                    </a:p>
                  </a:txBody>
                  <a:tcPr marT="45709" marB="45709"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marT="45709" marB="45709"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33">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Character Data Types</a:t>
                      </a:r>
                    </a:p>
                  </a:txBody>
                  <a:tcPr marT="45709" marB="457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44649">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signed char or char</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bits (1 byte)</a:t>
                      </a:r>
                    </a:p>
                  </a:txBody>
                  <a:tcPr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-128 to 127</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728">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unsigned char</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bits (1 byte)</a:t>
                      </a:r>
                    </a:p>
                  </a:txBody>
                  <a:tcPr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rPr>
                        <a:t>0 to 255</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43" name="Text Box 51">
            <a:extLst>
              <a:ext uri="{FF2B5EF4-FFF2-40B4-BE49-F238E27FC236}">
                <a16:creationId xmlns:a16="http://schemas.microsoft.com/office/drawing/2014/main" id="{0BAF4AA4-E3E9-EEA0-ABE4-7CE8D53BFB2B}"/>
              </a:ext>
            </a:extLst>
          </p:cNvPr>
          <p:cNvSpPr txBox="1">
            <a:spLocks noChangeArrowheads="1"/>
          </p:cNvSpPr>
          <p:nvPr/>
        </p:nvSpPr>
        <p:spPr bwMode="auto">
          <a:xfrm>
            <a:off x="381000" y="16764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a:t>Following table shows size and range of different primitive (basic) data types in 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8">
            <a:extLst>
              <a:ext uri="{FF2B5EF4-FFF2-40B4-BE49-F238E27FC236}">
                <a16:creationId xmlns:a16="http://schemas.microsoft.com/office/drawing/2014/main" id="{87CC05CF-EE75-CFA1-43B2-0F341C6BB9B1}"/>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45811" name="Group 51">
            <a:extLst>
              <a:ext uri="{FF2B5EF4-FFF2-40B4-BE49-F238E27FC236}">
                <a16:creationId xmlns:a16="http://schemas.microsoft.com/office/drawing/2014/main" id="{466526DA-5AC5-A7F5-FC60-65A517B7D3D0}"/>
              </a:ext>
            </a:extLst>
          </p:cNvPr>
          <p:cNvGraphicFramePr>
            <a:graphicFrameLocks noGrp="1"/>
          </p:cNvGraphicFramePr>
          <p:nvPr>
            <p:ph idx="1"/>
          </p:nvPr>
        </p:nvGraphicFramePr>
        <p:xfrm>
          <a:off x="457200" y="1981200"/>
          <a:ext cx="8229600" cy="3505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Data Type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Size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263">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7525">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Short 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4456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signed short int or short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-128 to 127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075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unsigned short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bits (1 byte)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rPr>
                        <a:t>0 to 255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
            <a:extLst>
              <a:ext uri="{FF2B5EF4-FFF2-40B4-BE49-F238E27FC236}">
                <a16:creationId xmlns:a16="http://schemas.microsoft.com/office/drawing/2014/main" id="{4E4514E9-4601-A317-2ACA-B5F96E64E935}"/>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47812" name="Group 4">
            <a:extLst>
              <a:ext uri="{FF2B5EF4-FFF2-40B4-BE49-F238E27FC236}">
                <a16:creationId xmlns:a16="http://schemas.microsoft.com/office/drawing/2014/main" id="{92183EC8-CACB-4D5E-59FA-D1113D7BD97C}"/>
              </a:ext>
            </a:extLst>
          </p:cNvPr>
          <p:cNvGraphicFramePr>
            <a:graphicFrameLocks noGrp="1"/>
          </p:cNvGraphicFramePr>
          <p:nvPr>
            <p:ph idx="1"/>
          </p:nvPr>
        </p:nvGraphicFramePr>
        <p:xfrm>
          <a:off x="457200" y="1981200"/>
          <a:ext cx="8229600" cy="3886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1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Data Type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Size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3088">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049338">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signed int or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(2 bytes)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768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32, 767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unsigned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16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(2 bytes)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rPr>
                        <a:t>0 to 65, 535</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0">
            <a:extLst>
              <a:ext uri="{FF2B5EF4-FFF2-40B4-BE49-F238E27FC236}">
                <a16:creationId xmlns:a16="http://schemas.microsoft.com/office/drawing/2014/main" id="{10EADC7B-3DF3-09FD-DF56-D7B6A324CC79}"/>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50928" name="Group 48">
            <a:extLst>
              <a:ext uri="{FF2B5EF4-FFF2-40B4-BE49-F238E27FC236}">
                <a16:creationId xmlns:a16="http://schemas.microsoft.com/office/drawing/2014/main" id="{FDA198E7-26BA-32D4-C116-18051A4D83C0}"/>
              </a:ext>
            </a:extLst>
          </p:cNvPr>
          <p:cNvGraphicFramePr>
            <a:graphicFrameLocks noGrp="1"/>
          </p:cNvGraphicFramePr>
          <p:nvPr>
            <p:ph idx="1"/>
          </p:nvPr>
        </p:nvGraphicFramePr>
        <p:xfrm>
          <a:off x="457200" y="1981200"/>
          <a:ext cx="8229600" cy="3886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413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rPr>
                        <a:t>Data Type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Size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3088">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rPr>
                        <a:t>Long Integer Data Types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049338">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signed long int or long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(4 bytes)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300" b="1" i="0" u="none" strike="noStrike" cap="none" normalizeH="0" baseline="0">
                          <a:ln>
                            <a:noFill/>
                          </a:ln>
                          <a:solidFill>
                            <a:schemeClr val="tx1"/>
                          </a:solidFill>
                          <a:effectLst/>
                          <a:latin typeface="Arial" charset="0"/>
                        </a:rPr>
                        <a:t>-2, 147, 483, 648 to</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300" b="1" i="0" u="none" strike="noStrike" cap="none" normalizeH="0" baseline="0">
                          <a:ln>
                            <a:noFill/>
                          </a:ln>
                          <a:solidFill>
                            <a:schemeClr val="tx1"/>
                          </a:solidFill>
                          <a:effectLst/>
                          <a:latin typeface="Arial" charset="0"/>
                        </a:rPr>
                        <a:t>2, 147, 483, 647</a:t>
                      </a:r>
                      <a:r>
                        <a:rPr kumimoji="0" lang="en-US" sz="2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unsigned long 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(4 bytes)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300" b="1" i="0" u="none" strike="noStrike" cap="none" normalizeH="0" baseline="0" dirty="0">
                          <a:ln>
                            <a:noFill/>
                          </a:ln>
                          <a:solidFill>
                            <a:schemeClr val="tx1"/>
                          </a:solidFill>
                          <a:effectLst/>
                          <a:latin typeface="Arial" charset="0"/>
                        </a:rPr>
                        <a:t>0 to</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300" b="1" i="0" u="none" strike="noStrike" cap="none" normalizeH="0" baseline="0" dirty="0">
                          <a:ln>
                            <a:noFill/>
                          </a:ln>
                          <a:solidFill>
                            <a:schemeClr val="tx1"/>
                          </a:solidFill>
                          <a:effectLst/>
                          <a:latin typeface="Arial" charset="0"/>
                        </a:rPr>
                        <a:t>4, 294, 967, 295</a:t>
                      </a:r>
                      <a:endParaRPr kumimoji="0" lang="en-US" sz="23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8">
            <a:extLst>
              <a:ext uri="{FF2B5EF4-FFF2-40B4-BE49-F238E27FC236}">
                <a16:creationId xmlns:a16="http://schemas.microsoft.com/office/drawing/2014/main" id="{65573AF3-0FA3-A3DB-29B7-271C3E8F3ED5}"/>
              </a:ext>
            </a:extLst>
          </p:cNvPr>
          <p:cNvSpPr>
            <a:spLocks noGrp="1" noChangeArrowheads="1"/>
          </p:cNvSpPr>
          <p:nvPr>
            <p:ph type="title"/>
          </p:nvPr>
        </p:nvSpPr>
        <p:spPr/>
        <p:txBody>
          <a:bodyPr/>
          <a:lstStyle/>
          <a:p>
            <a:pPr algn="ctr" eaLnBrk="1" hangingPunct="1"/>
            <a:r>
              <a:rPr lang="en-US" altLang="en-US" b="1"/>
              <a:t>Data Types</a:t>
            </a:r>
          </a:p>
        </p:txBody>
      </p:sp>
      <p:graphicFrame>
        <p:nvGraphicFramePr>
          <p:cNvPr id="255018" name="Group 42">
            <a:extLst>
              <a:ext uri="{FF2B5EF4-FFF2-40B4-BE49-F238E27FC236}">
                <a16:creationId xmlns:a16="http://schemas.microsoft.com/office/drawing/2014/main" id="{CF6F467F-B811-33DF-58D3-E47EA3DCACF2}"/>
              </a:ext>
            </a:extLst>
          </p:cNvPr>
          <p:cNvGraphicFramePr>
            <a:graphicFrameLocks noGrp="1"/>
          </p:cNvGraphicFramePr>
          <p:nvPr>
            <p:ph idx="1"/>
          </p:nvPr>
        </p:nvGraphicFramePr>
        <p:xfrm>
          <a:off x="457200" y="1981200"/>
          <a:ext cx="8229600" cy="4498975"/>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9694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Data Type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Size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rPr>
                        <a:t>Range</a:t>
                      </a:r>
                    </a:p>
                  </a:txBody>
                  <a:tcPr marT="45721" marB="45721"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91">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Floating Point or Real Data Types</a:t>
                      </a:r>
                    </a:p>
                  </a:txBody>
                  <a:tcPr marT="45721" marB="4572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066830">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float</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32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(4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3.4E -38 to 3.4E +38</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025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double</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64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1.7E -308 to 1.7E +308</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025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long double</a:t>
                      </a:r>
                    </a:p>
                  </a:txBody>
                  <a:tcPr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80 bits</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(10 bytes)</a:t>
                      </a:r>
                    </a:p>
                  </a:txBody>
                  <a:tcPr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3.4E -4932 to 1.1E +4932</a:t>
                      </a:r>
                      <a:endParaRPr kumimoji="0" lang="en-US" sz="2800" b="0" i="0" u="none" strike="noStrike" cap="none" normalizeH="0" baseline="0">
                        <a:ln>
                          <a:noFill/>
                        </a:ln>
                        <a:solidFill>
                          <a:schemeClr val="tx1"/>
                        </a:solidFill>
                        <a:effectLst/>
                        <a:latin typeface="Arial" charset="0"/>
                      </a:endParaRPr>
                    </a:p>
                  </a:txBody>
                  <a:tcPr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661D1B3-DB23-3F57-443D-54CA848F94B7}"/>
              </a:ext>
            </a:extLst>
          </p:cNvPr>
          <p:cNvSpPr>
            <a:spLocks noGrp="1"/>
          </p:cNvSpPr>
          <p:nvPr>
            <p:ph type="title"/>
          </p:nvPr>
        </p:nvSpPr>
        <p:spPr/>
        <p:txBody>
          <a:bodyPr/>
          <a:lstStyle/>
          <a:p>
            <a:pPr algn="ctr"/>
            <a:r>
              <a:rPr lang="en-US" altLang="en-US" b="1"/>
              <a:t>Arrays</a:t>
            </a:r>
          </a:p>
        </p:txBody>
      </p:sp>
      <p:sp>
        <p:nvSpPr>
          <p:cNvPr id="39939" name="Content Placeholder 3">
            <a:extLst>
              <a:ext uri="{FF2B5EF4-FFF2-40B4-BE49-F238E27FC236}">
                <a16:creationId xmlns:a16="http://schemas.microsoft.com/office/drawing/2014/main" id="{8BED803A-8F58-BFAB-B667-A2C4A46886FF}"/>
              </a:ext>
            </a:extLst>
          </p:cNvPr>
          <p:cNvSpPr>
            <a:spLocks noGrp="1"/>
          </p:cNvSpPr>
          <p:nvPr>
            <p:ph idx="1"/>
          </p:nvPr>
        </p:nvSpPr>
        <p:spPr/>
        <p:txBody>
          <a:bodyPr/>
          <a:lstStyle/>
          <a:p>
            <a:pPr algn="just"/>
            <a:r>
              <a:rPr lang="en-US" altLang="en-US" sz="2800" b="1"/>
              <a:t>An array is a fixed-size sequenced collection of elements of the same data type. For example, set of students marks (collection of integer elements), set of students heights (collection of floating point or real elements), set of students names (collection of character elements),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BC3EF9E-ECD8-77A7-5C8E-1DB76EEC2E49}"/>
              </a:ext>
            </a:extLst>
          </p:cNvPr>
          <p:cNvSpPr>
            <a:spLocks noGrp="1"/>
          </p:cNvSpPr>
          <p:nvPr>
            <p:ph type="title"/>
          </p:nvPr>
        </p:nvSpPr>
        <p:spPr/>
        <p:txBody>
          <a:bodyPr/>
          <a:lstStyle/>
          <a:p>
            <a:pPr algn="ctr"/>
            <a:r>
              <a:rPr lang="en-US" altLang="en-US" b="1"/>
              <a:t>Arrays</a:t>
            </a:r>
            <a:endParaRPr lang="en-US" altLang="en-US"/>
          </a:p>
        </p:txBody>
      </p:sp>
      <p:sp>
        <p:nvSpPr>
          <p:cNvPr id="40963" name="Content Placeholder 2">
            <a:extLst>
              <a:ext uri="{FF2B5EF4-FFF2-40B4-BE49-F238E27FC236}">
                <a16:creationId xmlns:a16="http://schemas.microsoft.com/office/drawing/2014/main" id="{AA22240A-6221-316F-32BD-A8E300B07C9D}"/>
              </a:ext>
            </a:extLst>
          </p:cNvPr>
          <p:cNvSpPr>
            <a:spLocks noGrp="1"/>
          </p:cNvSpPr>
          <p:nvPr>
            <p:ph idx="1"/>
          </p:nvPr>
        </p:nvSpPr>
        <p:spPr/>
        <p:txBody>
          <a:bodyPr/>
          <a:lstStyle/>
          <a:p>
            <a:pPr algn="just"/>
            <a:r>
              <a:rPr lang="en-US" altLang="en-US" sz="2800" b="1"/>
              <a:t>An array is a set or group (collection) of values (data items) that share a common name. Here, individual values are called elements. We can refer to each element by writing a number (called index or subscript) in brackets after the array name. In C, an array subscript is normally starting with 0 and ending with n-1 (where n is the size of the array).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A7EE2EA-23E6-134F-BB2A-6B25B491F3B3}"/>
              </a:ext>
            </a:extLst>
          </p:cNvPr>
          <p:cNvSpPr>
            <a:spLocks noGrp="1"/>
          </p:cNvSpPr>
          <p:nvPr>
            <p:ph type="title"/>
          </p:nvPr>
        </p:nvSpPr>
        <p:spPr/>
        <p:txBody>
          <a:bodyPr/>
          <a:lstStyle/>
          <a:p>
            <a:pPr algn="ctr"/>
            <a:r>
              <a:rPr lang="en-US" altLang="en-US" b="1"/>
              <a:t>Arrays</a:t>
            </a:r>
            <a:endParaRPr lang="en-US" altLang="en-US"/>
          </a:p>
        </p:txBody>
      </p:sp>
      <p:sp>
        <p:nvSpPr>
          <p:cNvPr id="41987" name="Content Placeholder 2">
            <a:extLst>
              <a:ext uri="{FF2B5EF4-FFF2-40B4-BE49-F238E27FC236}">
                <a16:creationId xmlns:a16="http://schemas.microsoft.com/office/drawing/2014/main" id="{77EB57C1-674A-84A9-3D06-2173CAEF3B30}"/>
              </a:ext>
            </a:extLst>
          </p:cNvPr>
          <p:cNvSpPr>
            <a:spLocks noGrp="1"/>
          </p:cNvSpPr>
          <p:nvPr>
            <p:ph idx="1"/>
          </p:nvPr>
        </p:nvSpPr>
        <p:spPr/>
        <p:txBody>
          <a:bodyPr/>
          <a:lstStyle/>
          <a:p>
            <a:pPr algn="just"/>
            <a:r>
              <a:rPr lang="en-US" altLang="en-US" sz="2800" b="1"/>
              <a:t>Arrays are useful to write concise (short) and efficient programs.</a:t>
            </a:r>
          </a:p>
          <a:p>
            <a:pPr algn="just"/>
            <a:endParaRPr lang="en-US" altLang="en-US" sz="2800" b="1"/>
          </a:p>
          <a:p>
            <a:pPr algn="just"/>
            <a:r>
              <a:rPr lang="en-US" altLang="en-US" sz="2800" b="1"/>
              <a:t>Arrays are called Homogeneous Data Type (or Homogeneous Data Structure), because in arrays all elements are of the same data type.</a:t>
            </a:r>
            <a:endParaRPr lang="en-US"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F46F764-7C9F-45D0-435F-35396DD8351E}"/>
              </a:ext>
            </a:extLst>
          </p:cNvPr>
          <p:cNvSpPr>
            <a:spLocks noGrp="1"/>
          </p:cNvSpPr>
          <p:nvPr>
            <p:ph type="title"/>
          </p:nvPr>
        </p:nvSpPr>
        <p:spPr/>
        <p:txBody>
          <a:bodyPr/>
          <a:lstStyle/>
          <a:p>
            <a:pPr algn="ctr"/>
            <a:r>
              <a:rPr lang="en-US" altLang="en-US" b="1"/>
              <a:t>Data Structure</a:t>
            </a:r>
            <a:endParaRPr lang="en-US" altLang="en-US"/>
          </a:p>
        </p:txBody>
      </p:sp>
      <p:sp>
        <p:nvSpPr>
          <p:cNvPr id="6147" name="Content Placeholder 2">
            <a:extLst>
              <a:ext uri="{FF2B5EF4-FFF2-40B4-BE49-F238E27FC236}">
                <a16:creationId xmlns:a16="http://schemas.microsoft.com/office/drawing/2014/main" id="{9E197BED-2251-90DA-48A7-D1326A644515}"/>
              </a:ext>
            </a:extLst>
          </p:cNvPr>
          <p:cNvSpPr>
            <a:spLocks noGrp="1"/>
          </p:cNvSpPr>
          <p:nvPr>
            <p:ph idx="1"/>
          </p:nvPr>
        </p:nvSpPr>
        <p:spPr/>
        <p:txBody>
          <a:bodyPr/>
          <a:lstStyle/>
          <a:p>
            <a:pPr algn="just"/>
            <a:r>
              <a:rPr lang="en-US" altLang="en-US" sz="2800" b="1"/>
              <a:t>There are two types of data structures in C:</a:t>
            </a:r>
          </a:p>
          <a:p>
            <a:pPr marL="914400" lvl="1" indent="-457200" algn="just">
              <a:buFont typeface="Arial" panose="020B0604020202020204" pitchFamily="34" charset="0"/>
              <a:buAutoNum type="arabicPeriod"/>
            </a:pPr>
            <a:r>
              <a:rPr lang="en-US" altLang="en-US" sz="2600" b="1" u="sng"/>
              <a:t>Primitive Data Structures</a:t>
            </a:r>
          </a:p>
          <a:p>
            <a:pPr marL="1371600" lvl="2" indent="-457200" algn="just" eaLnBrk="1" hangingPunct="1">
              <a:lnSpc>
                <a:spcPct val="80000"/>
              </a:lnSpc>
            </a:pPr>
            <a:r>
              <a:rPr lang="en-US" altLang="en-US" b="1"/>
              <a:t>Character (keyword is char)</a:t>
            </a:r>
          </a:p>
          <a:p>
            <a:pPr marL="1371600" lvl="2" indent="-457200" algn="just" eaLnBrk="1" hangingPunct="1">
              <a:lnSpc>
                <a:spcPct val="80000"/>
              </a:lnSpc>
            </a:pPr>
            <a:r>
              <a:rPr lang="en-US" altLang="en-US" b="1"/>
              <a:t>Integer (keyword is int, short, or long)</a:t>
            </a:r>
          </a:p>
          <a:p>
            <a:pPr marL="1371600" lvl="2" indent="-457200" algn="just" eaLnBrk="1" hangingPunct="1">
              <a:lnSpc>
                <a:spcPct val="80000"/>
              </a:lnSpc>
            </a:pPr>
            <a:r>
              <a:rPr lang="en-US" altLang="en-US" b="1"/>
              <a:t>Floating Point or Real (keyword is float)</a:t>
            </a:r>
          </a:p>
          <a:p>
            <a:pPr marL="1371600" lvl="2" indent="-457200" algn="just" eaLnBrk="1" hangingPunct="1">
              <a:lnSpc>
                <a:spcPct val="80000"/>
              </a:lnSpc>
            </a:pPr>
            <a:r>
              <a:rPr lang="en-US" altLang="en-US" b="1"/>
              <a:t>Double (larger size of type float) (keyword is double)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7B1BDC1-0FBE-D252-F191-91D048D569B8}"/>
              </a:ext>
            </a:extLst>
          </p:cNvPr>
          <p:cNvSpPr>
            <a:spLocks noGrp="1"/>
          </p:cNvSpPr>
          <p:nvPr>
            <p:ph type="title"/>
          </p:nvPr>
        </p:nvSpPr>
        <p:spPr/>
        <p:txBody>
          <a:bodyPr/>
          <a:lstStyle/>
          <a:p>
            <a:pPr algn="ctr"/>
            <a:r>
              <a:rPr lang="en-US" altLang="en-US" b="1"/>
              <a:t>Arrays</a:t>
            </a:r>
            <a:endParaRPr lang="en-US" altLang="en-US"/>
          </a:p>
        </p:txBody>
      </p:sp>
      <p:sp>
        <p:nvSpPr>
          <p:cNvPr id="43011" name="Content Placeholder 2">
            <a:extLst>
              <a:ext uri="{FF2B5EF4-FFF2-40B4-BE49-F238E27FC236}">
                <a16:creationId xmlns:a16="http://schemas.microsoft.com/office/drawing/2014/main" id="{51EE13CE-192E-C598-9187-6E1E1C495708}"/>
              </a:ext>
            </a:extLst>
          </p:cNvPr>
          <p:cNvSpPr>
            <a:spLocks noGrp="1"/>
          </p:cNvSpPr>
          <p:nvPr>
            <p:ph idx="1"/>
          </p:nvPr>
        </p:nvSpPr>
        <p:spPr/>
        <p:txBody>
          <a:bodyPr/>
          <a:lstStyle/>
          <a:p>
            <a:pPr algn="just"/>
            <a:r>
              <a:rPr lang="en-US" altLang="en-US" b="1" u="sng"/>
              <a:t>Types of Arrays</a:t>
            </a:r>
          </a:p>
          <a:p>
            <a:pPr marL="914400" lvl="1" indent="-457200" algn="just">
              <a:buFont typeface="Arial" panose="020B0604020202020204" pitchFamily="34" charset="0"/>
              <a:buAutoNum type="arabicPeriod"/>
            </a:pPr>
            <a:r>
              <a:rPr lang="en-US" altLang="en-US" b="1"/>
              <a:t>One-dimensional Arrays</a:t>
            </a:r>
          </a:p>
          <a:p>
            <a:pPr marL="914400" lvl="1" indent="-457200" algn="just">
              <a:buFont typeface="Arial" panose="020B0604020202020204" pitchFamily="34" charset="0"/>
              <a:buAutoNum type="arabicPeriod"/>
            </a:pPr>
            <a:r>
              <a:rPr lang="en-US" altLang="en-US" b="1"/>
              <a:t>Two-dimensional Arrays</a:t>
            </a:r>
          </a:p>
          <a:p>
            <a:pPr marL="914400" lvl="1" indent="-457200" algn="just">
              <a:buFont typeface="Arial" panose="020B0604020202020204" pitchFamily="34" charset="0"/>
              <a:buAutoNum type="arabicPeriod"/>
            </a:pPr>
            <a:r>
              <a:rPr lang="en-US" altLang="en-US" b="1"/>
              <a:t>Multidimensional Arrays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E09D96F-A856-BE92-A243-04E4E5555712}"/>
              </a:ext>
            </a:extLst>
          </p:cNvPr>
          <p:cNvSpPr>
            <a:spLocks noGrp="1"/>
          </p:cNvSpPr>
          <p:nvPr>
            <p:ph type="title"/>
          </p:nvPr>
        </p:nvSpPr>
        <p:spPr/>
        <p:txBody>
          <a:bodyPr/>
          <a:lstStyle/>
          <a:p>
            <a:pPr algn="ctr"/>
            <a:r>
              <a:rPr lang="en-US" altLang="en-US" b="1"/>
              <a:t>Arrays</a:t>
            </a:r>
            <a:endParaRPr lang="en-US" altLang="en-US"/>
          </a:p>
        </p:txBody>
      </p:sp>
      <p:sp>
        <p:nvSpPr>
          <p:cNvPr id="44035" name="Content Placeholder 2">
            <a:extLst>
              <a:ext uri="{FF2B5EF4-FFF2-40B4-BE49-F238E27FC236}">
                <a16:creationId xmlns:a16="http://schemas.microsoft.com/office/drawing/2014/main" id="{F5430F4A-E180-1D40-423C-CD0B245E4E23}"/>
              </a:ext>
            </a:extLst>
          </p:cNvPr>
          <p:cNvSpPr>
            <a:spLocks noGrp="1"/>
          </p:cNvSpPr>
          <p:nvPr>
            <p:ph idx="1"/>
          </p:nvPr>
        </p:nvSpPr>
        <p:spPr/>
        <p:txBody>
          <a:bodyPr/>
          <a:lstStyle/>
          <a:p>
            <a:pPr algn="just"/>
            <a:r>
              <a:rPr lang="en-US" altLang="en-US" b="1" u="sng"/>
              <a:t>One-dimensional Arrays</a:t>
            </a:r>
          </a:p>
          <a:p>
            <a:pPr algn="just">
              <a:buFont typeface="Wingdings" panose="05000000000000000000" pitchFamily="2" charset="2"/>
              <a:buNone/>
            </a:pPr>
            <a:r>
              <a:rPr lang="en-US" altLang="en-US" sz="2800" b="1"/>
              <a:t>	A list of items (or list of values) can be given one variable name using only one subscript and such a variable is called a single-subscripted variable or a one-dimensional array. The subscript can begin with 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980385A-D98C-C794-ECB0-7D8CD342DE42}"/>
              </a:ext>
            </a:extLst>
          </p:cNvPr>
          <p:cNvSpPr>
            <a:spLocks noGrp="1"/>
          </p:cNvSpPr>
          <p:nvPr>
            <p:ph type="title"/>
          </p:nvPr>
        </p:nvSpPr>
        <p:spPr/>
        <p:txBody>
          <a:bodyPr/>
          <a:lstStyle/>
          <a:p>
            <a:pPr algn="ctr"/>
            <a:r>
              <a:rPr lang="en-US" altLang="en-US" b="1"/>
              <a:t>Arrays</a:t>
            </a:r>
            <a:endParaRPr lang="en-US" altLang="en-US"/>
          </a:p>
        </p:txBody>
      </p:sp>
      <p:sp>
        <p:nvSpPr>
          <p:cNvPr id="45059" name="Content Placeholder 2">
            <a:extLst>
              <a:ext uri="{FF2B5EF4-FFF2-40B4-BE49-F238E27FC236}">
                <a16:creationId xmlns:a16="http://schemas.microsoft.com/office/drawing/2014/main" id="{8A9936AF-8B6A-A254-C785-EB7B6E761908}"/>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800" b="1" u="sng"/>
              <a:t>Declaration of One-Dimensional Arrays</a:t>
            </a:r>
          </a:p>
          <a:p>
            <a:pPr algn="just">
              <a:buFont typeface="Wingdings" panose="05000000000000000000" pitchFamily="2" charset="2"/>
              <a:buNone/>
            </a:pPr>
            <a:r>
              <a:rPr lang="en-US" altLang="en-US" sz="2800" b="1"/>
              <a:t>	Like other variable, one-dimensional array must be declared before it is used in a program. One-dimensional array can be declared as follows:</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type array-name[size];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Here, type means the type of element in the array, such as int, float, or char, and the size means the maximum number of elements in the array.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E143567-4924-9D58-3168-9BDBF44C0CDC}"/>
              </a:ext>
            </a:extLst>
          </p:cNvPr>
          <p:cNvSpPr>
            <a:spLocks noGrp="1"/>
          </p:cNvSpPr>
          <p:nvPr>
            <p:ph type="title"/>
          </p:nvPr>
        </p:nvSpPr>
        <p:spPr/>
        <p:txBody>
          <a:bodyPr/>
          <a:lstStyle/>
          <a:p>
            <a:pPr algn="ctr"/>
            <a:r>
              <a:rPr lang="en-US" altLang="en-US" b="1"/>
              <a:t>Arrays</a:t>
            </a:r>
            <a:endParaRPr lang="en-US" altLang="en-US"/>
          </a:p>
        </p:txBody>
      </p:sp>
      <p:sp>
        <p:nvSpPr>
          <p:cNvPr id="46083" name="Content Placeholder 2">
            <a:extLst>
              <a:ext uri="{FF2B5EF4-FFF2-40B4-BE49-F238E27FC236}">
                <a16:creationId xmlns:a16="http://schemas.microsoft.com/office/drawing/2014/main" id="{CA079A79-CAF3-A4A2-80B0-762AC088F391}"/>
              </a:ext>
            </a:extLst>
          </p:cNvPr>
          <p:cNvSpPr>
            <a:spLocks noGrp="1"/>
          </p:cNvSpPr>
          <p:nvPr>
            <p:ph idx="1"/>
          </p:nvPr>
        </p:nvSpPr>
        <p:spPr/>
        <p:txBody>
          <a:bodyPr/>
          <a:lstStyle/>
          <a:p>
            <a:pPr algn="just">
              <a:buFont typeface="Wingdings" panose="05000000000000000000" pitchFamily="2" charset="2"/>
              <a:buNone/>
            </a:pPr>
            <a:r>
              <a:rPr lang="en-US" altLang="en-US" sz="2800" b="1"/>
              <a:t>	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800" b="1"/>
              <a:t>	int mark[5];</a:t>
            </a:r>
          </a:p>
          <a:p>
            <a:pPr algn="just">
              <a:buFont typeface="Wingdings" panose="05000000000000000000" pitchFamily="2" charset="2"/>
              <a:buNone/>
            </a:pPr>
            <a:r>
              <a:rPr lang="en-US" altLang="en-US" sz="2800" b="1"/>
              <a:t>	float height[3];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087C0AD-E2BF-24FB-5D30-80C07B8DE917}"/>
              </a:ext>
            </a:extLst>
          </p:cNvPr>
          <p:cNvSpPr>
            <a:spLocks noGrp="1"/>
          </p:cNvSpPr>
          <p:nvPr>
            <p:ph type="title"/>
          </p:nvPr>
        </p:nvSpPr>
        <p:spPr/>
        <p:txBody>
          <a:bodyPr/>
          <a:lstStyle/>
          <a:p>
            <a:pPr algn="ctr"/>
            <a:r>
              <a:rPr lang="en-US" altLang="en-US" b="1"/>
              <a:t>Arrays</a:t>
            </a:r>
            <a:endParaRPr lang="en-US" altLang="en-US"/>
          </a:p>
        </p:txBody>
      </p:sp>
      <p:sp>
        <p:nvSpPr>
          <p:cNvPr id="47107" name="Content Placeholder 2">
            <a:extLst>
              <a:ext uri="{FF2B5EF4-FFF2-40B4-BE49-F238E27FC236}">
                <a16:creationId xmlns:a16="http://schemas.microsoft.com/office/drawing/2014/main" id="{0DD94D7A-2819-E8F6-8C69-596A70AA45C2}"/>
              </a:ext>
            </a:extLst>
          </p:cNvPr>
          <p:cNvSpPr>
            <a:spLocks noGrp="1"/>
          </p:cNvSpPr>
          <p:nvPr>
            <p:ph idx="1"/>
          </p:nvPr>
        </p:nvSpPr>
        <p:spPr/>
        <p:txBody>
          <a:bodyPr/>
          <a:lstStyle/>
          <a:p>
            <a:pPr algn="just">
              <a:buFont typeface="Wingdings" panose="05000000000000000000" pitchFamily="2" charset="2"/>
              <a:buNone/>
            </a:pPr>
            <a:r>
              <a:rPr lang="en-US" altLang="en-US"/>
              <a:t>	</a:t>
            </a:r>
            <a:r>
              <a:rPr lang="en-US" altLang="en-US" sz="2800" b="1" u="sng"/>
              <a:t>Initialization of One-Dimensional Arrays</a:t>
            </a:r>
          </a:p>
          <a:p>
            <a:pPr algn="just">
              <a:buFont typeface="Wingdings" panose="05000000000000000000" pitchFamily="2" charset="2"/>
              <a:buNone/>
            </a:pPr>
            <a:r>
              <a:rPr lang="en-US" altLang="en-US" sz="2800" b="1"/>
              <a:t>	After an array is declared, its elements must be initialized. Otherwise, they will contain “garbage”. An array can be initialized either at Compile Time or at Run Time.</a:t>
            </a:r>
          </a:p>
          <a:p>
            <a:pPr algn="just">
              <a:buFont typeface="Wingdings" panose="05000000000000000000" pitchFamily="2" charset="2"/>
              <a:buNone/>
            </a:pPr>
            <a:endParaRPr lang="en-US" altLang="en-US" sz="100" b="1"/>
          </a:p>
          <a:p>
            <a:pPr marL="914400" lvl="1" indent="-514350" algn="just">
              <a:buFont typeface="Arial" panose="020B0604020202020204" pitchFamily="34" charset="0"/>
              <a:buAutoNum type="arabicPeriod"/>
            </a:pPr>
            <a:r>
              <a:rPr lang="en-US" altLang="en-US" sz="2400" b="1" u="sng"/>
              <a:t>Compile Time Initialization</a:t>
            </a:r>
          </a:p>
          <a:p>
            <a:pPr marL="914400" lvl="1" indent="-514350" algn="just">
              <a:buFont typeface="Wingdings" panose="05000000000000000000" pitchFamily="2" charset="2"/>
              <a:buNone/>
            </a:pPr>
            <a:r>
              <a:rPr lang="en-US" altLang="en-US" sz="2400" b="1"/>
              <a:t>	We can initialize the elements of arrays when they are declared, it is called compile time initialization.</a:t>
            </a:r>
          </a:p>
          <a:p>
            <a:pPr marL="914400" lvl="1" indent="-514350" algn="just">
              <a:buFont typeface="Wingdings" panose="05000000000000000000" pitchFamily="2" charset="2"/>
              <a:buNone/>
            </a:pPr>
            <a:r>
              <a:rPr lang="en-US" altLang="en-US" sz="2400" b="1"/>
              <a:t>	type array-name[size] = {list of values};</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A2A9355-1B3D-14B3-C678-297C260EA7E2}"/>
              </a:ext>
            </a:extLst>
          </p:cNvPr>
          <p:cNvSpPr>
            <a:spLocks noGrp="1"/>
          </p:cNvSpPr>
          <p:nvPr>
            <p:ph type="title"/>
          </p:nvPr>
        </p:nvSpPr>
        <p:spPr/>
        <p:txBody>
          <a:bodyPr/>
          <a:lstStyle/>
          <a:p>
            <a:pPr algn="ctr"/>
            <a:r>
              <a:rPr lang="en-US" altLang="en-US" b="1"/>
              <a:t>Arrays</a:t>
            </a:r>
            <a:endParaRPr lang="en-US" altLang="en-US"/>
          </a:p>
        </p:txBody>
      </p:sp>
      <p:sp>
        <p:nvSpPr>
          <p:cNvPr id="48131" name="Content Placeholder 2">
            <a:extLst>
              <a:ext uri="{FF2B5EF4-FFF2-40B4-BE49-F238E27FC236}">
                <a16:creationId xmlns:a16="http://schemas.microsoft.com/office/drawing/2014/main" id="{3E2EC3B1-8492-55A3-E40F-F03D91327211}"/>
              </a:ext>
            </a:extLst>
          </p:cNvPr>
          <p:cNvSpPr>
            <a:spLocks noGrp="1"/>
          </p:cNvSpPr>
          <p:nvPr>
            <p:ph idx="1"/>
          </p:nvPr>
        </p:nvSpPr>
        <p:spPr/>
        <p:txBody>
          <a:bodyPr/>
          <a:lstStyle/>
          <a:p>
            <a:pPr algn="just">
              <a:buFont typeface="Wingdings" panose="05000000000000000000" pitchFamily="2" charset="2"/>
              <a:buNone/>
            </a:pPr>
            <a:r>
              <a:rPr lang="en-US" altLang="en-US" sz="2400" b="1"/>
              <a:t>		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400" b="1"/>
              <a:t>		int mark[5] = {50, 60, 70, 80, 90};</a:t>
            </a:r>
          </a:p>
          <a:p>
            <a:pPr algn="just">
              <a:buFont typeface="Wingdings" panose="05000000000000000000" pitchFamily="2" charset="2"/>
              <a:buNone/>
            </a:pPr>
            <a:r>
              <a:rPr lang="en-US" altLang="en-US" sz="2400" b="1"/>
              <a:t>		float height[3] = {5.5, 5.8, 6.2};</a:t>
            </a:r>
          </a:p>
          <a:p>
            <a:pPr algn="just">
              <a:buFont typeface="Wingdings" panose="05000000000000000000" pitchFamily="2" charset="2"/>
              <a:buNone/>
            </a:pPr>
            <a:endParaRPr lang="en-US" altLang="en-US" sz="2400" b="1"/>
          </a:p>
          <a:p>
            <a:pPr marL="914400" lvl="1" indent="-514350" algn="just">
              <a:buFont typeface="Arial" panose="020B0604020202020204" pitchFamily="34" charset="0"/>
              <a:buAutoNum type="arabicPeriod" startAt="2"/>
            </a:pPr>
            <a:r>
              <a:rPr lang="en-US" altLang="en-US" sz="2400" b="1" u="sng"/>
              <a:t>Run Time Initialization</a:t>
            </a:r>
          </a:p>
          <a:p>
            <a:pPr marL="914400" lvl="1" indent="-514350" algn="just">
              <a:buFont typeface="Wingdings" panose="05000000000000000000" pitchFamily="2" charset="2"/>
              <a:buNone/>
            </a:pPr>
            <a:r>
              <a:rPr lang="en-US" altLang="en-US" sz="2400" b="1"/>
              <a:t>	We can also initialize the elements of arrays at run time using the assignment operator equal sign ‘=‘ and scanf( ) function.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02CE63F-8684-1640-DC1C-87B507F354C1}"/>
              </a:ext>
            </a:extLst>
          </p:cNvPr>
          <p:cNvSpPr>
            <a:spLocks noGrp="1"/>
          </p:cNvSpPr>
          <p:nvPr>
            <p:ph type="title"/>
          </p:nvPr>
        </p:nvSpPr>
        <p:spPr/>
        <p:txBody>
          <a:bodyPr/>
          <a:lstStyle/>
          <a:p>
            <a:pPr algn="ctr"/>
            <a:r>
              <a:rPr lang="en-US" altLang="en-US" b="1"/>
              <a:t>Arrays</a:t>
            </a:r>
            <a:endParaRPr lang="en-US" altLang="en-US"/>
          </a:p>
        </p:txBody>
      </p:sp>
      <p:sp>
        <p:nvSpPr>
          <p:cNvPr id="49155" name="Content Placeholder 2">
            <a:extLst>
              <a:ext uri="{FF2B5EF4-FFF2-40B4-BE49-F238E27FC236}">
                <a16:creationId xmlns:a16="http://schemas.microsoft.com/office/drawing/2014/main" id="{25F35E3E-3578-2A30-1645-E5065236FD93}"/>
              </a:ext>
            </a:extLst>
          </p:cNvPr>
          <p:cNvSpPr>
            <a:spLocks noGrp="1"/>
          </p:cNvSpPr>
          <p:nvPr>
            <p:ph idx="1"/>
          </p:nvPr>
        </p:nvSpPr>
        <p:spPr/>
        <p:txBody>
          <a:bodyPr/>
          <a:lstStyle/>
          <a:p>
            <a:pPr algn="just">
              <a:buFont typeface="Wingdings" panose="05000000000000000000" pitchFamily="2" charset="2"/>
              <a:buNone/>
            </a:pPr>
            <a:r>
              <a:rPr lang="en-US" altLang="en-US" sz="2800" b="1"/>
              <a:t>		</a:t>
            </a:r>
            <a:r>
              <a:rPr lang="en-US" altLang="en-US" sz="2400" b="1"/>
              <a:t>For example,</a:t>
            </a:r>
          </a:p>
          <a:p>
            <a:pPr algn="just">
              <a:buFont typeface="Wingdings" panose="05000000000000000000" pitchFamily="2" charset="2"/>
              <a:buNone/>
            </a:pPr>
            <a:endParaRPr lang="en-US" altLang="en-US" sz="100" b="1"/>
          </a:p>
          <a:p>
            <a:pPr algn="just">
              <a:buFont typeface="Wingdings" panose="05000000000000000000" pitchFamily="2" charset="2"/>
              <a:buNone/>
            </a:pPr>
            <a:r>
              <a:rPr lang="en-US" altLang="en-US" sz="2400" b="1"/>
              <a:t>		int mark[5];</a:t>
            </a:r>
          </a:p>
          <a:p>
            <a:pPr algn="just">
              <a:buFont typeface="Wingdings" panose="05000000000000000000" pitchFamily="2" charset="2"/>
              <a:buNone/>
            </a:pPr>
            <a:r>
              <a:rPr lang="en-US" altLang="en-US" sz="2400" b="1"/>
              <a:t>		mark[0] = 50;</a:t>
            </a:r>
          </a:p>
          <a:p>
            <a:pPr algn="just">
              <a:buFont typeface="Wingdings" panose="05000000000000000000" pitchFamily="2" charset="2"/>
              <a:buNone/>
            </a:pPr>
            <a:r>
              <a:rPr lang="en-US" altLang="en-US" sz="2400" b="1"/>
              <a:t>		mark[1] = 60;</a:t>
            </a:r>
          </a:p>
          <a:p>
            <a:pPr algn="just">
              <a:buFont typeface="Wingdings" panose="05000000000000000000" pitchFamily="2" charset="2"/>
              <a:buNone/>
            </a:pPr>
            <a:r>
              <a:rPr lang="en-US" altLang="en-US" sz="2400" b="1"/>
              <a:t>		mark[2] = 70;</a:t>
            </a:r>
          </a:p>
          <a:p>
            <a:pPr algn="just">
              <a:buFont typeface="Wingdings" panose="05000000000000000000" pitchFamily="2" charset="2"/>
              <a:buNone/>
            </a:pPr>
            <a:r>
              <a:rPr lang="en-US" altLang="en-US" sz="2400" b="1"/>
              <a:t>		mark[3] = 80;</a:t>
            </a:r>
          </a:p>
          <a:p>
            <a:pPr algn="just">
              <a:buFont typeface="Wingdings" panose="05000000000000000000" pitchFamily="2" charset="2"/>
              <a:buNone/>
            </a:pPr>
            <a:r>
              <a:rPr lang="en-US" altLang="en-US" sz="2400" b="1"/>
              <a:t>		mark[4] = 90;</a:t>
            </a:r>
          </a:p>
          <a:p>
            <a:pPr algn="ctr">
              <a:buFont typeface="Wingdings" panose="05000000000000000000" pitchFamily="2" charset="2"/>
              <a:buNone/>
            </a:pPr>
            <a:r>
              <a:rPr lang="en-US" altLang="en-US" sz="2400" b="1"/>
              <a:t>		OR</a:t>
            </a:r>
          </a:p>
          <a:p>
            <a:pPr algn="just">
              <a:buFont typeface="Wingdings" panose="05000000000000000000" pitchFamily="2" charset="2"/>
              <a:buNone/>
            </a:pPr>
            <a:r>
              <a:rPr lang="en-US" altLang="en-US" sz="2400" b="1"/>
              <a:t>		scanf(“%d %d %d %d %d”, &amp;mark[0], &amp;mark[1], </a:t>
            </a:r>
          </a:p>
          <a:p>
            <a:pPr algn="just">
              <a:buFont typeface="Wingdings" panose="05000000000000000000" pitchFamily="2" charset="2"/>
              <a:buNone/>
            </a:pPr>
            <a:r>
              <a:rPr lang="en-US" altLang="en-US" sz="2400" b="1"/>
              <a:t>				&amp;mark[2], &amp;mark[3], &amp;mark[4]);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8335434-D16D-DF58-E488-676EFFD035FD}"/>
              </a:ext>
            </a:extLst>
          </p:cNvPr>
          <p:cNvSpPr>
            <a:spLocks noGrp="1"/>
          </p:cNvSpPr>
          <p:nvPr>
            <p:ph type="title"/>
          </p:nvPr>
        </p:nvSpPr>
        <p:spPr/>
        <p:txBody>
          <a:bodyPr/>
          <a:lstStyle/>
          <a:p>
            <a:pPr algn="ctr"/>
            <a:r>
              <a:rPr lang="en-US" altLang="en-US" b="1"/>
              <a:t>Arrays</a:t>
            </a:r>
            <a:endParaRPr lang="en-US" altLang="en-US"/>
          </a:p>
        </p:txBody>
      </p:sp>
      <p:sp>
        <p:nvSpPr>
          <p:cNvPr id="50179" name="Content Placeholder 2">
            <a:extLst>
              <a:ext uri="{FF2B5EF4-FFF2-40B4-BE49-F238E27FC236}">
                <a16:creationId xmlns:a16="http://schemas.microsoft.com/office/drawing/2014/main" id="{D8AE3E7C-D0C2-CFF5-DD4F-87E2ABBE5F7B}"/>
              </a:ext>
            </a:extLst>
          </p:cNvPr>
          <p:cNvSpPr>
            <a:spLocks noGrp="1"/>
          </p:cNvSpPr>
          <p:nvPr>
            <p:ph idx="1"/>
          </p:nvPr>
        </p:nvSpPr>
        <p:spPr/>
        <p:txBody>
          <a:body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7295807-5377-FDE6-83B0-626A0DA9A22F}"/>
              </a:ext>
            </a:extLst>
          </p:cNvPr>
          <p:cNvSpPr>
            <a:spLocks noGrp="1"/>
          </p:cNvSpPr>
          <p:nvPr>
            <p:ph type="title"/>
          </p:nvPr>
        </p:nvSpPr>
        <p:spPr/>
        <p:txBody>
          <a:bodyPr/>
          <a:lstStyle/>
          <a:p>
            <a:pPr algn="ctr"/>
            <a:r>
              <a:rPr lang="en-US" altLang="en-US" b="1"/>
              <a:t>Data Structure</a:t>
            </a:r>
            <a:endParaRPr lang="en-US" altLang="en-US"/>
          </a:p>
        </p:txBody>
      </p:sp>
      <p:sp>
        <p:nvSpPr>
          <p:cNvPr id="7171" name="Content Placeholder 2">
            <a:extLst>
              <a:ext uri="{FF2B5EF4-FFF2-40B4-BE49-F238E27FC236}">
                <a16:creationId xmlns:a16="http://schemas.microsoft.com/office/drawing/2014/main" id="{9F053D38-9F94-4AC6-A361-6CF9622B1F2E}"/>
              </a:ext>
            </a:extLst>
          </p:cNvPr>
          <p:cNvSpPr>
            <a:spLocks noGrp="1"/>
          </p:cNvSpPr>
          <p:nvPr>
            <p:ph idx="1"/>
          </p:nvPr>
        </p:nvSpPr>
        <p:spPr/>
        <p:txBody>
          <a:bodyPr/>
          <a:lstStyle/>
          <a:p>
            <a:pPr marL="971550" lvl="1" indent="-514350" algn="just">
              <a:buFont typeface="Arial" panose="020B0604020202020204" pitchFamily="34" charset="0"/>
              <a:buAutoNum type="arabicPeriod" startAt="2"/>
            </a:pPr>
            <a:r>
              <a:rPr lang="en-US" altLang="en-US" sz="2600" b="1" u="sng"/>
              <a:t>Non-Primitive Data Structures</a:t>
            </a:r>
          </a:p>
          <a:p>
            <a:pPr lvl="2" algn="just" eaLnBrk="1" hangingPunct="1"/>
            <a:r>
              <a:rPr lang="en-US" altLang="en-US" b="1"/>
              <a:t>Linear Data Structures</a:t>
            </a:r>
          </a:p>
          <a:p>
            <a:pPr lvl="3" algn="just" eaLnBrk="1" hangingPunct="1"/>
            <a:r>
              <a:rPr lang="en-US" altLang="en-US" b="1"/>
              <a:t>Array</a:t>
            </a:r>
          </a:p>
          <a:p>
            <a:pPr lvl="3" algn="just" eaLnBrk="1" hangingPunct="1"/>
            <a:r>
              <a:rPr lang="en-US" altLang="en-US" b="1"/>
              <a:t>Structure and Union</a:t>
            </a:r>
          </a:p>
          <a:p>
            <a:pPr lvl="3" algn="just" eaLnBrk="1" hangingPunct="1"/>
            <a:r>
              <a:rPr lang="en-US" altLang="en-US" b="1"/>
              <a:t>Stack</a:t>
            </a:r>
          </a:p>
          <a:p>
            <a:pPr lvl="3" algn="just" eaLnBrk="1" hangingPunct="1"/>
            <a:r>
              <a:rPr lang="en-US" altLang="en-US" b="1"/>
              <a:t>Queue</a:t>
            </a:r>
          </a:p>
          <a:p>
            <a:pPr lvl="3" algn="just" eaLnBrk="1" hangingPunct="1"/>
            <a:r>
              <a:rPr lang="en-US" altLang="en-US" b="1"/>
              <a:t>Linked List</a:t>
            </a:r>
          </a:p>
          <a:p>
            <a:pPr lvl="3" algn="just" eaLnBrk="1" hangingPunct="1"/>
            <a:r>
              <a:rPr lang="en-US" altLang="en-US" b="1"/>
              <a:t>File</a:t>
            </a:r>
          </a:p>
          <a:p>
            <a:pPr lvl="2" algn="just" eaLnBrk="1" hangingPunct="1"/>
            <a:r>
              <a:rPr lang="en-US" altLang="en-US" b="1"/>
              <a:t>Non-Linear Data Structures</a:t>
            </a:r>
          </a:p>
          <a:p>
            <a:pPr lvl="3" algn="just" eaLnBrk="1" hangingPunct="1"/>
            <a:r>
              <a:rPr lang="en-US" altLang="en-US" b="1"/>
              <a:t>Tree</a:t>
            </a:r>
          </a:p>
          <a:p>
            <a:pPr lvl="3" algn="just" eaLnBrk="1" hangingPunct="1"/>
            <a:r>
              <a:rPr lang="en-US" altLang="en-US" b="1"/>
              <a:t>Graph</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CD69680-ECA6-6CA9-7511-76432E58AA3F}"/>
              </a:ext>
            </a:extLst>
          </p:cNvPr>
          <p:cNvSpPr>
            <a:spLocks noGrp="1"/>
          </p:cNvSpPr>
          <p:nvPr>
            <p:ph type="title"/>
          </p:nvPr>
        </p:nvSpPr>
        <p:spPr/>
        <p:txBody>
          <a:bodyPr/>
          <a:lstStyle/>
          <a:p>
            <a:pPr algn="ctr"/>
            <a:r>
              <a:rPr lang="en-US" altLang="en-US" b="1"/>
              <a:t>Data Structure</a:t>
            </a:r>
            <a:endParaRPr lang="en-US" altLang="en-US"/>
          </a:p>
        </p:txBody>
      </p:sp>
      <p:sp>
        <p:nvSpPr>
          <p:cNvPr id="8195" name="Content Placeholder 2">
            <a:extLst>
              <a:ext uri="{FF2B5EF4-FFF2-40B4-BE49-F238E27FC236}">
                <a16:creationId xmlns:a16="http://schemas.microsoft.com/office/drawing/2014/main" id="{A6F4584D-AE43-62CA-90A2-C70DF233D489}"/>
              </a:ext>
            </a:extLst>
          </p:cNvPr>
          <p:cNvSpPr>
            <a:spLocks noGrp="1"/>
          </p:cNvSpPr>
          <p:nvPr>
            <p:ph idx="1"/>
          </p:nvPr>
        </p:nvSpPr>
        <p:spPr/>
        <p:txBody>
          <a:bodyPr/>
          <a:lstStyle/>
          <a:p>
            <a:pPr marL="342900" lvl="2" indent="-342900" algn="just">
              <a:buSzPct val="75000"/>
            </a:pPr>
            <a:r>
              <a:rPr lang="en-US" altLang="en-US" sz="2700" b="1"/>
              <a:t>A person who wants to write programs should have required knowledge of data structures. Different types of data structures are used to write different types of programs.</a:t>
            </a:r>
          </a:p>
          <a:p>
            <a:pPr marL="342900" lvl="2" indent="-342900" algn="just">
              <a:buSzPct val="75000"/>
            </a:pPr>
            <a:endParaRPr lang="en-US" altLang="en-US" sz="2700" b="1"/>
          </a:p>
          <a:p>
            <a:pPr marL="342900" lvl="2" indent="-342900" algn="just">
              <a:buSzPct val="75000"/>
            </a:pPr>
            <a:r>
              <a:rPr lang="en-US" altLang="en-US" sz="2700" b="1"/>
              <a:t>Data can be stored in main memory (RAM) or in secondary memory (hard disk). Data can be temporarily stored in main memory (RAM), or data can be permanently stored in a file in secondary memory (hard disk).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84B3B2D-552F-C772-42EA-644E32FA30B3}"/>
              </a:ext>
            </a:extLst>
          </p:cNvPr>
          <p:cNvSpPr>
            <a:spLocks noGrp="1"/>
          </p:cNvSpPr>
          <p:nvPr>
            <p:ph type="title"/>
          </p:nvPr>
        </p:nvSpPr>
        <p:spPr/>
        <p:txBody>
          <a:bodyPr/>
          <a:lstStyle/>
          <a:p>
            <a:pPr algn="ctr"/>
            <a:r>
              <a:rPr lang="en-US" altLang="en-US" b="1"/>
              <a:t>Data Structure</a:t>
            </a:r>
            <a:endParaRPr lang="en-US" altLang="en-US"/>
          </a:p>
        </p:txBody>
      </p:sp>
      <p:sp>
        <p:nvSpPr>
          <p:cNvPr id="9219" name="Content Placeholder 2">
            <a:extLst>
              <a:ext uri="{FF2B5EF4-FFF2-40B4-BE49-F238E27FC236}">
                <a16:creationId xmlns:a16="http://schemas.microsoft.com/office/drawing/2014/main" id="{AAB68F1C-F2A5-A15B-EF1B-21A675933D6E}"/>
              </a:ext>
            </a:extLst>
          </p:cNvPr>
          <p:cNvSpPr>
            <a:spLocks noGrp="1"/>
          </p:cNvSpPr>
          <p:nvPr>
            <p:ph idx="1"/>
          </p:nvPr>
        </p:nvSpPr>
        <p:spPr/>
        <p:txBody>
          <a:bodyPr/>
          <a:lstStyle/>
          <a:p>
            <a:pPr algn="just"/>
            <a:r>
              <a:rPr lang="en-US" altLang="en-US" sz="2800" b="1"/>
              <a:t>The choice of the proper data structures in programs saves memory space (storage space), and therefore the programs run (execute) faster.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878BEDE-F3FA-77BD-2567-C90DBEFE4703}"/>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0243" name="Content Placeholder 2">
            <a:extLst>
              <a:ext uri="{FF2B5EF4-FFF2-40B4-BE49-F238E27FC236}">
                <a16:creationId xmlns:a16="http://schemas.microsoft.com/office/drawing/2014/main" id="{92407E4E-9BA7-B11A-2A68-0B42B730E575}"/>
              </a:ext>
            </a:extLst>
          </p:cNvPr>
          <p:cNvSpPr>
            <a:spLocks noGrp="1"/>
          </p:cNvSpPr>
          <p:nvPr>
            <p:ph idx="1"/>
          </p:nvPr>
        </p:nvSpPr>
        <p:spPr/>
        <p:txBody>
          <a:bodyPr/>
          <a:lstStyle/>
          <a:p>
            <a:pPr algn="just"/>
            <a:r>
              <a:rPr lang="en-US" altLang="en-US" sz="2800" b="1"/>
              <a:t>Primitive data structures are also known as basic or built-in data types, which are provided by a programming language (like C) as a basic building block.</a:t>
            </a:r>
          </a:p>
          <a:p>
            <a:pPr algn="just"/>
            <a:endParaRPr lang="en-US" altLang="en-US" sz="2800" b="1"/>
          </a:p>
          <a:p>
            <a:pPr algn="just"/>
            <a:r>
              <a:rPr lang="en-US" altLang="en-US" sz="2800" b="1"/>
              <a:t>Many complicated composite data structures (such as array, structure, etc.) can be created using primitive data structures.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404C1E6-42B9-7B2A-C055-A56D405A776F}"/>
              </a:ext>
            </a:extLst>
          </p:cNvPr>
          <p:cNvSpPr>
            <a:spLocks noGrp="1"/>
          </p:cNvSpPr>
          <p:nvPr>
            <p:ph type="title"/>
          </p:nvPr>
        </p:nvSpPr>
        <p:spPr/>
        <p:txBody>
          <a:bodyPr/>
          <a:lstStyle/>
          <a:p>
            <a:pPr algn="ctr"/>
            <a:r>
              <a:rPr lang="en-US" altLang="en-US" b="1"/>
              <a:t>Primitive Data Structures</a:t>
            </a:r>
            <a:br>
              <a:rPr lang="en-US" altLang="en-US" b="1"/>
            </a:br>
            <a:r>
              <a:rPr lang="en-US" altLang="en-US" b="1"/>
              <a:t>Basic Data Types</a:t>
            </a:r>
            <a:endParaRPr lang="en-US" altLang="en-US"/>
          </a:p>
        </p:txBody>
      </p:sp>
      <p:sp>
        <p:nvSpPr>
          <p:cNvPr id="11267" name="Content Placeholder 2">
            <a:extLst>
              <a:ext uri="{FF2B5EF4-FFF2-40B4-BE49-F238E27FC236}">
                <a16:creationId xmlns:a16="http://schemas.microsoft.com/office/drawing/2014/main" id="{DE482A95-CE7F-1ED3-46A0-8D00A35702DE}"/>
              </a:ext>
            </a:extLst>
          </p:cNvPr>
          <p:cNvSpPr>
            <a:spLocks noGrp="1"/>
          </p:cNvSpPr>
          <p:nvPr>
            <p:ph idx="1"/>
          </p:nvPr>
        </p:nvSpPr>
        <p:spPr/>
        <p:txBody>
          <a:bodyPr/>
          <a:lstStyle/>
          <a:p>
            <a:pPr algn="just"/>
            <a:r>
              <a:rPr lang="en-US" altLang="en-US" sz="2800" b="1"/>
              <a:t>The followings are primitive data structures (basic data types):</a:t>
            </a:r>
          </a:p>
          <a:p>
            <a:pPr marL="1028700" lvl="1" indent="-514350" algn="just" eaLnBrk="1" hangingPunct="1">
              <a:lnSpc>
                <a:spcPct val="80000"/>
              </a:lnSpc>
              <a:buFont typeface="Arial" panose="020B0604020202020204" pitchFamily="34" charset="0"/>
              <a:buAutoNum type="arabicPeriod"/>
            </a:pPr>
            <a:r>
              <a:rPr lang="en-US" altLang="en-US" b="1"/>
              <a:t>Character (keyword is char)</a:t>
            </a:r>
          </a:p>
          <a:p>
            <a:pPr marL="1028700" lvl="1" indent="-514350" algn="just" eaLnBrk="1" hangingPunct="1">
              <a:lnSpc>
                <a:spcPct val="80000"/>
              </a:lnSpc>
              <a:buFont typeface="Arial" panose="020B0604020202020204" pitchFamily="34" charset="0"/>
              <a:buAutoNum type="arabicPeriod"/>
            </a:pPr>
            <a:r>
              <a:rPr lang="en-US" altLang="en-US" b="1"/>
              <a:t>Integer (keyword is int, short, or long)</a:t>
            </a:r>
          </a:p>
          <a:p>
            <a:pPr marL="1028700" lvl="1" indent="-514350" algn="just" eaLnBrk="1" hangingPunct="1">
              <a:lnSpc>
                <a:spcPct val="80000"/>
              </a:lnSpc>
              <a:buFont typeface="Arial" panose="020B0604020202020204" pitchFamily="34" charset="0"/>
              <a:buAutoNum type="arabicPeriod"/>
            </a:pPr>
            <a:r>
              <a:rPr lang="en-US" altLang="en-US" b="1"/>
              <a:t>Floating Point or Real (keyword is float)</a:t>
            </a:r>
          </a:p>
          <a:p>
            <a:pPr marL="1028700" lvl="1" indent="-514350" algn="just" eaLnBrk="1" hangingPunct="1">
              <a:lnSpc>
                <a:spcPct val="80000"/>
              </a:lnSpc>
              <a:buFont typeface="Arial" panose="020B0604020202020204" pitchFamily="34" charset="0"/>
              <a:buAutoNum type="arabicPeriod"/>
            </a:pPr>
            <a:r>
              <a:rPr lang="en-US" altLang="en-US" b="1"/>
              <a:t>Double (larger size of type float) (keyword is double)</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867</TotalTime>
  <Words>1524</Words>
  <Application>Microsoft Office PowerPoint</Application>
  <PresentationFormat>On-screen Show (4:3)</PresentationFormat>
  <Paragraphs>293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Pixel</vt:lpstr>
      <vt:lpstr>UNIT 2 and 4</vt:lpstr>
      <vt:lpstr>Data Structure</vt:lpstr>
      <vt:lpstr>Data Structure</vt:lpstr>
      <vt:lpstr>Data Structure</vt:lpstr>
      <vt:lpstr>Data Structure</vt:lpstr>
      <vt:lpstr>Data Structure</vt:lpstr>
      <vt:lpstr>Data Structure</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Primitive Data Structures Basic Data Types</vt:lpstr>
      <vt:lpstr>Data Types</vt:lpstr>
      <vt:lpstr>Data Types</vt:lpstr>
      <vt:lpstr>Data Types</vt:lpstr>
      <vt:lpstr>Data Types</vt:lpstr>
      <vt:lpstr>Data Types</vt:lpstr>
      <vt:lpstr>Data Types</vt:lpstr>
      <vt:lpstr>Data Types</vt:lpstr>
      <vt:lpstr>Data Types</vt:lpstr>
      <vt:lpstr>Data Types</vt:lpstr>
      <vt:lpstr>Data Types</vt:lpstr>
      <vt:lpstr>Arrays</vt:lpstr>
      <vt:lpstr>Arrays</vt:lpstr>
      <vt:lpstr>Arrays</vt:lpstr>
      <vt:lpstr>Arrays</vt:lpstr>
      <vt:lpstr>Arrays</vt:lpstr>
      <vt:lpstr>Arrays</vt:lpstr>
      <vt:lpstr>Arrays</vt:lpstr>
      <vt:lpstr>Arrays</vt:lpstr>
      <vt:lpstr>Arrays</vt:lpstr>
      <vt:lpstr>Arrays</vt:lpstr>
      <vt:lpstr>Arrays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Gof</dc:creator>
  <cp:lastModifiedBy>buch.hirak.prof@gmail.com</cp:lastModifiedBy>
  <cp:revision>398</cp:revision>
  <dcterms:created xsi:type="dcterms:W3CDTF">2013-01-10T15:49:35Z</dcterms:created>
  <dcterms:modified xsi:type="dcterms:W3CDTF">2022-04-26T09:17:03Z</dcterms:modified>
</cp:coreProperties>
</file>