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8" r:id="rId13"/>
    <p:sldId id="277" r:id="rId14"/>
    <p:sldId id="265" r:id="rId15"/>
    <p:sldId id="266" r:id="rId16"/>
  </p:sldIdLst>
  <p:sldSz cx="9144000" cy="6858000" type="screen4x3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9B4FD5-AB0A-482B-8069-BAE7CDB01DA8}">
  <a:tblStyle styleId="{BE9B4FD5-AB0A-482B-8069-BAE7CDB01D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6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454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16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manShelamov/RomanShelamov_OT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Бизнес процесс </a:t>
            </a:r>
            <a:r>
              <a:rPr lang="en-US" dirty="0"/>
              <a:t>TO BI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3482E8-14B5-41D2-A8E8-BBE219A7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043733"/>
            <a:ext cx="7318503" cy="54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7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809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Создана подсистема приёма биллинга и создания счетов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44552B-2A20-4082-926B-8B4E5334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5" y="1612276"/>
            <a:ext cx="4270865" cy="24856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B15AB8-74E4-4D98-9D1B-E3CAB344E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81" y="2930664"/>
            <a:ext cx="7324133" cy="34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809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Настроен обмен через брокер сообщений </a:t>
            </a:r>
            <a:r>
              <a:rPr lang="en-US" sz="3600" dirty="0"/>
              <a:t>RabbitMQ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BC7429-95D7-4B4C-B525-7DC0D0DC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9" y="1959385"/>
            <a:ext cx="8683321" cy="34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809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Сценарное тестирование</a:t>
            </a:r>
            <a:endParaRPr dirty="0"/>
          </a:p>
        </p:txBody>
      </p:sp>
      <p:sp>
        <p:nvSpPr>
          <p:cNvPr id="4" name="Google Shape;190;p37">
            <a:extLst>
              <a:ext uri="{FF2B5EF4-FFF2-40B4-BE49-F238E27FC236}">
                <a16:creationId xmlns:a16="http://schemas.microsoft.com/office/drawing/2014/main" id="{3A7C53F5-6D12-44A1-8E13-A507015E71C2}"/>
              </a:ext>
            </a:extLst>
          </p:cNvPr>
          <p:cNvSpPr txBox="1">
            <a:spLocks/>
          </p:cNvSpPr>
          <p:nvPr/>
        </p:nvSpPr>
        <p:spPr>
          <a:xfrm>
            <a:off x="631177" y="1368550"/>
            <a:ext cx="8055621" cy="98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0650" indent="0">
              <a:lnSpc>
                <a:spcPct val="100000"/>
              </a:lnSpc>
            </a:pPr>
            <a:r>
              <a:rPr lang="ru-RU" sz="1700" dirty="0">
                <a:latin typeface="Roboto" panose="020B0604020202020204" charset="0"/>
                <a:ea typeface="Roboto" panose="020B0604020202020204" charset="0"/>
              </a:rPr>
              <a:t>В проектной работе реализовано сценарное тестирование с использованием инструмента </a:t>
            </a:r>
            <a:r>
              <a:rPr lang="en-US" sz="1700" dirty="0">
                <a:latin typeface="Roboto" panose="020B0604020202020204" charset="0"/>
                <a:ea typeface="Roboto" panose="020B0604020202020204" charset="0"/>
              </a:rPr>
              <a:t>Vanessa </a:t>
            </a:r>
            <a:r>
              <a:rPr lang="en-US" sz="1700" dirty="0">
                <a:latin typeface="Roboto" panose="020B0604020202020204" charset="0"/>
                <a:ea typeface="Roboto" panose="020B0604020202020204" charset="0"/>
                <a:sym typeface="Roboto"/>
              </a:rPr>
              <a:t>Automation</a:t>
            </a:r>
            <a:endParaRPr lang="ru-RU" sz="17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B92FC8-CDED-4C0C-8089-CDBFDF2B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58" y="2038556"/>
            <a:ext cx="6094018" cy="43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1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3685726030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{BE9B4FD5-AB0A-482B-8069-BAE7CDB01DA8}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технологию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</a:t>
                      </a:r>
                      <a:r>
                        <a:rPr lang="en-US" sz="17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практике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Внедрить EDT на проектах своей компании 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сценарного тестирования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с использованием различных технологий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1075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«</a:t>
            </a:r>
            <a:r>
              <a:rPr lang="ru-RU" dirty="0"/>
              <a:t>Автоматическое формирование счетов клиента на основе данных биллинга»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Шеламов Роман</a:t>
            </a:r>
            <a:r>
              <a:rPr lang="ru" dirty="0">
                <a:solidFill>
                  <a:srgbClr val="02418B"/>
                </a:solidFill>
              </a:rPr>
              <a:t>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Руководитель направления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ООО «ТЦИ»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2002093586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{BE9B4FD5-AB0A-482B-8069-BAE7CDB01DA8}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и продемонстрировать полученные знания и навыки;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Продемонстрировать навыки моделирования бизнес-процессов;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Продемонстрировать навыки настройки сценарных тестов;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437719122"/>
              </p:ext>
            </p:extLst>
          </p:nvPr>
        </p:nvGraphicFramePr>
        <p:xfrm>
          <a:off x="952500" y="1993611"/>
          <a:ext cx="7239000" cy="3466440"/>
        </p:xfrm>
        <a:graphic>
          <a:graphicData uri="http://schemas.openxmlformats.org/drawingml/2006/table">
            <a:tbl>
              <a:tblPr>
                <a:noFill/>
                <a:tableStyleId>{BE9B4FD5-AB0A-482B-8069-BAE7CDB01DA8}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платформе 1С: Предприятие 8 создать подсистему по автоматическому созданию счетов на оплату клиенту на основе данных биллинга;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обмен с помощью брокера сообщений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 разрабатываемой конфигурацией на платформе 1С: Предприятие 8 и пред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системой съёма потребляемых клиентами услуг;</a:t>
                      </a:r>
                      <a:endParaRPr lang="en-US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 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и продемонстрировать полученные знания и для этого пройти полный этап от проектирования до разработки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1630079182"/>
              </p:ext>
            </p:extLst>
          </p:nvPr>
        </p:nvGraphicFramePr>
        <p:xfrm>
          <a:off x="952500" y="2058925"/>
          <a:ext cx="7239000" cy="2317729"/>
        </p:xfrm>
        <a:graphic>
          <a:graphicData uri="http://schemas.openxmlformats.org/drawingml/2006/table">
            <a:tbl>
              <a:tblPr>
                <a:noFill/>
                <a:tableStyleId>{BE9B4FD5-AB0A-482B-8069-BAE7CDB01DA8}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1С: </a:t>
                      </a:r>
                      <a:r>
                        <a:rPr lang="ru-RU" sz="17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Предприятие 8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IT</a:t>
                      </a:r>
                      <a:endParaRPr lang="ru-RU" sz="18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BPMN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0268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 Automation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2290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055621" cy="98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/>
              <a:t>Ссылка на репозиторий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https://github.com/RomanShelamov/RomanShelamov_OTUS</a:t>
            </a:r>
            <a:endParaRPr lang="en-US" dirty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Бизнес процесс </a:t>
            </a:r>
            <a:r>
              <a:rPr lang="en-US" dirty="0"/>
              <a:t>AS 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400051-18DE-4D8C-B070-D7A5D800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93" y="1163317"/>
            <a:ext cx="5983369" cy="53345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261</Words>
  <Application>Microsoft Office PowerPoint</Application>
  <PresentationFormat>Экран (4:3)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Roboto</vt:lpstr>
      <vt:lpstr>Светлая тема</vt:lpstr>
      <vt:lpstr>Архитектор 1С </vt:lpstr>
      <vt:lpstr>Презентация PowerPoint</vt:lpstr>
      <vt:lpstr>Защита проекта Тема: «Автоматическое формирование счетов клиента на основе данных биллинга»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Бизнес процесс AS IS </vt:lpstr>
      <vt:lpstr>Бизнес процесс TO BI</vt:lpstr>
      <vt:lpstr>Создана подсистема приёма биллинга и создания счетов</vt:lpstr>
      <vt:lpstr>Настроен обмен через брокер сообщений RabbitMQ</vt:lpstr>
      <vt:lpstr>Сценарное тестирование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Шеламов Роман</dc:creator>
  <cp:lastModifiedBy>Шеламов Роман Иванович</cp:lastModifiedBy>
  <cp:revision>21</cp:revision>
  <dcterms:modified xsi:type="dcterms:W3CDTF">2025-01-26T19:43:57Z</dcterms:modified>
</cp:coreProperties>
</file>