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C9DEB-2C2F-441C-87DB-9E3B2EB82FDD}" v="1" dt="2024-07-10T20:55:22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5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05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1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0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60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5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09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78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23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32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19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50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16DA3-D0C9-4795-92A6-336FBDA0129C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B09A8-F094-4D60-B2AE-5893002793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32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B33396C1-1D8A-008B-736B-ACD040B96DE4}"/>
              </a:ext>
            </a:extLst>
          </p:cNvPr>
          <p:cNvSpPr/>
          <p:nvPr/>
        </p:nvSpPr>
        <p:spPr>
          <a:xfrm>
            <a:off x="11245943" y="1455836"/>
            <a:ext cx="3950514" cy="4128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B6DC3E3-0C60-D861-7303-FFF73B5FA31C}"/>
              </a:ext>
            </a:extLst>
          </p:cNvPr>
          <p:cNvSpPr/>
          <p:nvPr/>
        </p:nvSpPr>
        <p:spPr>
          <a:xfrm>
            <a:off x="7389971" y="1455836"/>
            <a:ext cx="3847782" cy="4128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1849003-5089-A00F-5341-6CFB7175A840}"/>
              </a:ext>
            </a:extLst>
          </p:cNvPr>
          <p:cNvSpPr/>
          <p:nvPr/>
        </p:nvSpPr>
        <p:spPr>
          <a:xfrm>
            <a:off x="3535680" y="1455836"/>
            <a:ext cx="3847782" cy="4128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A392EAD-6228-6E15-A3DE-BF8836A0D324}"/>
              </a:ext>
            </a:extLst>
          </p:cNvPr>
          <p:cNvSpPr/>
          <p:nvPr/>
        </p:nvSpPr>
        <p:spPr>
          <a:xfrm>
            <a:off x="275051" y="1455836"/>
            <a:ext cx="3254120" cy="41285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57EA2-A19A-CA02-9A42-A8AA85C4152B}"/>
              </a:ext>
            </a:extLst>
          </p:cNvPr>
          <p:cNvSpPr txBox="1"/>
          <p:nvPr/>
        </p:nvSpPr>
        <p:spPr>
          <a:xfrm>
            <a:off x="1918811" y="1888111"/>
            <a:ext cx="13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Exploratory Data Analysis &amp; Data Pre-processing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AF1F30-0B04-78F9-A86B-3B0383736A56}"/>
              </a:ext>
            </a:extLst>
          </p:cNvPr>
          <p:cNvGrpSpPr/>
          <p:nvPr/>
        </p:nvGrpSpPr>
        <p:grpSpPr>
          <a:xfrm>
            <a:off x="496411" y="1856124"/>
            <a:ext cx="1005840" cy="710307"/>
            <a:chOff x="812800" y="578866"/>
            <a:chExt cx="1005840" cy="7103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8CDF0A-1D71-04B2-E268-5FD70FFD821B}"/>
                </a:ext>
              </a:extLst>
            </p:cNvPr>
            <p:cNvSpPr txBox="1"/>
            <p:nvPr/>
          </p:nvSpPr>
          <p:spPr>
            <a:xfrm>
              <a:off x="812800" y="699085"/>
              <a:ext cx="1005840" cy="469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Loading the Heart data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6F4AA8E-A880-6EAB-0A7F-6309994311E2}"/>
                </a:ext>
              </a:extLst>
            </p:cNvPr>
            <p:cNvSpPr/>
            <p:nvPr/>
          </p:nvSpPr>
          <p:spPr>
            <a:xfrm>
              <a:off x="812800" y="578866"/>
              <a:ext cx="1005840" cy="7103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064FBB-8D07-ED41-63D1-4B47C2054056}"/>
              </a:ext>
            </a:extLst>
          </p:cNvPr>
          <p:cNvSpPr/>
          <p:nvPr/>
        </p:nvSpPr>
        <p:spPr>
          <a:xfrm>
            <a:off x="1868011" y="1856124"/>
            <a:ext cx="1432560" cy="710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440A6D-3EB4-0796-0DF1-B2036B412E47}"/>
              </a:ext>
            </a:extLst>
          </p:cNvPr>
          <p:cNvGrpSpPr/>
          <p:nvPr/>
        </p:nvGrpSpPr>
        <p:grpSpPr>
          <a:xfrm>
            <a:off x="3666331" y="1856123"/>
            <a:ext cx="1584960" cy="1656334"/>
            <a:chOff x="3906520" y="538367"/>
            <a:chExt cx="1584960" cy="16563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FFF991-2D7D-C06D-61AC-8AE6CD1F8A6A}"/>
                </a:ext>
              </a:extLst>
            </p:cNvPr>
            <p:cNvSpPr txBox="1"/>
            <p:nvPr/>
          </p:nvSpPr>
          <p:spPr>
            <a:xfrm>
              <a:off x="3906520" y="610853"/>
              <a:ext cx="1584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Filter Method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301A75-0639-117E-5A21-3911F7D70E51}"/>
                </a:ext>
              </a:extLst>
            </p:cNvPr>
            <p:cNvSpPr txBox="1"/>
            <p:nvPr/>
          </p:nvSpPr>
          <p:spPr>
            <a:xfrm>
              <a:off x="4546600" y="136653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∩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AD259F-7A3E-E244-D4EA-2505E937FC1C}"/>
                </a:ext>
              </a:extLst>
            </p:cNvPr>
            <p:cNvGrpSpPr/>
            <p:nvPr/>
          </p:nvGrpSpPr>
          <p:grpSpPr>
            <a:xfrm>
              <a:off x="4201160" y="1118684"/>
              <a:ext cx="1005840" cy="276999"/>
              <a:chOff x="4155440" y="1118684"/>
              <a:chExt cx="1005840" cy="27699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A20F4-867B-05B3-A88C-1198D06D9968}"/>
                  </a:ext>
                </a:extLst>
              </p:cNvPr>
              <p:cNvSpPr txBox="1"/>
              <p:nvPr/>
            </p:nvSpPr>
            <p:spPr>
              <a:xfrm>
                <a:off x="4312920" y="1118684"/>
                <a:ext cx="69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ReliefF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93ABEA3-15A6-5F2B-D445-5CC312F799C2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BCDED9-CA80-D758-7237-DAD2A5B6A60F}"/>
                </a:ext>
              </a:extLst>
            </p:cNvPr>
            <p:cNvGrpSpPr/>
            <p:nvPr/>
          </p:nvGrpSpPr>
          <p:grpSpPr>
            <a:xfrm>
              <a:off x="4201160" y="1738809"/>
              <a:ext cx="1005840" cy="276999"/>
              <a:chOff x="4155440" y="1118684"/>
              <a:chExt cx="1005840" cy="27699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D26B8C-986B-13E0-83AE-BB0E95B6AEB3}"/>
                  </a:ext>
                </a:extLst>
              </p:cNvPr>
              <p:cNvSpPr txBox="1"/>
              <p:nvPr/>
            </p:nvSpPr>
            <p:spPr>
              <a:xfrm>
                <a:off x="4312920" y="1118684"/>
                <a:ext cx="69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FCBF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E85C31A-9C31-4F5B-F4B3-7EA5E4D0C511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336237D-6937-FC33-137A-64D9E62B4007}"/>
                </a:ext>
              </a:extLst>
            </p:cNvPr>
            <p:cNvSpPr/>
            <p:nvPr/>
          </p:nvSpPr>
          <p:spPr>
            <a:xfrm>
              <a:off x="3982720" y="538367"/>
              <a:ext cx="1432560" cy="16563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07887B-B25E-BC76-57FC-546DC8B4C33A}"/>
              </a:ext>
            </a:extLst>
          </p:cNvPr>
          <p:cNvGrpSpPr/>
          <p:nvPr/>
        </p:nvGrpSpPr>
        <p:grpSpPr>
          <a:xfrm>
            <a:off x="5535771" y="1856123"/>
            <a:ext cx="1584960" cy="3464814"/>
            <a:chOff x="5852160" y="578866"/>
            <a:chExt cx="1584960" cy="34648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E9FB6E-F2D7-DBC7-9D73-97012F0DDF46}"/>
                </a:ext>
              </a:extLst>
            </p:cNvPr>
            <p:cNvSpPr txBox="1"/>
            <p:nvPr/>
          </p:nvSpPr>
          <p:spPr>
            <a:xfrm>
              <a:off x="5852160" y="651352"/>
              <a:ext cx="1584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Wrapper Method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781E24-F7C5-6F02-53B1-59BC6592A92E}"/>
                </a:ext>
              </a:extLst>
            </p:cNvPr>
            <p:cNvGrpSpPr/>
            <p:nvPr/>
          </p:nvGrpSpPr>
          <p:grpSpPr>
            <a:xfrm>
              <a:off x="6146800" y="1159183"/>
              <a:ext cx="1005840" cy="276999"/>
              <a:chOff x="4155440" y="1118684"/>
              <a:chExt cx="1005840" cy="27699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EDFA93-340C-E4E7-4E60-86EE36C3C655}"/>
                  </a:ext>
                </a:extLst>
              </p:cNvPr>
              <p:cNvSpPr txBox="1"/>
              <p:nvPr/>
            </p:nvSpPr>
            <p:spPr>
              <a:xfrm>
                <a:off x="4312920" y="1118684"/>
                <a:ext cx="69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RF-GA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2B40FD0-382A-D278-C3A9-BB3BE7D84C79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AFF5021-DF13-4E0F-1717-8C0B931ECE7F}"/>
                </a:ext>
              </a:extLst>
            </p:cNvPr>
            <p:cNvGrpSpPr/>
            <p:nvPr/>
          </p:nvGrpSpPr>
          <p:grpSpPr>
            <a:xfrm>
              <a:off x="6151880" y="1537594"/>
              <a:ext cx="1005840" cy="277000"/>
              <a:chOff x="4155440" y="898067"/>
              <a:chExt cx="1005840" cy="27700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41B76D-2FFF-27D0-1B03-749B444C992C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KNN-GA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EDBFD29-ABE1-67D7-7AC0-51F2A27DD2E9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45A36-1E6C-EAD6-5B64-A0E576BECF8F}"/>
                </a:ext>
              </a:extLst>
            </p:cNvPr>
            <p:cNvSpPr/>
            <p:nvPr/>
          </p:nvSpPr>
          <p:spPr>
            <a:xfrm>
              <a:off x="5928360" y="578866"/>
              <a:ext cx="1432560" cy="3464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A26D0AD-F537-7213-5978-CF87B4C9D44F}"/>
                </a:ext>
              </a:extLst>
            </p:cNvPr>
            <p:cNvGrpSpPr/>
            <p:nvPr/>
          </p:nvGrpSpPr>
          <p:grpSpPr>
            <a:xfrm>
              <a:off x="6141720" y="1926622"/>
              <a:ext cx="1005840" cy="277000"/>
              <a:chOff x="4155440" y="898067"/>
              <a:chExt cx="1005840" cy="27700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9C1B11-20E4-804B-154D-F66B04D1981C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MLP-GA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E12FCAAD-1EF7-E66E-8D44-25B75B62216B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0475EA-4A92-BD0B-CD5C-0D117B7DEE64}"/>
                </a:ext>
              </a:extLst>
            </p:cNvPr>
            <p:cNvGrpSpPr/>
            <p:nvPr/>
          </p:nvGrpSpPr>
          <p:grpSpPr>
            <a:xfrm>
              <a:off x="6156960" y="2327096"/>
              <a:ext cx="1005840" cy="277000"/>
              <a:chOff x="4155440" y="898067"/>
              <a:chExt cx="1005840" cy="277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AA6A41-0570-EED4-2DD8-AEABB8158B56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DT-GA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FB553BB-48D9-63A5-F945-5CC336C91102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97293D-AC3C-175A-B0FA-391F4F205CFC}"/>
                </a:ext>
              </a:extLst>
            </p:cNvPr>
            <p:cNvGrpSpPr/>
            <p:nvPr/>
          </p:nvGrpSpPr>
          <p:grpSpPr>
            <a:xfrm>
              <a:off x="6156960" y="2737736"/>
              <a:ext cx="1005840" cy="277000"/>
              <a:chOff x="4155440" y="898067"/>
              <a:chExt cx="1005840" cy="27700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FFE98B-BE60-5515-7599-3BC1F91804DD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NB-GA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49AD35B3-DD2E-E569-85C6-DFA8DAF09C0E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03F3DF9-CB37-AC65-F6FD-E3A31D62702B}"/>
                </a:ext>
              </a:extLst>
            </p:cNvPr>
            <p:cNvGrpSpPr/>
            <p:nvPr/>
          </p:nvGrpSpPr>
          <p:grpSpPr>
            <a:xfrm>
              <a:off x="6151880" y="3146920"/>
              <a:ext cx="1005840" cy="277000"/>
              <a:chOff x="4155440" y="898067"/>
              <a:chExt cx="1005840" cy="27700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C594FA-F4FA-5DE4-13C4-BD01FBEAC588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LR-GA</a:t>
                </a: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03029C-FA98-1633-9E52-332CA098C476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89F3D7A-CFE3-209C-6973-CD003528C575}"/>
                </a:ext>
              </a:extLst>
            </p:cNvPr>
            <p:cNvGrpSpPr/>
            <p:nvPr/>
          </p:nvGrpSpPr>
          <p:grpSpPr>
            <a:xfrm>
              <a:off x="6156960" y="3538079"/>
              <a:ext cx="1005840" cy="277000"/>
              <a:chOff x="4155440" y="898067"/>
              <a:chExt cx="1005840" cy="27700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0CA7DA-395C-C0B4-5173-A337F316C6FF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SVM-GA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B8B15428-2AE4-F583-D5D5-8D773DC51C92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F1AF7BE-7316-EF04-E3AC-482247550D4B}"/>
              </a:ext>
            </a:extLst>
          </p:cNvPr>
          <p:cNvGrpSpPr/>
          <p:nvPr/>
        </p:nvGrpSpPr>
        <p:grpSpPr>
          <a:xfrm>
            <a:off x="7586662" y="1871946"/>
            <a:ext cx="1584960" cy="3464814"/>
            <a:chOff x="7415371" y="1871946"/>
            <a:chExt cx="1584960" cy="346481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50B211-7D36-8824-DBE7-11794D4628E4}"/>
                </a:ext>
              </a:extLst>
            </p:cNvPr>
            <p:cNvSpPr txBox="1"/>
            <p:nvPr/>
          </p:nvSpPr>
          <p:spPr>
            <a:xfrm>
              <a:off x="7415371" y="1944432"/>
              <a:ext cx="158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Ensemble Learning</a:t>
              </a:r>
            </a:p>
            <a:p>
              <a:pPr algn="ctr"/>
              <a:r>
                <a:rPr lang="en-CA" sz="1200" dirty="0"/>
                <a:t>Base Learners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66D3E1F-13E3-6996-BC1B-ED43771E09B0}"/>
                </a:ext>
              </a:extLst>
            </p:cNvPr>
            <p:cNvGrpSpPr/>
            <p:nvPr/>
          </p:nvGrpSpPr>
          <p:grpSpPr>
            <a:xfrm>
              <a:off x="7710011" y="2452263"/>
              <a:ext cx="1005840" cy="276999"/>
              <a:chOff x="4155440" y="1118684"/>
              <a:chExt cx="1005840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F88C140-B771-22D3-B2AF-D734C84F4182}"/>
                  </a:ext>
                </a:extLst>
              </p:cNvPr>
              <p:cNvSpPr txBox="1"/>
              <p:nvPr/>
            </p:nvSpPr>
            <p:spPr>
              <a:xfrm>
                <a:off x="4160520" y="1118684"/>
                <a:ext cx="995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RF Model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3B84381D-67FD-9E2B-7462-65A8F4217230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4FACF53-96AD-A524-5FFE-925E1B06B818}"/>
                </a:ext>
              </a:extLst>
            </p:cNvPr>
            <p:cNvGrpSpPr/>
            <p:nvPr/>
          </p:nvGrpSpPr>
          <p:grpSpPr>
            <a:xfrm>
              <a:off x="7715091" y="2830674"/>
              <a:ext cx="1005840" cy="277000"/>
              <a:chOff x="4155440" y="898067"/>
              <a:chExt cx="1005840" cy="27700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C24889-AF72-7322-AB46-D95893E21ADF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KNN Model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81EEB9E-E167-7209-932F-DE2D1D110731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B255FEB-ACBB-104A-89E4-F512FE566124}"/>
                </a:ext>
              </a:extLst>
            </p:cNvPr>
            <p:cNvSpPr/>
            <p:nvPr/>
          </p:nvSpPr>
          <p:spPr>
            <a:xfrm>
              <a:off x="7491571" y="1871946"/>
              <a:ext cx="1432560" cy="3464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30C4907-7B6A-7161-92BA-1B87717444B0}"/>
                </a:ext>
              </a:extLst>
            </p:cNvPr>
            <p:cNvGrpSpPr/>
            <p:nvPr/>
          </p:nvGrpSpPr>
          <p:grpSpPr>
            <a:xfrm>
              <a:off x="7704931" y="3219702"/>
              <a:ext cx="1005840" cy="277000"/>
              <a:chOff x="4155440" y="898067"/>
              <a:chExt cx="1005840" cy="277000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6C4C10C-D977-EACE-0061-6930B39AF8B7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MLP Model</a:t>
                </a: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03B5499-F98E-C105-A810-0F49BC5F8C5A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A1CB510-CBFF-AF51-EFD9-13C9BC7ED2F6}"/>
                </a:ext>
              </a:extLst>
            </p:cNvPr>
            <p:cNvGrpSpPr/>
            <p:nvPr/>
          </p:nvGrpSpPr>
          <p:grpSpPr>
            <a:xfrm>
              <a:off x="7720171" y="3620176"/>
              <a:ext cx="1005840" cy="277000"/>
              <a:chOff x="4155440" y="898067"/>
              <a:chExt cx="1005840" cy="27700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7CB7EF-9B8F-A3BC-8A26-5010485AAA34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DT Model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D24F1982-C519-A272-BD5F-040D2EA85080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0B69B21-42F3-4F27-499A-87BCC2A1C39C}"/>
                </a:ext>
              </a:extLst>
            </p:cNvPr>
            <p:cNvGrpSpPr/>
            <p:nvPr/>
          </p:nvGrpSpPr>
          <p:grpSpPr>
            <a:xfrm>
              <a:off x="7720171" y="4030816"/>
              <a:ext cx="1005840" cy="277000"/>
              <a:chOff x="4155440" y="898067"/>
              <a:chExt cx="1005840" cy="277000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4573F2-A11E-81FC-B42F-E66A967192AB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NB Model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0473948-5609-7DA9-0745-E10EA4A65AF4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AEF1F18-DB7E-54F2-EEB0-F7DB6171AB64}"/>
                </a:ext>
              </a:extLst>
            </p:cNvPr>
            <p:cNvGrpSpPr/>
            <p:nvPr/>
          </p:nvGrpSpPr>
          <p:grpSpPr>
            <a:xfrm>
              <a:off x="7715091" y="4440000"/>
              <a:ext cx="1005840" cy="277000"/>
              <a:chOff x="4155440" y="898067"/>
              <a:chExt cx="1005840" cy="27700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64A73A-B0F4-3B53-09DC-4C7524C6720D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LR Model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46ED111-E6C7-6965-A5FD-073C1F6E96A5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48CD6C1-452D-03E0-2513-A163C8A33BCD}"/>
                </a:ext>
              </a:extLst>
            </p:cNvPr>
            <p:cNvGrpSpPr/>
            <p:nvPr/>
          </p:nvGrpSpPr>
          <p:grpSpPr>
            <a:xfrm>
              <a:off x="7720171" y="4831159"/>
              <a:ext cx="1005840" cy="277000"/>
              <a:chOff x="4155440" y="898067"/>
              <a:chExt cx="1005840" cy="277000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748180B-48C6-FE67-D081-7BEE9C8675D6}"/>
                  </a:ext>
                </a:extLst>
              </p:cNvPr>
              <p:cNvSpPr txBox="1"/>
              <p:nvPr/>
            </p:nvSpPr>
            <p:spPr>
              <a:xfrm>
                <a:off x="4155440" y="898068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SVM Model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4250A82-8937-C183-6D45-FE7AE6A4294F}"/>
                  </a:ext>
                </a:extLst>
              </p:cNvPr>
              <p:cNvSpPr/>
              <p:nvPr/>
            </p:nvSpPr>
            <p:spPr>
              <a:xfrm>
                <a:off x="4155440" y="898067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439331-36AD-64CE-205A-9DE4725B9E76}"/>
              </a:ext>
            </a:extLst>
          </p:cNvPr>
          <p:cNvGrpSpPr/>
          <p:nvPr/>
        </p:nvGrpSpPr>
        <p:grpSpPr>
          <a:xfrm>
            <a:off x="9459753" y="1877959"/>
            <a:ext cx="1584960" cy="1008426"/>
            <a:chOff x="9506132" y="3333564"/>
            <a:chExt cx="1584960" cy="100842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B59B58B-1C1F-DE4D-FC12-81D885A5CA73}"/>
                </a:ext>
              </a:extLst>
            </p:cNvPr>
            <p:cNvSpPr txBox="1"/>
            <p:nvPr/>
          </p:nvSpPr>
          <p:spPr>
            <a:xfrm>
              <a:off x="9506132" y="3406050"/>
              <a:ext cx="158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Ensemble Learning</a:t>
              </a:r>
            </a:p>
            <a:p>
              <a:pPr algn="ctr"/>
              <a:r>
                <a:rPr lang="en-CA" sz="1200" dirty="0"/>
                <a:t>Meta Learner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A4012D5-834C-9221-2B02-0E7AC5AF4ACA}"/>
                </a:ext>
              </a:extLst>
            </p:cNvPr>
            <p:cNvGrpSpPr/>
            <p:nvPr/>
          </p:nvGrpSpPr>
          <p:grpSpPr>
            <a:xfrm>
              <a:off x="9795692" y="3898911"/>
              <a:ext cx="1005840" cy="276999"/>
              <a:chOff x="4155440" y="1118684"/>
              <a:chExt cx="1005840" cy="27699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9B6677-2FD3-F578-6566-D4E8F5B9F4BF}"/>
                  </a:ext>
                </a:extLst>
              </p:cNvPr>
              <p:cNvSpPr txBox="1"/>
              <p:nvPr/>
            </p:nvSpPr>
            <p:spPr>
              <a:xfrm>
                <a:off x="4155440" y="1118684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AdaBoost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53B098FD-3D1E-FD2A-C919-FC3FA3FA974D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622DBB2-94EA-7A51-DD43-64F1156897A1}"/>
                </a:ext>
              </a:extLst>
            </p:cNvPr>
            <p:cNvSpPr/>
            <p:nvPr/>
          </p:nvSpPr>
          <p:spPr>
            <a:xfrm>
              <a:off x="9582332" y="3333564"/>
              <a:ext cx="1432560" cy="100842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16BDD37-CDF1-2E87-3061-8140D65828A7}"/>
              </a:ext>
            </a:extLst>
          </p:cNvPr>
          <p:cNvSpPr txBox="1"/>
          <p:nvPr/>
        </p:nvSpPr>
        <p:spPr>
          <a:xfrm>
            <a:off x="8192622" y="1513336"/>
            <a:ext cx="195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Model Building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1812DF-E829-4B04-128C-9194522BC1C9}"/>
              </a:ext>
            </a:extLst>
          </p:cNvPr>
          <p:cNvSpPr txBox="1"/>
          <p:nvPr/>
        </p:nvSpPr>
        <p:spPr>
          <a:xfrm>
            <a:off x="4365194" y="1519425"/>
            <a:ext cx="195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Feature Selection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02EAA8-FCCF-8460-13F1-817DB41A4325}"/>
              </a:ext>
            </a:extLst>
          </p:cNvPr>
          <p:cNvSpPr txBox="1"/>
          <p:nvPr/>
        </p:nvSpPr>
        <p:spPr>
          <a:xfrm>
            <a:off x="12240105" y="1517171"/>
            <a:ext cx="195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Model Evaluation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B3E58C-B8A0-0F6F-65AE-4466081F97F1}"/>
              </a:ext>
            </a:extLst>
          </p:cNvPr>
          <p:cNvSpPr txBox="1"/>
          <p:nvPr/>
        </p:nvSpPr>
        <p:spPr>
          <a:xfrm>
            <a:off x="870397" y="1513336"/>
            <a:ext cx="195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Data Preparation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90A503-17F6-AAEC-0540-691BDC3F7402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1502251" y="221127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9EF2FF-A8AE-7D87-DECA-94421D153968}"/>
              </a:ext>
            </a:extLst>
          </p:cNvPr>
          <p:cNvCxnSpPr/>
          <p:nvPr/>
        </p:nvCxnSpPr>
        <p:spPr>
          <a:xfrm>
            <a:off x="3300571" y="2175264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3A9BDF-DE15-468F-1FE9-E2D1BCDA6244}"/>
              </a:ext>
            </a:extLst>
          </p:cNvPr>
          <p:cNvCxnSpPr/>
          <p:nvPr/>
        </p:nvCxnSpPr>
        <p:spPr>
          <a:xfrm>
            <a:off x="5175091" y="2175264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F4D75D-2191-ED85-566E-D5EDDE62657B}"/>
              </a:ext>
            </a:extLst>
          </p:cNvPr>
          <p:cNvCxnSpPr/>
          <p:nvPr/>
        </p:nvCxnSpPr>
        <p:spPr>
          <a:xfrm>
            <a:off x="7044531" y="2205608"/>
            <a:ext cx="618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72C762D-5E00-7B30-266D-ACA1570305F7}"/>
              </a:ext>
            </a:extLst>
          </p:cNvPr>
          <p:cNvGrpSpPr/>
          <p:nvPr/>
        </p:nvGrpSpPr>
        <p:grpSpPr>
          <a:xfrm>
            <a:off x="11469346" y="1871946"/>
            <a:ext cx="1584960" cy="1834957"/>
            <a:chOff x="12109292" y="2062218"/>
            <a:chExt cx="1584960" cy="18349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255D473-D2CE-7C93-C0ED-9B2F960B8358}"/>
                </a:ext>
              </a:extLst>
            </p:cNvPr>
            <p:cNvSpPr txBox="1"/>
            <p:nvPr/>
          </p:nvSpPr>
          <p:spPr>
            <a:xfrm>
              <a:off x="12109292" y="2134704"/>
              <a:ext cx="158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Stacked Model Metrics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633E395-B4D8-0D59-2F0A-3C400FD13B2E}"/>
                </a:ext>
              </a:extLst>
            </p:cNvPr>
            <p:cNvGrpSpPr/>
            <p:nvPr/>
          </p:nvGrpSpPr>
          <p:grpSpPr>
            <a:xfrm>
              <a:off x="12398852" y="2623441"/>
              <a:ext cx="1005840" cy="276999"/>
              <a:chOff x="4155440" y="1118684"/>
              <a:chExt cx="1005840" cy="276999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57AA97C-B396-0B8E-EB76-FC6382EA0548}"/>
                  </a:ext>
                </a:extLst>
              </p:cNvPr>
              <p:cNvSpPr txBox="1"/>
              <p:nvPr/>
            </p:nvSpPr>
            <p:spPr>
              <a:xfrm>
                <a:off x="4155440" y="1118684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Accuracy</a:t>
                </a: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96CDB837-72AF-987D-C44B-7F6EBDFFA04C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3EEA1AE3-2890-226E-3A00-277307A184CC}"/>
                </a:ext>
              </a:extLst>
            </p:cNvPr>
            <p:cNvSpPr/>
            <p:nvPr/>
          </p:nvSpPr>
          <p:spPr>
            <a:xfrm>
              <a:off x="12185492" y="2062218"/>
              <a:ext cx="1432560" cy="1834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5C7EFA4-FC2C-17A6-8086-D817AD6AE2EF}"/>
                </a:ext>
              </a:extLst>
            </p:cNvPr>
            <p:cNvGrpSpPr/>
            <p:nvPr/>
          </p:nvGrpSpPr>
          <p:grpSpPr>
            <a:xfrm>
              <a:off x="12410510" y="3016822"/>
              <a:ext cx="1005840" cy="276999"/>
              <a:chOff x="4155440" y="1118684"/>
              <a:chExt cx="1005840" cy="276999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EB645FB-41B4-6F0C-A7A0-60D432CBBE83}"/>
                  </a:ext>
                </a:extLst>
              </p:cNvPr>
              <p:cNvSpPr txBox="1"/>
              <p:nvPr/>
            </p:nvSpPr>
            <p:spPr>
              <a:xfrm>
                <a:off x="4155440" y="1118684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Sensitivity</a:t>
                </a: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712FB9F-3EB0-9189-115F-B938A70124A6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536AFC4-7E23-2BFD-8B87-F85E74C0524B}"/>
                </a:ext>
              </a:extLst>
            </p:cNvPr>
            <p:cNvGrpSpPr/>
            <p:nvPr/>
          </p:nvGrpSpPr>
          <p:grpSpPr>
            <a:xfrm>
              <a:off x="12410510" y="3410203"/>
              <a:ext cx="1005840" cy="276999"/>
              <a:chOff x="4155440" y="1118684"/>
              <a:chExt cx="1005840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26F699C-6370-F44A-F572-91502C231AA1}"/>
                  </a:ext>
                </a:extLst>
              </p:cNvPr>
              <p:cNvSpPr txBox="1"/>
              <p:nvPr/>
            </p:nvSpPr>
            <p:spPr>
              <a:xfrm>
                <a:off x="4155440" y="1118684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Specificity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66C37EBD-D4E4-49EB-2909-D9B883D5C172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6DA4621-3AE3-3037-141A-7262297B2261}"/>
              </a:ext>
            </a:extLst>
          </p:cNvPr>
          <p:cNvSpPr txBox="1"/>
          <p:nvPr/>
        </p:nvSpPr>
        <p:spPr>
          <a:xfrm>
            <a:off x="13036073" y="2553198"/>
            <a:ext cx="39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vs.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393F82C-181C-9CEB-157F-696E576E93B5}"/>
              </a:ext>
            </a:extLst>
          </p:cNvPr>
          <p:cNvGrpSpPr/>
          <p:nvPr/>
        </p:nvGrpSpPr>
        <p:grpSpPr>
          <a:xfrm>
            <a:off x="13481824" y="1888111"/>
            <a:ext cx="1432560" cy="1834957"/>
            <a:chOff x="12185492" y="2062218"/>
            <a:chExt cx="1432560" cy="183495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A3AED90-E27C-52EE-541A-70B14F7BDD1E}"/>
                </a:ext>
              </a:extLst>
            </p:cNvPr>
            <p:cNvSpPr txBox="1"/>
            <p:nvPr/>
          </p:nvSpPr>
          <p:spPr>
            <a:xfrm>
              <a:off x="12261692" y="2134705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Single Model Metrics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AFAF329-2184-245A-97BF-E2FC81919D19}"/>
                </a:ext>
              </a:extLst>
            </p:cNvPr>
            <p:cNvGrpSpPr/>
            <p:nvPr/>
          </p:nvGrpSpPr>
          <p:grpSpPr>
            <a:xfrm>
              <a:off x="12398852" y="2623441"/>
              <a:ext cx="1005840" cy="276999"/>
              <a:chOff x="4155440" y="1118684"/>
              <a:chExt cx="1005840" cy="276999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EF83D1B-148C-2CBC-6499-3AFD2E46EEE9}"/>
                  </a:ext>
                </a:extLst>
              </p:cNvPr>
              <p:cNvSpPr txBox="1"/>
              <p:nvPr/>
            </p:nvSpPr>
            <p:spPr>
              <a:xfrm>
                <a:off x="4155440" y="1118684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Accuracy</a:t>
                </a:r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C3124465-6B8C-A255-F336-00BD9F1CB1D1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EA57E131-13E1-AD94-A5AB-B76EFBF281EC}"/>
                </a:ext>
              </a:extLst>
            </p:cNvPr>
            <p:cNvSpPr/>
            <p:nvPr/>
          </p:nvSpPr>
          <p:spPr>
            <a:xfrm>
              <a:off x="12185492" y="2062218"/>
              <a:ext cx="1432560" cy="1834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10ACDA9D-AAF6-5F93-BCAA-096C9C01A550}"/>
                </a:ext>
              </a:extLst>
            </p:cNvPr>
            <p:cNvGrpSpPr/>
            <p:nvPr/>
          </p:nvGrpSpPr>
          <p:grpSpPr>
            <a:xfrm>
              <a:off x="12410510" y="3016822"/>
              <a:ext cx="1005840" cy="276999"/>
              <a:chOff x="4155440" y="1118684"/>
              <a:chExt cx="1005840" cy="27699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2189359-8593-6224-4E85-6698B6ABE7A3}"/>
                  </a:ext>
                </a:extLst>
              </p:cNvPr>
              <p:cNvSpPr txBox="1"/>
              <p:nvPr/>
            </p:nvSpPr>
            <p:spPr>
              <a:xfrm>
                <a:off x="4155440" y="1118684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Sensitivity</a:t>
                </a:r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3956AA57-DBAA-FACF-CBE7-71C2AD7F2737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36EED31-0974-A41C-ADEA-F75D9E9C3358}"/>
                </a:ext>
              </a:extLst>
            </p:cNvPr>
            <p:cNvGrpSpPr/>
            <p:nvPr/>
          </p:nvGrpSpPr>
          <p:grpSpPr>
            <a:xfrm>
              <a:off x="12410510" y="3410203"/>
              <a:ext cx="1005840" cy="276999"/>
              <a:chOff x="4155440" y="1118684"/>
              <a:chExt cx="1005840" cy="276999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7DD2C61-BCC1-BFFB-7BE6-B06170DB64DF}"/>
                  </a:ext>
                </a:extLst>
              </p:cNvPr>
              <p:cNvSpPr txBox="1"/>
              <p:nvPr/>
            </p:nvSpPr>
            <p:spPr>
              <a:xfrm>
                <a:off x="4155440" y="1118684"/>
                <a:ext cx="1005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Specificity</a:t>
                </a:r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CA177B94-5FC5-B253-890E-2AD71491BB63}"/>
                  </a:ext>
                </a:extLst>
              </p:cNvPr>
              <p:cNvSpPr/>
              <p:nvPr/>
            </p:nvSpPr>
            <p:spPr>
              <a:xfrm>
                <a:off x="4155440" y="1118684"/>
                <a:ext cx="1005840" cy="2769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3E0423B-F050-5127-5B3A-0CDF52C170FA}"/>
              </a:ext>
            </a:extLst>
          </p:cNvPr>
          <p:cNvCxnSpPr>
            <a:cxnSpLocks/>
          </p:cNvCxnSpPr>
          <p:nvPr/>
        </p:nvCxnSpPr>
        <p:spPr>
          <a:xfrm flipV="1">
            <a:off x="9095422" y="2212458"/>
            <a:ext cx="4513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0EC2808-D173-830B-9209-53D9329B7726}"/>
              </a:ext>
            </a:extLst>
          </p:cNvPr>
          <p:cNvCxnSpPr>
            <a:cxnSpLocks/>
          </p:cNvCxnSpPr>
          <p:nvPr/>
        </p:nvCxnSpPr>
        <p:spPr>
          <a:xfrm>
            <a:off x="10968513" y="2212458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F898B2B-1AE9-8706-33A8-DF8813F1B285}"/>
              </a:ext>
            </a:extLst>
          </p:cNvPr>
          <p:cNvCxnSpPr/>
          <p:nvPr/>
        </p:nvCxnSpPr>
        <p:spPr>
          <a:xfrm>
            <a:off x="9095422" y="4953835"/>
            <a:ext cx="5208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0C4F2A3-6E61-BE6D-088D-5CDC7A346286}"/>
              </a:ext>
            </a:extLst>
          </p:cNvPr>
          <p:cNvCxnSpPr/>
          <p:nvPr/>
        </p:nvCxnSpPr>
        <p:spPr>
          <a:xfrm flipV="1">
            <a:off x="14303829" y="3704255"/>
            <a:ext cx="0" cy="1265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0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69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Patricia Tating</dc:creator>
  <cp:lastModifiedBy>Patricia Tating</cp:lastModifiedBy>
  <cp:revision>1</cp:revision>
  <dcterms:created xsi:type="dcterms:W3CDTF">2024-07-10T19:38:07Z</dcterms:created>
  <dcterms:modified xsi:type="dcterms:W3CDTF">2024-07-10T20:55:33Z</dcterms:modified>
</cp:coreProperties>
</file>