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rot="2461708">
            <a:off x="2656227" y="4716759"/>
            <a:ext cx="2324625" cy="306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5336"/>
                </a:moveTo>
                <a:lnTo>
                  <a:pt x="2324625" y="1533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 rot="15966385">
            <a:off x="1210056" y="2545876"/>
            <a:ext cx="1053057" cy="1558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5336"/>
                </a:moveTo>
                <a:lnTo>
                  <a:pt x="1087582" y="1533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 rot="7315940">
            <a:off x="993918" y="4631068"/>
            <a:ext cx="1039383" cy="306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5336"/>
                </a:moveTo>
                <a:lnTo>
                  <a:pt x="1039383" y="1533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 rot="873983">
            <a:off x="2944700" y="3775686"/>
            <a:ext cx="1788888" cy="306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5336"/>
                </a:moveTo>
                <a:lnTo>
                  <a:pt x="1788888" y="1533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 rot="20543064">
            <a:off x="2605871" y="2656539"/>
            <a:ext cx="2795603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5336"/>
                </a:moveTo>
                <a:lnTo>
                  <a:pt x="1876828" y="1533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Oval 11"/>
          <p:cNvSpPr/>
          <p:nvPr/>
        </p:nvSpPr>
        <p:spPr>
          <a:xfrm>
            <a:off x="304800" y="2938691"/>
            <a:ext cx="2860061" cy="144136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מטרה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866821" y="997435"/>
            <a:ext cx="1293577" cy="1116384"/>
          </a:xfrm>
          <a:custGeom>
            <a:avLst/>
            <a:gdLst>
              <a:gd name="connsiteX0" fmla="*/ 0 w 1293577"/>
              <a:gd name="connsiteY0" fmla="*/ 558192 h 1116384"/>
              <a:gd name="connsiteX1" fmla="*/ 646789 w 1293577"/>
              <a:gd name="connsiteY1" fmla="*/ 0 h 1116384"/>
              <a:gd name="connsiteX2" fmla="*/ 1293578 w 1293577"/>
              <a:gd name="connsiteY2" fmla="*/ 558192 h 1116384"/>
              <a:gd name="connsiteX3" fmla="*/ 646789 w 1293577"/>
              <a:gd name="connsiteY3" fmla="*/ 1116384 h 1116384"/>
              <a:gd name="connsiteX4" fmla="*/ 0 w 1293577"/>
              <a:gd name="connsiteY4" fmla="*/ 558192 h 111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577" h="1116384">
                <a:moveTo>
                  <a:pt x="0" y="558192"/>
                </a:moveTo>
                <a:cubicBezTo>
                  <a:pt x="0" y="249911"/>
                  <a:pt x="289577" y="0"/>
                  <a:pt x="646789" y="0"/>
                </a:cubicBezTo>
                <a:cubicBezTo>
                  <a:pt x="1004001" y="0"/>
                  <a:pt x="1293578" y="249911"/>
                  <a:pt x="1293578" y="558192"/>
                </a:cubicBezTo>
                <a:cubicBezTo>
                  <a:pt x="1293578" y="866473"/>
                  <a:pt x="1004001" y="1116384"/>
                  <a:pt x="646789" y="1116384"/>
                </a:cubicBezTo>
                <a:cubicBezTo>
                  <a:pt x="289577" y="1116384"/>
                  <a:pt x="0" y="866473"/>
                  <a:pt x="0" y="55819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425" tIns="170476" rIns="196425" bIns="170476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kern="1200" dirty="0" smtClean="0">
                <a:solidFill>
                  <a:srgbClr val="FFFF00"/>
                </a:solidFill>
              </a:rPr>
              <a:t>Daily vitals</a:t>
            </a:r>
            <a:endParaRPr lang="en-US" sz="1050" b="1" kern="1200" dirty="0">
              <a:solidFill>
                <a:srgbClr val="FFFF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063307" y="1005269"/>
            <a:ext cx="1940366" cy="1116384"/>
          </a:xfrm>
          <a:custGeom>
            <a:avLst/>
            <a:gdLst>
              <a:gd name="connsiteX0" fmla="*/ 0 w 1940366"/>
              <a:gd name="connsiteY0" fmla="*/ 0 h 1116384"/>
              <a:gd name="connsiteX1" fmla="*/ 1940366 w 1940366"/>
              <a:gd name="connsiteY1" fmla="*/ 0 h 1116384"/>
              <a:gd name="connsiteX2" fmla="*/ 1940366 w 1940366"/>
              <a:gd name="connsiteY2" fmla="*/ 1116384 h 1116384"/>
              <a:gd name="connsiteX3" fmla="*/ 0 w 1940366"/>
              <a:gd name="connsiteY3" fmla="*/ 1116384 h 1116384"/>
              <a:gd name="connsiteX4" fmla="*/ 0 w 1940366"/>
              <a:gd name="connsiteY4" fmla="*/ 0 h 111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66" h="1116384">
                <a:moveTo>
                  <a:pt x="0" y="0"/>
                </a:moveTo>
                <a:lnTo>
                  <a:pt x="1940366" y="0"/>
                </a:lnTo>
                <a:lnTo>
                  <a:pt x="1940366" y="1116384"/>
                </a:lnTo>
                <a:lnTo>
                  <a:pt x="0" y="11163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r" defTabSz="8445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900" kern="1200" dirty="0" smtClean="0"/>
              <a:t>מעקב על לקיחת תרופות בזמן</a:t>
            </a:r>
            <a:endParaRPr lang="en-US" sz="1900" kern="1200" dirty="0"/>
          </a:p>
          <a:p>
            <a:pPr marL="171450" lvl="1" indent="-171450" algn="r" defTabSz="8445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900" kern="1200" dirty="0" smtClean="0"/>
              <a:t>מעקב על תזונה בזמן</a:t>
            </a:r>
            <a:endParaRPr lang="en-US" sz="19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4200564" y="1092952"/>
            <a:ext cx="2280844" cy="2057401"/>
          </a:xfrm>
          <a:custGeom>
            <a:avLst/>
            <a:gdLst>
              <a:gd name="connsiteX0" fmla="*/ 0 w 2280844"/>
              <a:gd name="connsiteY0" fmla="*/ 1028701 h 2057401"/>
              <a:gd name="connsiteX1" fmla="*/ 1140422 w 2280844"/>
              <a:gd name="connsiteY1" fmla="*/ 0 h 2057401"/>
              <a:gd name="connsiteX2" fmla="*/ 2280844 w 2280844"/>
              <a:gd name="connsiteY2" fmla="*/ 1028701 h 2057401"/>
              <a:gd name="connsiteX3" fmla="*/ 1140422 w 2280844"/>
              <a:gd name="connsiteY3" fmla="*/ 2057402 h 2057401"/>
              <a:gd name="connsiteX4" fmla="*/ 0 w 2280844"/>
              <a:gd name="connsiteY4" fmla="*/ 1028701 h 205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844" h="2057401">
                <a:moveTo>
                  <a:pt x="0" y="1028701"/>
                </a:moveTo>
                <a:cubicBezTo>
                  <a:pt x="0" y="460565"/>
                  <a:pt x="510584" y="0"/>
                  <a:pt x="1140422" y="0"/>
                </a:cubicBezTo>
                <a:cubicBezTo>
                  <a:pt x="1770260" y="0"/>
                  <a:pt x="2280844" y="460565"/>
                  <a:pt x="2280844" y="1028701"/>
                </a:cubicBezTo>
                <a:cubicBezTo>
                  <a:pt x="2280844" y="1596837"/>
                  <a:pt x="1770260" y="2057402"/>
                  <a:pt x="1140422" y="2057402"/>
                </a:cubicBezTo>
                <a:cubicBezTo>
                  <a:pt x="510584" y="2057402"/>
                  <a:pt x="0" y="1596837"/>
                  <a:pt x="0" y="102870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262" tIns="316539" rIns="349262" bIns="31653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>
                <a:solidFill>
                  <a:srgbClr val="FFFF00"/>
                </a:solidFill>
              </a:rPr>
              <a:t>Daily non-vitals</a:t>
            </a:r>
            <a:endParaRPr lang="en-US" sz="2400" b="1" kern="1200" dirty="0">
              <a:solidFill>
                <a:srgbClr val="FFFF0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340986" y="1085118"/>
            <a:ext cx="3421267" cy="2057401"/>
          </a:xfrm>
          <a:custGeom>
            <a:avLst/>
            <a:gdLst>
              <a:gd name="connsiteX0" fmla="*/ 0 w 3421267"/>
              <a:gd name="connsiteY0" fmla="*/ 0 h 2057401"/>
              <a:gd name="connsiteX1" fmla="*/ 3421267 w 3421267"/>
              <a:gd name="connsiteY1" fmla="*/ 0 h 2057401"/>
              <a:gd name="connsiteX2" fmla="*/ 3421267 w 3421267"/>
              <a:gd name="connsiteY2" fmla="*/ 2057401 h 2057401"/>
              <a:gd name="connsiteX3" fmla="*/ 0 w 3421267"/>
              <a:gd name="connsiteY3" fmla="*/ 2057401 h 2057401"/>
              <a:gd name="connsiteX4" fmla="*/ 0 w 3421267"/>
              <a:gd name="connsiteY4" fmla="*/ 0 h 205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1267" h="2057401">
                <a:moveTo>
                  <a:pt x="0" y="0"/>
                </a:moveTo>
                <a:lnTo>
                  <a:pt x="3421267" y="0"/>
                </a:lnTo>
                <a:lnTo>
                  <a:pt x="3421267" y="2057401"/>
                </a:lnTo>
                <a:lnTo>
                  <a:pt x="0" y="20574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מעקב על טיפול בבע"ח (האכלה/ טיול/ וכ"ו).</a:t>
            </a:r>
            <a:endParaRPr lang="en-US" sz="1400" kern="1200" dirty="0"/>
          </a:p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תזכורות בנושאים שונים של ניהול משק בית:</a:t>
            </a:r>
            <a:endParaRPr lang="en-US" sz="1400" kern="1200" dirty="0"/>
          </a:p>
          <a:p>
            <a:pPr marL="228600" lvl="2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דואר.</a:t>
            </a:r>
            <a:endParaRPr lang="en-US" sz="1400" kern="1200" dirty="0"/>
          </a:p>
          <a:p>
            <a:pPr marL="228600" lvl="2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כיבוי מזגן</a:t>
            </a:r>
            <a:endParaRPr lang="en-US" sz="1400" kern="1200" dirty="0"/>
          </a:p>
          <a:p>
            <a:pPr marL="228600" lvl="2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כיבוי אורות.</a:t>
            </a:r>
            <a:endParaRPr lang="en-US" sz="1400" kern="1200" dirty="0"/>
          </a:p>
          <a:p>
            <a:pPr marL="228600" lvl="2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נעילת דלתות</a:t>
            </a:r>
            <a:endParaRPr lang="en-US" sz="1400" kern="1200" dirty="0"/>
          </a:p>
          <a:p>
            <a:pPr marL="228600" lvl="2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סגירת מקרר</a:t>
            </a:r>
            <a:endParaRPr lang="en-US" sz="1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4722974" y="3440096"/>
            <a:ext cx="1758434" cy="1514296"/>
          </a:xfrm>
          <a:custGeom>
            <a:avLst/>
            <a:gdLst>
              <a:gd name="connsiteX0" fmla="*/ 0 w 1758434"/>
              <a:gd name="connsiteY0" fmla="*/ 757148 h 1514296"/>
              <a:gd name="connsiteX1" fmla="*/ 879217 w 1758434"/>
              <a:gd name="connsiteY1" fmla="*/ 0 h 1514296"/>
              <a:gd name="connsiteX2" fmla="*/ 1758434 w 1758434"/>
              <a:gd name="connsiteY2" fmla="*/ 757148 h 1514296"/>
              <a:gd name="connsiteX3" fmla="*/ 879217 w 1758434"/>
              <a:gd name="connsiteY3" fmla="*/ 1514296 h 1514296"/>
              <a:gd name="connsiteX4" fmla="*/ 0 w 1758434"/>
              <a:gd name="connsiteY4" fmla="*/ 757148 h 15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434" h="1514296">
                <a:moveTo>
                  <a:pt x="0" y="757148"/>
                </a:moveTo>
                <a:cubicBezTo>
                  <a:pt x="0" y="338987"/>
                  <a:pt x="393639" y="0"/>
                  <a:pt x="879217" y="0"/>
                </a:cubicBezTo>
                <a:cubicBezTo>
                  <a:pt x="1364795" y="0"/>
                  <a:pt x="1758434" y="338987"/>
                  <a:pt x="1758434" y="757148"/>
                </a:cubicBezTo>
                <a:cubicBezTo>
                  <a:pt x="1758434" y="1175309"/>
                  <a:pt x="1364795" y="1514296"/>
                  <a:pt x="879217" y="1514296"/>
                </a:cubicBezTo>
                <a:cubicBezTo>
                  <a:pt x="393639" y="1514296"/>
                  <a:pt x="0" y="1175309"/>
                  <a:pt x="0" y="75714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0217" tIns="234464" rIns="270217" bIns="23446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rgbClr val="FFFF00"/>
                </a:solidFill>
              </a:rPr>
              <a:t>Cyclic non-daily</a:t>
            </a:r>
            <a:endParaRPr lang="en-US" sz="2000" b="1" kern="1200" dirty="0">
              <a:solidFill>
                <a:srgbClr val="FFFF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907664" y="3485441"/>
            <a:ext cx="2637651" cy="1514296"/>
          </a:xfrm>
          <a:custGeom>
            <a:avLst/>
            <a:gdLst>
              <a:gd name="connsiteX0" fmla="*/ 0 w 2637651"/>
              <a:gd name="connsiteY0" fmla="*/ 0 h 1514296"/>
              <a:gd name="connsiteX1" fmla="*/ 2637651 w 2637651"/>
              <a:gd name="connsiteY1" fmla="*/ 0 h 1514296"/>
              <a:gd name="connsiteX2" fmla="*/ 2637651 w 2637651"/>
              <a:gd name="connsiteY2" fmla="*/ 1514296 h 1514296"/>
              <a:gd name="connsiteX3" fmla="*/ 0 w 2637651"/>
              <a:gd name="connsiteY3" fmla="*/ 1514296 h 1514296"/>
              <a:gd name="connsiteX4" fmla="*/ 0 w 2637651"/>
              <a:gd name="connsiteY4" fmla="*/ 0 h 15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651" h="1514296">
                <a:moveTo>
                  <a:pt x="0" y="0"/>
                </a:moveTo>
                <a:lnTo>
                  <a:pt x="2637651" y="0"/>
                </a:lnTo>
                <a:lnTo>
                  <a:pt x="2637651" y="1514296"/>
                </a:lnTo>
                <a:lnTo>
                  <a:pt x="0" y="15142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תזכורות על ביקורים במרפאות</a:t>
            </a:r>
            <a:endParaRPr lang="en-US" sz="1400" kern="1200" dirty="0"/>
          </a:p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תזכורות על קניות</a:t>
            </a:r>
            <a:endParaRPr lang="en-US" sz="1400" kern="1200" dirty="0"/>
          </a:p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400" kern="1200" dirty="0" smtClean="0"/>
              <a:t>תזכורות על פעולויות חברתיות (חוגים/הופעות וכ"ו)</a:t>
            </a:r>
            <a:endParaRPr lang="en-US" sz="1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419600" y="5355972"/>
            <a:ext cx="1411322" cy="864817"/>
          </a:xfrm>
          <a:custGeom>
            <a:avLst/>
            <a:gdLst>
              <a:gd name="connsiteX0" fmla="*/ 0 w 1411322"/>
              <a:gd name="connsiteY0" fmla="*/ 432409 h 864817"/>
              <a:gd name="connsiteX1" fmla="*/ 705661 w 1411322"/>
              <a:gd name="connsiteY1" fmla="*/ 0 h 864817"/>
              <a:gd name="connsiteX2" fmla="*/ 1411322 w 1411322"/>
              <a:gd name="connsiteY2" fmla="*/ 432409 h 864817"/>
              <a:gd name="connsiteX3" fmla="*/ 705661 w 1411322"/>
              <a:gd name="connsiteY3" fmla="*/ 864818 h 864817"/>
              <a:gd name="connsiteX4" fmla="*/ 0 w 1411322"/>
              <a:gd name="connsiteY4" fmla="*/ 432409 h 8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322" h="864817">
                <a:moveTo>
                  <a:pt x="0" y="432409"/>
                </a:moveTo>
                <a:cubicBezTo>
                  <a:pt x="0" y="193596"/>
                  <a:pt x="315935" y="0"/>
                  <a:pt x="705661" y="0"/>
                </a:cubicBezTo>
                <a:cubicBezTo>
                  <a:pt x="1095387" y="0"/>
                  <a:pt x="1411322" y="193596"/>
                  <a:pt x="1411322" y="432409"/>
                </a:cubicBezTo>
                <a:cubicBezTo>
                  <a:pt x="1411322" y="671222"/>
                  <a:pt x="1095387" y="864818"/>
                  <a:pt x="705661" y="864818"/>
                </a:cubicBezTo>
                <a:cubicBezTo>
                  <a:pt x="315935" y="864818"/>
                  <a:pt x="0" y="671222"/>
                  <a:pt x="0" y="43240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9383" tIns="139350" rIns="219383" bIns="13935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rgbClr val="FFFF00"/>
                </a:solidFill>
              </a:rPr>
              <a:t>Non – cyclic</a:t>
            </a:r>
            <a:endParaRPr lang="en-US" sz="2000" b="1" kern="1200" dirty="0">
              <a:solidFill>
                <a:srgbClr val="FFFF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745237" y="5350582"/>
            <a:ext cx="2116983" cy="864817"/>
          </a:xfrm>
          <a:custGeom>
            <a:avLst/>
            <a:gdLst>
              <a:gd name="connsiteX0" fmla="*/ 0 w 2116983"/>
              <a:gd name="connsiteY0" fmla="*/ 0 h 864817"/>
              <a:gd name="connsiteX1" fmla="*/ 2116983 w 2116983"/>
              <a:gd name="connsiteY1" fmla="*/ 0 h 864817"/>
              <a:gd name="connsiteX2" fmla="*/ 2116983 w 2116983"/>
              <a:gd name="connsiteY2" fmla="*/ 864817 h 864817"/>
              <a:gd name="connsiteX3" fmla="*/ 0 w 2116983"/>
              <a:gd name="connsiteY3" fmla="*/ 864817 h 864817"/>
              <a:gd name="connsiteX4" fmla="*/ 0 w 2116983"/>
              <a:gd name="connsiteY4" fmla="*/ 0 h 8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983" h="864817">
                <a:moveTo>
                  <a:pt x="0" y="0"/>
                </a:moveTo>
                <a:lnTo>
                  <a:pt x="2116983" y="0"/>
                </a:lnTo>
                <a:lnTo>
                  <a:pt x="2116983" y="864817"/>
                </a:lnTo>
                <a:lnTo>
                  <a:pt x="0" y="8648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r" defTabSz="7112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600" b="0" kern="1200" dirty="0" smtClean="0">
                <a:solidFill>
                  <a:schemeClr val="tx1"/>
                </a:solidFill>
              </a:rPr>
              <a:t>יומן פגישות ואירועים</a:t>
            </a:r>
            <a:endParaRPr lang="en-US" sz="1600" b="0" kern="1200" dirty="0">
              <a:solidFill>
                <a:schemeClr val="tx1"/>
              </a:solidFill>
            </a:endParaRPr>
          </a:p>
          <a:p>
            <a:pPr marL="171450" lvl="1" indent="-171450" algn="r" defTabSz="7112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600" b="0" kern="1200" dirty="0" smtClean="0">
                <a:solidFill>
                  <a:schemeClr val="tx1"/>
                </a:solidFill>
              </a:rPr>
              <a:t>תזכורות על מכונת כביסה/ מייבש/ מדיח כלים וכ"ו</a:t>
            </a:r>
            <a:endParaRPr lang="en-US" sz="1800" b="0" kern="12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81000" y="5029201"/>
            <a:ext cx="1879949" cy="864817"/>
          </a:xfrm>
          <a:custGeom>
            <a:avLst/>
            <a:gdLst>
              <a:gd name="connsiteX0" fmla="*/ 0 w 1879949"/>
              <a:gd name="connsiteY0" fmla="*/ 432409 h 864817"/>
              <a:gd name="connsiteX1" fmla="*/ 939975 w 1879949"/>
              <a:gd name="connsiteY1" fmla="*/ 0 h 864817"/>
              <a:gd name="connsiteX2" fmla="*/ 1879950 w 1879949"/>
              <a:gd name="connsiteY2" fmla="*/ 432409 h 864817"/>
              <a:gd name="connsiteX3" fmla="*/ 939975 w 1879949"/>
              <a:gd name="connsiteY3" fmla="*/ 864818 h 864817"/>
              <a:gd name="connsiteX4" fmla="*/ 0 w 1879949"/>
              <a:gd name="connsiteY4" fmla="*/ 432409 h 8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49" h="864817">
                <a:moveTo>
                  <a:pt x="0" y="432409"/>
                </a:moveTo>
                <a:cubicBezTo>
                  <a:pt x="0" y="193596"/>
                  <a:pt x="420841" y="0"/>
                  <a:pt x="939975" y="0"/>
                </a:cubicBezTo>
                <a:cubicBezTo>
                  <a:pt x="1459109" y="0"/>
                  <a:pt x="1879950" y="193596"/>
                  <a:pt x="1879950" y="432409"/>
                </a:cubicBezTo>
                <a:cubicBezTo>
                  <a:pt x="1879950" y="671222"/>
                  <a:pt x="1459109" y="864818"/>
                  <a:pt x="939975" y="864818"/>
                </a:cubicBezTo>
                <a:cubicBezTo>
                  <a:pt x="420841" y="864818"/>
                  <a:pt x="0" y="671222"/>
                  <a:pt x="0" y="43240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6742" tIns="138080" rIns="286742" bIns="13808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kern="1200" dirty="0" smtClean="0">
                <a:solidFill>
                  <a:srgbClr val="FF0000"/>
                </a:solidFill>
              </a:rPr>
              <a:t>Danger prevention</a:t>
            </a:r>
            <a:endParaRPr lang="en-US" sz="1800" b="1" kern="1200" dirty="0">
              <a:solidFill>
                <a:srgbClr val="FF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078516" y="5029201"/>
            <a:ext cx="2819924" cy="864817"/>
          </a:xfrm>
          <a:custGeom>
            <a:avLst/>
            <a:gdLst>
              <a:gd name="connsiteX0" fmla="*/ 0 w 2819924"/>
              <a:gd name="connsiteY0" fmla="*/ 0 h 864817"/>
              <a:gd name="connsiteX1" fmla="*/ 2819924 w 2819924"/>
              <a:gd name="connsiteY1" fmla="*/ 0 h 864817"/>
              <a:gd name="connsiteX2" fmla="*/ 2819924 w 2819924"/>
              <a:gd name="connsiteY2" fmla="*/ 864817 h 864817"/>
              <a:gd name="connsiteX3" fmla="*/ 0 w 2819924"/>
              <a:gd name="connsiteY3" fmla="*/ 864817 h 864817"/>
              <a:gd name="connsiteX4" fmla="*/ 0 w 2819924"/>
              <a:gd name="connsiteY4" fmla="*/ 0 h 8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24" h="864817">
                <a:moveTo>
                  <a:pt x="0" y="0"/>
                </a:moveTo>
                <a:lnTo>
                  <a:pt x="2819924" y="0"/>
                </a:lnTo>
                <a:lnTo>
                  <a:pt x="2819924" y="864817"/>
                </a:lnTo>
                <a:lnTo>
                  <a:pt x="0" y="8648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r" defTabSz="8001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800" b="0" kern="1200" dirty="0" smtClean="0">
                <a:solidFill>
                  <a:schemeClr val="tx1"/>
                </a:solidFill>
              </a:rPr>
              <a:t>כיבוי גז</a:t>
            </a:r>
            <a:endParaRPr lang="en-US" sz="1800" b="0" kern="1200" dirty="0">
              <a:solidFill>
                <a:schemeClr val="tx1"/>
              </a:solidFill>
            </a:endParaRPr>
          </a:p>
          <a:p>
            <a:pPr marL="171450" lvl="1" indent="-171450" algn="r" defTabSz="7112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600" b="0" kern="1200" dirty="0" smtClean="0">
                <a:solidFill>
                  <a:schemeClr val="tx1"/>
                </a:solidFill>
              </a:rPr>
              <a:t>תנור</a:t>
            </a:r>
            <a:endParaRPr lang="en-US" sz="1600" b="0" kern="1200" dirty="0">
              <a:solidFill>
                <a:schemeClr val="tx1"/>
              </a:solidFill>
            </a:endParaRPr>
          </a:p>
          <a:p>
            <a:pPr marL="171450" lvl="1" indent="-171450" algn="r" defTabSz="7112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600" b="0" kern="1200" dirty="0" smtClean="0">
                <a:solidFill>
                  <a:schemeClr val="tx1"/>
                </a:solidFill>
              </a:rPr>
              <a:t>כיבוי בוילר</a:t>
            </a:r>
            <a:endParaRPr lang="en-US" sz="1600" b="0" kern="1200" dirty="0">
              <a:solidFill>
                <a:schemeClr val="tx1"/>
              </a:solidFill>
            </a:endParaRPr>
          </a:p>
          <a:p>
            <a:pPr marL="171450" lvl="1" indent="-171450" algn="r" defTabSz="7112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he-IL" sz="1600" b="0" kern="1200" dirty="0" smtClean="0">
                <a:solidFill>
                  <a:schemeClr val="tx1"/>
                </a:solidFill>
              </a:rPr>
              <a:t>רדיאטור חימום</a:t>
            </a:r>
            <a:endParaRPr lang="en-US" sz="1600" b="0" kern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930" y="3077058"/>
            <a:ext cx="2209800" cy="122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he-IL" b="1" dirty="0">
                <a:solidFill>
                  <a:srgbClr val="FF0000"/>
                </a:solidFill>
                <a:ea typeface="Times New Roman"/>
              </a:rPr>
              <a:t>טכנולוגיה מתקדמת לאוכלוסייה המבוגרת </a:t>
            </a:r>
            <a:endParaRPr lang="en-US" sz="1400" dirty="0">
              <a:ea typeface="Calibri"/>
              <a:cs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e-IL" sz="1100" b="1" dirty="0">
                <a:ea typeface="Times New Roman"/>
              </a:rPr>
              <a:t>מערכת תמיכה ככלי-עזר לאנשים מבוגרים לנהל חיים עצמאיים</a:t>
            </a:r>
            <a:endParaRPr lang="en-US" sz="14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8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98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מטרה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Hobbitus</dc:creator>
  <cp:lastModifiedBy>Hobbitus</cp:lastModifiedBy>
  <cp:revision>9</cp:revision>
  <dcterms:created xsi:type="dcterms:W3CDTF">2006-08-16T00:00:00Z</dcterms:created>
  <dcterms:modified xsi:type="dcterms:W3CDTF">2014-11-08T17:13:36Z</dcterms:modified>
</cp:coreProperties>
</file>