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53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5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1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1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0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0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6" r:id="rId6"/>
    <p:sldLayoutId id="2147483731" r:id="rId7"/>
    <p:sldLayoutId id="2147483732" r:id="rId8"/>
    <p:sldLayoutId id="2147483733" r:id="rId9"/>
    <p:sldLayoutId id="2147483735" r:id="rId10"/>
    <p:sldLayoutId id="214748373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6250"/>
          <a:stretch/>
        </p:blipFill>
        <p:spPr>
          <a:xfrm>
            <a:off x="-4396" y="0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R</a:t>
            </a:r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NL" dirty="0">
                <a:solidFill>
                  <a:schemeClr val="bg1"/>
                </a:solidFill>
              </a:rPr>
              <a:t>camán drum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NL" dirty="0">
                <a:solidFill>
                  <a:schemeClr val="bg1"/>
                </a:solidFill>
              </a:rPr>
              <a:t>indopdracht CSD</a:t>
            </a:r>
          </a:p>
          <a:p>
            <a:r>
              <a:rPr lang="en-NL" dirty="0">
                <a:solidFill>
                  <a:schemeClr val="bg1"/>
                </a:solidFill>
              </a:rPr>
              <a:t>Roman Willems</a:t>
            </a:r>
          </a:p>
          <a:p>
            <a:r>
              <a:rPr lang="en-NL" dirty="0">
                <a:solidFill>
                  <a:schemeClr val="bg1"/>
                </a:solidFill>
              </a:rPr>
              <a:t>26/10/2021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2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User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AD4326-52BF-7D41-809D-99C0A63EF03D}"/>
              </a:ext>
            </a:extLst>
          </p:cNvPr>
          <p:cNvSpPr txBox="1"/>
          <p:nvPr/>
        </p:nvSpPr>
        <p:spPr>
          <a:xfrm>
            <a:off x="6757987" y="1285875"/>
            <a:ext cx="45806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NL" sz="2800" dirty="0"/>
              <a:t>Keuze bpm</a:t>
            </a:r>
          </a:p>
          <a:p>
            <a:pPr marL="457200" indent="-457200">
              <a:buFontTx/>
              <a:buChar char="-"/>
            </a:pPr>
            <a:r>
              <a:rPr lang="en-GB" sz="2800" dirty="0"/>
              <a:t>K</a:t>
            </a:r>
            <a:r>
              <a:rPr lang="en-NL" sz="2800" dirty="0"/>
              <a:t>euze samples </a:t>
            </a:r>
          </a:p>
          <a:p>
            <a:pPr marL="457200" indent="-457200">
              <a:buFontTx/>
              <a:buChar char="-"/>
            </a:pPr>
            <a:r>
              <a:rPr lang="en-NL" sz="2800" dirty="0"/>
              <a:t>Keuze Maatsoort</a:t>
            </a:r>
          </a:p>
          <a:p>
            <a:pPr marL="457200" indent="-457200">
              <a:buFontTx/>
              <a:buChar char="-"/>
            </a:pPr>
            <a:r>
              <a:rPr lang="en-NL" sz="2800" dirty="0"/>
              <a:t>Herhaal loop</a:t>
            </a:r>
          </a:p>
          <a:p>
            <a:pPr marL="457200" indent="-457200">
              <a:buFontTx/>
              <a:buChar char="-"/>
            </a:pPr>
            <a:r>
              <a:rPr lang="en-NL" sz="2800" dirty="0"/>
              <a:t>Nieuwe loop</a:t>
            </a:r>
          </a:p>
          <a:p>
            <a:pPr marL="457200" indent="-457200">
              <a:buFontTx/>
              <a:buChar char="-"/>
            </a:pPr>
            <a:r>
              <a:rPr lang="en-NL" sz="2800" dirty="0"/>
              <a:t>Midi exporteren</a:t>
            </a:r>
          </a:p>
          <a:p>
            <a:pPr marL="457200" indent="-457200">
              <a:buFontTx/>
              <a:buChar char="-"/>
            </a:pPr>
            <a:r>
              <a:rPr lang="en-NL" sz="2800" dirty="0"/>
              <a:t>Sequence stoppen</a:t>
            </a:r>
          </a:p>
        </p:txBody>
      </p:sp>
    </p:spTree>
    <p:extLst>
      <p:ext uri="{BB962C8B-B14F-4D97-AF65-F5344CB8AC3E}">
        <p14:creationId xmlns:p14="http://schemas.microsoft.com/office/powerpoint/2010/main" val="327769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-24693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Probabilitys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0D57ACC-9E57-C545-95EF-6040CC92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401" y="3738318"/>
            <a:ext cx="6010490" cy="54425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CF3CAD7-8D9B-BB45-858E-AB18ABA5E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01" y="1254867"/>
            <a:ext cx="6271739" cy="13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-24693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Algoritme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AD4326-52BF-7D41-809D-99C0A63EF03D}"/>
              </a:ext>
            </a:extLst>
          </p:cNvPr>
          <p:cNvSpPr txBox="1"/>
          <p:nvPr/>
        </p:nvSpPr>
        <p:spPr>
          <a:xfrm>
            <a:off x="6757987" y="1285875"/>
            <a:ext cx="458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nl-NL" sz="2800" dirty="0" err="1"/>
              <a:t>Recamán’s</a:t>
            </a:r>
            <a:r>
              <a:rPr lang="nl-NL" sz="2800" dirty="0"/>
              <a:t> </a:t>
            </a:r>
            <a:r>
              <a:rPr lang="nl-NL" sz="2800" dirty="0" err="1"/>
              <a:t>sequence</a:t>
            </a:r>
            <a:endParaRPr lang="nl-NL" sz="2800" dirty="0"/>
          </a:p>
          <a:p>
            <a:pPr marL="457200" indent="-457200">
              <a:buFontTx/>
              <a:buChar char="-"/>
            </a:pPr>
            <a:r>
              <a:rPr lang="nl-NL" sz="2800" dirty="0"/>
              <a:t>Priem getallen</a:t>
            </a:r>
            <a:endParaRPr lang="en-NL" sz="2800" dirty="0"/>
          </a:p>
        </p:txBody>
      </p:sp>
      <p:pic>
        <p:nvPicPr>
          <p:cNvPr id="7" name="Picture 6" descr="A pair of glasses&#10;&#10;Description automatically generated with medium confidence">
            <a:extLst>
              <a:ext uri="{FF2B5EF4-FFF2-40B4-BE49-F238E27FC236}">
                <a16:creationId xmlns:a16="http://schemas.microsoft.com/office/drawing/2014/main" id="{46310EE9-13D0-DA4B-8BCD-DF9696BD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44" y="3074891"/>
            <a:ext cx="6817211" cy="29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-24693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Algoritme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85BB0C9-6604-D545-91D6-A6275759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95" y="2173184"/>
            <a:ext cx="7883316" cy="43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Probabilitys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CF3CAD7-8D9B-BB45-858E-AB18ABA5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65" y="2408668"/>
            <a:ext cx="6271739" cy="1364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A36D02-0DC1-C845-B1BA-100833B36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67" y="4904423"/>
            <a:ext cx="6647736" cy="4817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2A82E4-5570-464F-8E1C-767187E14655}"/>
              </a:ext>
            </a:extLst>
          </p:cNvPr>
          <p:cNvCxnSpPr>
            <a:cxnSpLocks/>
          </p:cNvCxnSpPr>
          <p:nvPr/>
        </p:nvCxnSpPr>
        <p:spPr>
          <a:xfrm>
            <a:off x="5647765" y="4744122"/>
            <a:ext cx="0" cy="83909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883560-A337-7545-839B-CF562A420769}"/>
              </a:ext>
            </a:extLst>
          </p:cNvPr>
          <p:cNvCxnSpPr>
            <a:cxnSpLocks/>
          </p:cNvCxnSpPr>
          <p:nvPr/>
        </p:nvCxnSpPr>
        <p:spPr>
          <a:xfrm>
            <a:off x="10178528" y="4744121"/>
            <a:ext cx="0" cy="83909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white lines connected with dots">
            <a:extLst>
              <a:ext uri="{FF2B5EF4-FFF2-40B4-BE49-F238E27FC236}">
                <a16:creationId xmlns:a16="http://schemas.microsoft.com/office/drawing/2014/main" id="{5CDFB8AC-C1B1-4D90-A669-2CD86C88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CE826-F043-8C48-A24D-664EEEC0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1"/>
            <a:ext cx="3931320" cy="870444"/>
          </a:xfrm>
        </p:spPr>
        <p:txBody>
          <a:bodyPr>
            <a:normAutofit/>
          </a:bodyPr>
          <a:lstStyle/>
          <a:p>
            <a:r>
              <a:rPr lang="en-NL" dirty="0"/>
              <a:t>REFLECTIE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01AD-AA3A-3247-B0D4-42D1160C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endParaRPr lang="en-NL" dirty="0"/>
          </a:p>
          <a:p>
            <a:endParaRPr lang="en-N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874D8DC-1E53-D54E-9185-AAE1636B6870}"/>
              </a:ext>
            </a:extLst>
          </p:cNvPr>
          <p:cNvSpPr txBox="1"/>
          <p:nvPr/>
        </p:nvSpPr>
        <p:spPr>
          <a:xfrm>
            <a:off x="5629203" y="750337"/>
            <a:ext cx="60673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dirty="0"/>
              <a:t>In het diepe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dirty="0"/>
              <a:t>Leren van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dirty="0"/>
              <a:t>Samenwerkingen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dirty="0"/>
              <a:t>Eindresultaat</a:t>
            </a:r>
          </a:p>
          <a:p>
            <a:endParaRPr lang="en-NL" sz="2800" dirty="0"/>
          </a:p>
          <a:p>
            <a:r>
              <a:rPr lang="en-NL" sz="2800" dirty="0"/>
              <a:t>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</a:t>
            </a:r>
            <a:r>
              <a:rPr lang="en-NL" sz="2800" dirty="0"/>
              <a:t>ltijd ruimte voor verbetering </a:t>
            </a:r>
            <a:r>
              <a:rPr lang="en-NL" sz="2800" dirty="0">
                <a:sym typeface="Wingdings" pitchFamily="2" charset="2"/>
              </a:rPr>
              <a:t></a:t>
            </a:r>
            <a:br>
              <a:rPr lang="en-NL" sz="2800" dirty="0">
                <a:sym typeface="Wingdings" pitchFamily="2" charset="2"/>
              </a:rPr>
            </a:br>
            <a:r>
              <a:rPr lang="en-NL" sz="2800" dirty="0">
                <a:sym typeface="Wingdings" pitchFamily="2" charset="2"/>
              </a:rPr>
              <a:t>(meer functies, meer user opties, etc.)</a:t>
            </a:r>
            <a:endParaRPr lang="en-NL" sz="2800" dirty="0"/>
          </a:p>
          <a:p>
            <a:endParaRPr lang="en-NL" sz="2800" dirty="0"/>
          </a:p>
          <a:p>
            <a:pPr marL="457200" indent="-457200">
              <a:buFontTx/>
              <a:buChar char="-"/>
            </a:pPr>
            <a:endParaRPr lang="en-NL" sz="2800" dirty="0"/>
          </a:p>
          <a:p>
            <a:pPr marL="457200" indent="-457200">
              <a:buFontTx/>
              <a:buChar char="-"/>
            </a:pP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85152427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{85E368A1-047B-7D4E-A95F-810122105681}tf10001070_mac</Template>
  <TotalTime>111</TotalTime>
  <Words>64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Bembo</vt:lpstr>
      <vt:lpstr>AdornVTI</vt:lpstr>
      <vt:lpstr>Recamán drum computer</vt:lpstr>
      <vt:lpstr>User input</vt:lpstr>
      <vt:lpstr>Probabilitys</vt:lpstr>
      <vt:lpstr>Algoritme</vt:lpstr>
      <vt:lpstr>Algoritme</vt:lpstr>
      <vt:lpstr>Probabilitys</vt:lpstr>
      <vt:lpstr>REFLECTIE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Recamán drum generator</dc:title>
  <dc:creator>roman wilems</dc:creator>
  <cp:lastModifiedBy>roman wilems</cp:lastModifiedBy>
  <cp:revision>5</cp:revision>
  <dcterms:created xsi:type="dcterms:W3CDTF">2021-10-25T19:24:32Z</dcterms:created>
  <dcterms:modified xsi:type="dcterms:W3CDTF">2021-10-26T12:16:39Z</dcterms:modified>
</cp:coreProperties>
</file>