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4"/>
  </p:notesMasterIdLst>
  <p:sldIdLst>
    <p:sldId id="257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70" r:id="rId10"/>
    <p:sldId id="272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2086-EEF6-4B44-BC1C-13E863D47D88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A9A9-3A4F-49D2-9BAC-661E191AD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8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7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6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4421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49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0499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887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42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4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20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21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6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12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083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01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3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2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0BED-E7D4-49FC-B07A-D4A4E01B934A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8AF85E-1287-4900-BB2F-5137FF905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5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08" y="5027131"/>
            <a:ext cx="3810000" cy="18308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Members</a:t>
            </a:r>
            <a:r>
              <a:rPr lang="en-US" sz="4000" b="1" dirty="0"/>
              <a:t>	</a:t>
            </a:r>
            <a:r>
              <a:rPr lang="en-US" sz="1400" b="1" dirty="0"/>
              <a:t>	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</a:t>
            </a:r>
            <a:r>
              <a:rPr lang="en-US" sz="2200" dirty="0" smtClean="0"/>
              <a:t>Romana Parvin Kanta	 </a:t>
            </a:r>
            <a:r>
              <a:rPr lang="en-US" sz="2200" dirty="0"/>
              <a:t>	</a:t>
            </a:r>
            <a:br>
              <a:rPr lang="en-US" sz="2200" dirty="0"/>
            </a:br>
            <a:r>
              <a:rPr lang="en-US" sz="2200" dirty="0"/>
              <a:t>Amirul Islam		</a:t>
            </a:r>
            <a:br>
              <a:rPr lang="en-US" sz="2200" dirty="0"/>
            </a:br>
            <a:r>
              <a:rPr lang="en-US" sz="2200" dirty="0" smtClean="0"/>
              <a:t>Jobaida Gulsanara Jarin</a:t>
            </a:r>
            <a:br>
              <a:rPr lang="en-US" sz="2200" dirty="0" smtClean="0"/>
            </a:br>
            <a:r>
              <a:rPr lang="en-US" sz="2200" dirty="0" smtClean="0"/>
              <a:t>Tanvir Faravy </a:t>
            </a:r>
            <a:r>
              <a:rPr lang="en-US" sz="1400" dirty="0"/>
              <a:t>	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846" y="609600"/>
            <a:ext cx="9144000" cy="15001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                                         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ICare</a:t>
            </a:r>
          </a:p>
          <a:p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			  Diet Manager</a:t>
            </a:r>
          </a:p>
          <a:p>
            <a:endParaRPr lang="en-US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FTFL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211" y="5803709"/>
            <a:ext cx="1653926" cy="1094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07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/>
              <a:t> How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59079"/>
            <a:ext cx="8915400" cy="3630706"/>
          </a:xfrm>
        </p:spPr>
        <p:txBody>
          <a:bodyPr/>
          <a:lstStyle/>
          <a:p>
            <a:r>
              <a:rPr lang="en-US" sz="3200" dirty="0" smtClean="0"/>
              <a:t>Splitting Task</a:t>
            </a:r>
          </a:p>
          <a:p>
            <a:r>
              <a:rPr lang="en-US" sz="3200" dirty="0" smtClean="0"/>
              <a:t>Distributing Task</a:t>
            </a:r>
          </a:p>
          <a:p>
            <a:r>
              <a:rPr lang="en-US" sz="3200" dirty="0" smtClean="0"/>
              <a:t>Integrate task</a:t>
            </a:r>
          </a:p>
          <a:p>
            <a:r>
              <a:rPr lang="en-US" sz="3200" dirty="0" smtClean="0"/>
              <a:t>Make Presentation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59079"/>
            <a:ext cx="8915400" cy="3630706"/>
          </a:xfrm>
        </p:spPr>
        <p:txBody>
          <a:bodyPr/>
          <a:lstStyle/>
          <a:p>
            <a:r>
              <a:rPr lang="en-US" sz="3200" dirty="0" smtClean="0"/>
              <a:t>Continuing……</a:t>
            </a:r>
            <a:endParaRPr lang="en-US" sz="3200" dirty="0" smtClean="0"/>
          </a:p>
          <a:p>
            <a:r>
              <a:rPr lang="en-US" sz="3200" dirty="0" smtClean="0"/>
              <a:t>Improve UI</a:t>
            </a:r>
          </a:p>
          <a:p>
            <a:r>
              <a:rPr lang="en-US" sz="3200" dirty="0" smtClean="0"/>
              <a:t>Quality Assurance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                   Any Question</a:t>
            </a:r>
            <a:endParaRPr lang="en-US" dirty="0"/>
          </a:p>
        </p:txBody>
      </p:sp>
      <p:pic>
        <p:nvPicPr>
          <p:cNvPr id="6" name="Picture 2" descr="C:\Users\Dell\Desktop\Zadid\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447" y="2180492"/>
            <a:ext cx="7807568" cy="4255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5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00B050"/>
            </a:gs>
            <a:gs pos="53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59079"/>
            <a:ext cx="8915400" cy="3630706"/>
          </a:xfrm>
        </p:spPr>
        <p:txBody>
          <a:bodyPr/>
          <a:lstStyle/>
          <a:p>
            <a:r>
              <a:rPr lang="en-US" sz="3200" dirty="0" smtClean="0"/>
              <a:t>User Profile Creation</a:t>
            </a:r>
          </a:p>
          <a:p>
            <a:r>
              <a:rPr lang="en-US" sz="3200" dirty="0" smtClean="0"/>
              <a:t>Add diet chart</a:t>
            </a:r>
          </a:p>
          <a:p>
            <a:r>
              <a:rPr lang="en-US" sz="3200" dirty="0" smtClean="0"/>
              <a:t>Set Reminder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4000" dirty="0" smtClean="0">
                <a:solidFill>
                  <a:schemeClr val="bg1"/>
                </a:solidFill>
              </a:rPr>
              <a:t>Start Screen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618886"/>
            <a:ext cx="3602181" cy="5239114"/>
          </a:xfrm>
        </p:spPr>
      </p:pic>
    </p:spTree>
    <p:extLst>
      <p:ext uri="{BB962C8B-B14F-4D97-AF65-F5344CB8AC3E}">
        <p14:creationId xmlns="" xmlns:p14="http://schemas.microsoft.com/office/powerpoint/2010/main" val="31201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bg1"/>
                </a:solidFill>
              </a:rPr>
              <a:t>Create Profile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updsate prof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31" y="1899138"/>
            <a:ext cx="3716215" cy="4958862"/>
          </a:xfrm>
        </p:spPr>
      </p:pic>
    </p:spTree>
    <p:extLst>
      <p:ext uri="{BB962C8B-B14F-4D97-AF65-F5344CB8AC3E}">
        <p14:creationId xmlns="" xmlns:p14="http://schemas.microsoft.com/office/powerpoint/2010/main" val="31201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4000" dirty="0" smtClean="0">
                <a:solidFill>
                  <a:schemeClr val="bg1"/>
                </a:solidFill>
              </a:rPr>
              <a:t>Profile Update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vie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292" y="2074984"/>
            <a:ext cx="7350369" cy="4783015"/>
          </a:xfrm>
        </p:spPr>
      </p:pic>
    </p:spTree>
    <p:extLst>
      <p:ext uri="{BB962C8B-B14F-4D97-AF65-F5344CB8AC3E}">
        <p14:creationId xmlns="" xmlns:p14="http://schemas.microsoft.com/office/powerpoint/2010/main" val="31201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Home Screen</a:t>
            </a:r>
            <a:endParaRPr lang="en-US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23" y="2133600"/>
            <a:ext cx="7479323" cy="4489938"/>
          </a:xfrm>
        </p:spPr>
      </p:pic>
    </p:spTree>
    <p:extLst>
      <p:ext uri="{BB962C8B-B14F-4D97-AF65-F5344CB8AC3E}">
        <p14:creationId xmlns="" xmlns:p14="http://schemas.microsoft.com/office/powerpoint/2010/main" val="2305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Add Diet Screen</a:t>
            </a:r>
            <a:endParaRPr lang="en-US" dirty="0"/>
          </a:p>
        </p:txBody>
      </p:sp>
      <p:pic>
        <p:nvPicPr>
          <p:cNvPr id="6" name="Content Placeholder 5" descr="add die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738" y="2133600"/>
            <a:ext cx="7467600" cy="4724400"/>
          </a:xfrm>
        </p:spPr>
      </p:pic>
    </p:spTree>
    <p:extLst>
      <p:ext uri="{BB962C8B-B14F-4D97-AF65-F5344CB8AC3E}">
        <p14:creationId xmlns="" xmlns:p14="http://schemas.microsoft.com/office/powerpoint/2010/main" val="2305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Add Diet Screen</a:t>
            </a:r>
            <a:endParaRPr lang="en-US" dirty="0"/>
          </a:p>
        </p:txBody>
      </p:sp>
      <p:pic>
        <p:nvPicPr>
          <p:cNvPr id="8" name="Content Placeholder 7" descr="add die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077" y="2133600"/>
            <a:ext cx="7303478" cy="4724400"/>
          </a:xfrm>
        </p:spPr>
      </p:pic>
    </p:spTree>
    <p:extLst>
      <p:ext uri="{BB962C8B-B14F-4D97-AF65-F5344CB8AC3E}">
        <p14:creationId xmlns="" xmlns:p14="http://schemas.microsoft.com/office/powerpoint/2010/main" val="2305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Add Diet Screen</a:t>
            </a:r>
            <a:endParaRPr lang="en-US" dirty="0"/>
          </a:p>
        </p:txBody>
      </p:sp>
      <p:pic>
        <p:nvPicPr>
          <p:cNvPr id="5" name="Content Placeholder 4" descr="add die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262" y="2121876"/>
            <a:ext cx="7467600" cy="4489939"/>
          </a:xfrm>
        </p:spPr>
      </p:pic>
    </p:spTree>
    <p:extLst>
      <p:ext uri="{BB962C8B-B14F-4D97-AF65-F5344CB8AC3E}">
        <p14:creationId xmlns="" xmlns:p14="http://schemas.microsoft.com/office/powerpoint/2010/main" val="23053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61</Words>
  <Application>Microsoft Office PowerPoint</Application>
  <PresentationFormat>Custom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Members    Romana Parvin Kanta    Amirul Islam   Jobaida Gulsanara Jarin Tanvir Faravy   </vt:lpstr>
      <vt:lpstr>                    Objective</vt:lpstr>
      <vt:lpstr>               Start Screen</vt:lpstr>
      <vt:lpstr>              Create Profile</vt:lpstr>
      <vt:lpstr>               Profile Update</vt:lpstr>
      <vt:lpstr>                Home Screen</vt:lpstr>
      <vt:lpstr>                Add Diet Screen</vt:lpstr>
      <vt:lpstr>               Add Diet Screen</vt:lpstr>
      <vt:lpstr>               Add Diet Screen</vt:lpstr>
      <vt:lpstr>                  How We Did</vt:lpstr>
      <vt:lpstr>                    Future Plan</vt:lpstr>
      <vt:lpstr>                   Any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Tanvir Faravy   Amirul Islam   Jerin    Kanta</dc:title>
  <dc:creator>Vagabond Faravy</dc:creator>
  <cp:lastModifiedBy>BCC</cp:lastModifiedBy>
  <cp:revision>22</cp:revision>
  <dcterms:created xsi:type="dcterms:W3CDTF">2015-01-18T14:16:51Z</dcterms:created>
  <dcterms:modified xsi:type="dcterms:W3CDTF">2015-01-19T03:45:53Z</dcterms:modified>
</cp:coreProperties>
</file>