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
      <p:font typeface="Roboto Mon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RobotoMono-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ono-italic.fntdata"/><Relationship Id="rId25" Type="http://schemas.openxmlformats.org/officeDocument/2006/relationships/font" Target="fonts/RobotoMono-bold.fntdata"/><Relationship Id="rId27" Type="http://schemas.openxmlformats.org/officeDocument/2006/relationships/font" Target="fonts/RobotoMon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ad20925afc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ad20925afc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solidFill>
                  <a:schemeClr val="dk1"/>
                </a:solidFill>
              </a:rPr>
              <a:t>Directives:</a:t>
            </a:r>
            <a:endParaRPr>
              <a:solidFill>
                <a:schemeClr val="dk1"/>
              </a:solidFill>
            </a:endParaRPr>
          </a:p>
          <a:p>
            <a:pPr indent="0" lvl="0" marL="0" rtl="0" algn="l">
              <a:spcBef>
                <a:spcPts val="0"/>
              </a:spcBef>
              <a:spcAft>
                <a:spcPts val="0"/>
              </a:spcAft>
              <a:buClr>
                <a:schemeClr val="dk1"/>
              </a:buClr>
              <a:buSzPts val="1100"/>
              <a:buFont typeface="Arial"/>
              <a:buNone/>
            </a:pPr>
            <a:r>
              <a:rPr lang="ru">
                <a:solidFill>
                  <a:schemeClr val="dk1"/>
                </a:solidFill>
              </a:rPr>
              <a:t>@include(if: Boolean) Only include this field in the result if the argument is true.</a:t>
            </a:r>
            <a:endParaRPr>
              <a:solidFill>
                <a:schemeClr val="dk1"/>
              </a:solidFill>
            </a:endParaRPr>
          </a:p>
          <a:p>
            <a:pPr indent="0" lvl="0" marL="0" rtl="0" algn="l">
              <a:spcBef>
                <a:spcPts val="0"/>
              </a:spcBef>
              <a:spcAft>
                <a:spcPts val="0"/>
              </a:spcAft>
              <a:buClr>
                <a:schemeClr val="dk1"/>
              </a:buClr>
              <a:buSzPts val="1100"/>
              <a:buFont typeface="Arial"/>
              <a:buNone/>
            </a:pPr>
            <a:r>
              <a:rPr lang="ru">
                <a:solidFill>
                  <a:schemeClr val="dk1"/>
                </a:solidFill>
              </a:rPr>
              <a:t>@skip(if: Boolean) Skip this field if the argument is true.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ru">
                <a:solidFill>
                  <a:schemeClr val="dk1"/>
                </a:solidFill>
              </a:rPr>
              <a:t>Directives can be useful to get out of situations where you otherwise would need to do string manipulation to add and remove fields in your query. Server implementations may also add experimental features by defining completely new directives.</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ru">
                <a:solidFill>
                  <a:schemeClr val="dk1"/>
                </a:solidFill>
              </a:rPr>
              <a:t>Inline Fragments:</a:t>
            </a:r>
            <a:endParaRPr>
              <a:solidFill>
                <a:schemeClr val="dk1"/>
              </a:solidFill>
            </a:endParaRPr>
          </a:p>
          <a:p>
            <a:pPr indent="0" lvl="0" marL="0" rtl="0" algn="l">
              <a:spcBef>
                <a:spcPts val="0"/>
              </a:spcBef>
              <a:spcAft>
                <a:spcPts val="0"/>
              </a:spcAft>
              <a:buNone/>
            </a:pPr>
            <a:r>
              <a:rPr lang="ru"/>
              <a:t>To ask for a field on the concrete type, you need to use an inline fragment with a type condition. Because the first fragment is labeled as ... on Droid, the primaryFunction field will only be executed if the Character returned from hero is of the Droid type. Similarly for the height field for the Human type.</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ru">
                <a:solidFill>
                  <a:schemeClr val="dk1"/>
                </a:solidFill>
              </a:rPr>
              <a:t>Meta fields:</a:t>
            </a:r>
            <a:endParaRPr/>
          </a:p>
          <a:p>
            <a:pPr indent="0" lvl="0" marL="0" rtl="0" algn="l">
              <a:spcBef>
                <a:spcPts val="0"/>
              </a:spcBef>
              <a:spcAft>
                <a:spcPts val="0"/>
              </a:spcAft>
              <a:buNone/>
            </a:pPr>
            <a:r>
              <a:rPr lang="ru"/>
              <a:t>what type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ad20925afc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ad20925afc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ru"/>
              <a:t>C</a:t>
            </a:r>
            <a:r>
              <a:rPr lang="ru"/>
              <a:t>haracter is a GraphQL Object Type, meaning it's a type with some fields. Most of the types in your schema will be object types.</a:t>
            </a:r>
            <a:endParaRPr/>
          </a:p>
          <a:p>
            <a:pPr indent="-298450" lvl="0" marL="457200" rtl="0" algn="l">
              <a:spcBef>
                <a:spcPts val="0"/>
              </a:spcBef>
              <a:spcAft>
                <a:spcPts val="0"/>
              </a:spcAft>
              <a:buSzPts val="1100"/>
              <a:buChar char="+"/>
            </a:pPr>
            <a:r>
              <a:rPr lang="ru"/>
              <a:t>name and appearsIn are fields on the Character type. That means that name and appearsIn are the only fields that can appear in any part of a GraphQL query that operates on the Character type.</a:t>
            </a:r>
            <a:endParaRPr/>
          </a:p>
          <a:p>
            <a:pPr indent="-298450" lvl="0" marL="457200" rtl="0" algn="l">
              <a:spcBef>
                <a:spcPts val="0"/>
              </a:spcBef>
              <a:spcAft>
                <a:spcPts val="0"/>
              </a:spcAft>
              <a:buSzPts val="1100"/>
              <a:buChar char="+"/>
            </a:pPr>
            <a:r>
              <a:rPr lang="ru"/>
              <a:t>String is one of the built-in scalar types - these are types that resolve to a single scalar object, and can't have sub-selections in the query. We'll go over scalar types more later.</a:t>
            </a:r>
            <a:endParaRPr/>
          </a:p>
          <a:p>
            <a:pPr indent="-298450" lvl="0" marL="457200" rtl="0" algn="l">
              <a:spcBef>
                <a:spcPts val="0"/>
              </a:spcBef>
              <a:spcAft>
                <a:spcPts val="0"/>
              </a:spcAft>
              <a:buSzPts val="1100"/>
              <a:buChar char="+"/>
            </a:pPr>
            <a:r>
              <a:rPr lang="ru"/>
              <a:t>String! means that the field is non-nullable, meaning that the GraphQL service promises to always give you a value when you query this field. In the type language, we'll represent those with an exclamation mark.</a:t>
            </a:r>
            <a:endParaRPr/>
          </a:p>
          <a:p>
            <a:pPr indent="-298450" lvl="0" marL="457200" rtl="0" algn="l">
              <a:spcBef>
                <a:spcPts val="0"/>
              </a:spcBef>
              <a:spcAft>
                <a:spcPts val="0"/>
              </a:spcAft>
              <a:buSzPts val="1100"/>
              <a:buChar char="+"/>
            </a:pPr>
            <a:r>
              <a:rPr lang="ru"/>
              <a:t>[Episode!]! represents an array of Episode objects. Since it is also non-nullable, you can always expect an array (with zero or more items) when you query the appearsIn field. And since Episode! is also non-nullable, you can always expect every item of the array to be an Episode object.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ad20925afc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ad20925afc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d20925afc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ad20925afc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Most types in your schema will just be normal object types, but there are two types that are special within a schema.</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Every GraphQL service has a query type and may or may not have a mutation type. These types are the same as a regular object type, but they are special because they define the entry point of every GraphQL query. So if you see a query that looks like</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Mutations work in a similar way - you define fields on the Mutation type, and those are available as the root mutation fields you can call in your query.</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ad81259c5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ad81259c5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In most GraphQL service implementations, there is also a way to specify custom scalar types. For example, we could define a Date type: scalar Date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d20925af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d20925af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ad20925af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ad20925af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GraphQL queries look the same for both single items or lists of items, however we know which one to expect based on what is indicated in the schema.</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letting clients fetch lots of related data in one request, instead of making several roundtrips as one would need in a classic REST architecture.</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We start with a special "root" object</a:t>
            </a:r>
            <a:endParaRPr/>
          </a:p>
          <a:p>
            <a:pPr indent="0" lvl="0" marL="0" rtl="0" algn="l">
              <a:spcBef>
                <a:spcPts val="0"/>
              </a:spcBef>
              <a:spcAft>
                <a:spcPts val="0"/>
              </a:spcAft>
              <a:buNone/>
            </a:pPr>
            <a:r>
              <a:rPr lang="ru"/>
              <a:t>We select the hero field on that</a:t>
            </a:r>
            <a:endParaRPr/>
          </a:p>
          <a:p>
            <a:pPr indent="0" lvl="0" marL="0" rtl="0" algn="l">
              <a:spcBef>
                <a:spcPts val="0"/>
              </a:spcBef>
              <a:spcAft>
                <a:spcPts val="0"/>
              </a:spcAft>
              <a:buNone/>
            </a:pPr>
            <a:r>
              <a:rPr lang="ru"/>
              <a:t>For the object returned by hero, we select the name and appearsIn fields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ad20925afc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ad20925afc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Up until now, we have been using a shorthand syntax where we omit both the query keyword and the query name, but in production apps it's useful to use these to make our code less ambiguous.</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Here’s an example that includes the keyword query as operation type and HeroNameAndFriends as operation name</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it’s handy for debugging for example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ad20925af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ad20925af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ad20925af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ad20925af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In the above example, the two hero fields would have conflicted, but since we can alias them to different names, we can get both results in one request.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ad20925afc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ad20925afc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The concept of fragments is frequently used to split complicated application data requirements into smaller chunks, especially when you need to combine lots of UI components with different fragments into one initial data fetch.</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it is possible for fragments to access variables declared in the query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ad20925afc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ad20925af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Now, in our client code, we can simply pass a different variable rather than needing to construct an entirely new query.</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When default values are provided for all variables, you can call the query without passing any variables. If any variables are passed as part of the variables dictionary, they will override the defaults.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ad20925afc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ad20925afc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Note how createReview field returns the stars and commentary fields of the newly created review. This is especially useful when mutating existing data, for example, when incrementing a field, since we can mutate and query the new value of the field with one request.</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You might also notice that, in this example, the review variable we passed in is not a scalar. It's an input object type, a special kind of object type that can be passed in as an argument. Learn more about input types on the Schema page.</a:t>
            </a:r>
            <a:endParaRPr/>
          </a:p>
          <a:p>
            <a:pPr indent="0" lvl="0" marL="0" rtl="0" algn="l">
              <a:spcBef>
                <a:spcPts val="0"/>
              </a:spcBef>
              <a:spcAft>
                <a:spcPts val="0"/>
              </a:spcAft>
              <a:buNone/>
            </a:pPr>
            <a:r>
              <a:t/>
            </a:r>
            <a:endParaRPr/>
          </a:p>
          <a:p>
            <a:pPr indent="0" lvl="0" marL="0" rtl="0" algn="l">
              <a:spcBef>
                <a:spcPts val="0"/>
              </a:spcBef>
              <a:spcAft>
                <a:spcPts val="0"/>
              </a:spcAft>
              <a:buNone/>
            </a:pPr>
            <a:r>
              <a:rPr b="1" lang="ru"/>
              <a:t>While query fields are executed in parallel, mutation fields run in series, one after the other.</a:t>
            </a: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ru"/>
              <a:t>GraphQL ❤️ .NET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u"/>
              <a:t>Introduction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Worth mention</a:t>
            </a:r>
            <a:endParaRPr/>
          </a:p>
        </p:txBody>
      </p:sp>
      <p:sp>
        <p:nvSpPr>
          <p:cNvPr id="116" name="Google Shape;116;p22"/>
          <p:cNvSpPr txBox="1"/>
          <p:nvPr>
            <p:ph idx="1" type="body"/>
          </p:nvPr>
        </p:nvSpPr>
        <p:spPr>
          <a:xfrm>
            <a:off x="193450" y="1139325"/>
            <a:ext cx="8520600" cy="328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750">
                <a:solidFill>
                  <a:srgbClr val="202020"/>
                </a:solidFill>
                <a:highlight>
                  <a:srgbClr val="FFFFFF"/>
                </a:highlight>
              </a:rPr>
              <a:t>Directives:</a:t>
            </a:r>
            <a:endParaRPr sz="1750">
              <a:solidFill>
                <a:srgbClr val="202020"/>
              </a:solidFill>
              <a:highlight>
                <a:srgbClr val="FFFFFF"/>
              </a:highlight>
            </a:endParaRPr>
          </a:p>
          <a:p>
            <a:pPr indent="0" lvl="0" marL="0" rtl="0" algn="l">
              <a:spcBef>
                <a:spcPts val="1600"/>
              </a:spcBef>
              <a:spcAft>
                <a:spcPts val="0"/>
              </a:spcAft>
              <a:buClr>
                <a:schemeClr val="dk1"/>
              </a:buClr>
              <a:buSzPts val="1100"/>
              <a:buFont typeface="Arial"/>
              <a:buNone/>
            </a:pPr>
            <a:r>
              <a:rPr lang="ru" sz="1750">
                <a:solidFill>
                  <a:srgbClr val="202020"/>
                </a:solidFill>
                <a:highlight>
                  <a:srgbClr val="FFFFFF"/>
                </a:highlight>
              </a:rPr>
              <a:t>@include, @skip, custom directives</a:t>
            </a:r>
            <a:endParaRPr sz="1750">
              <a:solidFill>
                <a:srgbClr val="202020"/>
              </a:solidFill>
              <a:highlight>
                <a:srgbClr val="FFFFFF"/>
              </a:highlight>
            </a:endParaRPr>
          </a:p>
          <a:p>
            <a:pPr indent="0" lvl="0" marL="0" rtl="0" algn="l">
              <a:spcBef>
                <a:spcPts val="1600"/>
              </a:spcBef>
              <a:spcAft>
                <a:spcPts val="0"/>
              </a:spcAft>
              <a:buNone/>
            </a:pPr>
            <a:r>
              <a:rPr lang="ru" sz="1750">
                <a:solidFill>
                  <a:srgbClr val="202020"/>
                </a:solidFill>
                <a:highlight>
                  <a:srgbClr val="FFFFFF"/>
                </a:highlight>
              </a:rPr>
              <a:t>Inline Fragments:</a:t>
            </a:r>
            <a:endParaRPr sz="1750">
              <a:solidFill>
                <a:srgbClr val="202020"/>
              </a:solidFill>
              <a:highlight>
                <a:srgbClr val="FFFFFF"/>
              </a:highlight>
            </a:endParaRPr>
          </a:p>
          <a:p>
            <a:pPr indent="0" lvl="0" marL="0" rtl="0" algn="l">
              <a:spcBef>
                <a:spcPts val="1600"/>
              </a:spcBef>
              <a:spcAft>
                <a:spcPts val="0"/>
              </a:spcAft>
              <a:buNone/>
            </a:pPr>
            <a:r>
              <a:rPr lang="ru" sz="1750">
                <a:solidFill>
                  <a:srgbClr val="202020"/>
                </a:solidFill>
                <a:highlight>
                  <a:srgbClr val="FFFFFF"/>
                </a:highlight>
              </a:rPr>
              <a:t>... on Human</a:t>
            </a:r>
            <a:endParaRPr sz="1750">
              <a:solidFill>
                <a:srgbClr val="202020"/>
              </a:solidFill>
              <a:highlight>
                <a:srgbClr val="FFFFFF"/>
              </a:highlight>
            </a:endParaRPr>
          </a:p>
          <a:p>
            <a:pPr indent="0" lvl="0" marL="0" rtl="0" algn="l">
              <a:spcBef>
                <a:spcPts val="1600"/>
              </a:spcBef>
              <a:spcAft>
                <a:spcPts val="0"/>
              </a:spcAft>
              <a:buNone/>
            </a:pPr>
            <a:r>
              <a:rPr lang="ru" sz="1750">
                <a:solidFill>
                  <a:srgbClr val="202020"/>
                </a:solidFill>
                <a:highlight>
                  <a:srgbClr val="FFFFFF"/>
                </a:highlight>
              </a:rPr>
              <a:t>Meta fields:</a:t>
            </a:r>
            <a:endParaRPr sz="1750">
              <a:solidFill>
                <a:srgbClr val="202020"/>
              </a:solidFill>
              <a:highlight>
                <a:srgbClr val="FFFFFF"/>
              </a:highlight>
            </a:endParaRPr>
          </a:p>
          <a:p>
            <a:pPr indent="0" lvl="0" marL="0" rtl="0" algn="l">
              <a:spcBef>
                <a:spcPts val="1600"/>
              </a:spcBef>
              <a:spcAft>
                <a:spcPts val="0"/>
              </a:spcAft>
              <a:buNone/>
            </a:pPr>
            <a:r>
              <a:rPr lang="ru" sz="1750">
                <a:solidFill>
                  <a:srgbClr val="202020"/>
                </a:solidFill>
                <a:highlight>
                  <a:srgbClr val="FFFFFF"/>
                </a:highlight>
              </a:rPr>
              <a:t>__typename</a:t>
            </a:r>
            <a:endParaRPr sz="1750">
              <a:solidFill>
                <a:srgbClr val="202020"/>
              </a:solidFill>
              <a:highlight>
                <a:srgbClr val="FFFFFF"/>
              </a:highlight>
            </a:endParaRPr>
          </a:p>
          <a:p>
            <a:pPr indent="0" lvl="0" marL="0" rtl="0" algn="l">
              <a:spcBef>
                <a:spcPts val="1600"/>
              </a:spcBef>
              <a:spcAft>
                <a:spcPts val="0"/>
              </a:spcAft>
              <a:buNone/>
            </a:pPr>
            <a:r>
              <a:t/>
            </a:r>
            <a:endParaRPr sz="2250">
              <a:solidFill>
                <a:srgbClr val="202020"/>
              </a:solidFill>
              <a:highlight>
                <a:srgbClr val="FFFFFF"/>
              </a:highlight>
            </a:endParaRPr>
          </a:p>
          <a:p>
            <a:pPr indent="0" lvl="0" marL="0" rtl="0" algn="l">
              <a:spcBef>
                <a:spcPts val="1600"/>
              </a:spcBef>
              <a:spcAft>
                <a:spcPts val="1600"/>
              </a:spcAft>
              <a:buNone/>
            </a:pPr>
            <a:r>
              <a:t/>
            </a:r>
            <a:endParaRPr sz="2250">
              <a:solidFill>
                <a:srgbClr val="202020"/>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Schemas and Types</a:t>
            </a:r>
            <a:endParaRPr/>
          </a:p>
        </p:txBody>
      </p:sp>
      <p:sp>
        <p:nvSpPr>
          <p:cNvPr id="122" name="Google Shape;122;p23"/>
          <p:cNvSpPr txBox="1"/>
          <p:nvPr/>
        </p:nvSpPr>
        <p:spPr>
          <a:xfrm>
            <a:off x="311700" y="2191025"/>
            <a:ext cx="5633400" cy="2952600"/>
          </a:xfrm>
          <a:prstGeom prst="rect">
            <a:avLst/>
          </a:prstGeom>
          <a:noFill/>
          <a:ln>
            <a:noFill/>
          </a:ln>
        </p:spPr>
        <p:txBody>
          <a:bodyPr anchorCtr="0" anchor="t" bIns="91425" lIns="91425" spcFirstLastPara="1" rIns="91425" wrap="square" tIns="91425">
            <a:noAutofit/>
          </a:bodyPr>
          <a:lstStyle/>
          <a:p>
            <a:pPr indent="0" lvl="0" marL="101600" marR="101600" rtl="0" algn="l">
              <a:lnSpc>
                <a:spcPct val="127500"/>
              </a:lnSpc>
              <a:spcBef>
                <a:spcPts val="1100"/>
              </a:spcBef>
              <a:spcAft>
                <a:spcPts val="0"/>
              </a:spcAft>
              <a:buNone/>
            </a:pPr>
            <a:r>
              <a:rPr lang="ru" sz="2100">
                <a:solidFill>
                  <a:srgbClr val="B11A04"/>
                </a:solidFill>
                <a:highlight>
                  <a:srgbClr val="FFFFFF"/>
                </a:highlight>
                <a:latin typeface="Roboto Mono"/>
                <a:ea typeface="Roboto Mono"/>
                <a:cs typeface="Roboto Mono"/>
                <a:sym typeface="Roboto Mono"/>
              </a:rPr>
              <a:t>type</a:t>
            </a:r>
            <a:r>
              <a:rPr lang="ru" sz="2100">
                <a:solidFill>
                  <a:srgbClr val="202020"/>
                </a:solidFill>
                <a:highlight>
                  <a:srgbClr val="FFFFFF"/>
                </a:highlight>
                <a:latin typeface="Roboto Mono"/>
                <a:ea typeface="Roboto Mono"/>
                <a:cs typeface="Roboto Mono"/>
                <a:sym typeface="Roboto Mono"/>
              </a:rPr>
              <a:t> Character </a:t>
            </a:r>
            <a:r>
              <a:rPr lang="ru" sz="2100">
                <a:solidFill>
                  <a:srgbClr val="555555"/>
                </a:solidFill>
                <a:highlight>
                  <a:srgbClr val="FFFFFF"/>
                </a:highlight>
                <a:latin typeface="Roboto Mono"/>
                <a:ea typeface="Roboto Mono"/>
                <a:cs typeface="Roboto Mono"/>
                <a:sym typeface="Roboto Mono"/>
              </a:rPr>
              <a:t>{</a:t>
            </a:r>
            <a:endParaRPr sz="2100">
              <a:solidFill>
                <a:srgbClr val="555555"/>
              </a:solidFill>
              <a:highlight>
                <a:srgbClr val="FFFFFF"/>
              </a:highlight>
              <a:latin typeface="Roboto Mono"/>
              <a:ea typeface="Roboto Mono"/>
              <a:cs typeface="Roboto Mono"/>
              <a:sym typeface="Roboto Mono"/>
            </a:endParaRPr>
          </a:p>
          <a:p>
            <a:pPr indent="0" lvl="0" marL="101600" marR="101600" rtl="0" algn="l">
              <a:lnSpc>
                <a:spcPct val="127500"/>
              </a:lnSpc>
              <a:spcBef>
                <a:spcPts val="1100"/>
              </a:spcBef>
              <a:spcAft>
                <a:spcPts val="0"/>
              </a:spcAft>
              <a:buNone/>
            </a:pPr>
            <a:r>
              <a:rPr lang="ru" sz="2100">
                <a:solidFill>
                  <a:srgbClr val="202020"/>
                </a:solidFill>
                <a:highlight>
                  <a:srgbClr val="FFFFFF"/>
                </a:highlight>
                <a:latin typeface="Roboto Mono"/>
                <a:ea typeface="Roboto Mono"/>
                <a:cs typeface="Roboto Mono"/>
                <a:sym typeface="Roboto Mono"/>
              </a:rPr>
              <a:t> </a:t>
            </a:r>
            <a:r>
              <a:rPr lang="ru" sz="2100">
                <a:solidFill>
                  <a:srgbClr val="1F61A0"/>
                </a:solidFill>
                <a:highlight>
                  <a:srgbClr val="FFFFFF"/>
                </a:highlight>
                <a:latin typeface="Roboto Mono"/>
                <a:ea typeface="Roboto Mono"/>
                <a:cs typeface="Roboto Mono"/>
                <a:sym typeface="Roboto Mono"/>
              </a:rPr>
              <a:t>name</a:t>
            </a:r>
            <a:r>
              <a:rPr lang="ru" sz="2100">
                <a:solidFill>
                  <a:srgbClr val="555555"/>
                </a:solidFill>
                <a:highlight>
                  <a:srgbClr val="FFFFFF"/>
                </a:highlight>
                <a:latin typeface="Roboto Mono"/>
                <a:ea typeface="Roboto Mono"/>
                <a:cs typeface="Roboto Mono"/>
                <a:sym typeface="Roboto Mono"/>
              </a:rPr>
              <a:t>:</a:t>
            </a:r>
            <a:r>
              <a:rPr lang="ru" sz="2100">
                <a:solidFill>
                  <a:srgbClr val="202020"/>
                </a:solidFill>
                <a:highlight>
                  <a:srgbClr val="FFFFFF"/>
                </a:highlight>
                <a:latin typeface="Roboto Mono"/>
                <a:ea typeface="Roboto Mono"/>
                <a:cs typeface="Roboto Mono"/>
                <a:sym typeface="Roboto Mono"/>
              </a:rPr>
              <a:t> </a:t>
            </a:r>
            <a:r>
              <a:rPr lang="ru" sz="2100">
                <a:solidFill>
                  <a:srgbClr val="CA9800"/>
                </a:solidFill>
                <a:highlight>
                  <a:srgbClr val="FFFFFF"/>
                </a:highlight>
                <a:latin typeface="Roboto Mono"/>
                <a:ea typeface="Roboto Mono"/>
                <a:cs typeface="Roboto Mono"/>
                <a:sym typeface="Roboto Mono"/>
              </a:rPr>
              <a:t>String</a:t>
            </a:r>
            <a:r>
              <a:rPr lang="ru" sz="2100">
                <a:solidFill>
                  <a:srgbClr val="555555"/>
                </a:solidFill>
                <a:highlight>
                  <a:srgbClr val="FFFFFF"/>
                </a:highlight>
                <a:latin typeface="Roboto Mono"/>
                <a:ea typeface="Roboto Mono"/>
                <a:cs typeface="Roboto Mono"/>
                <a:sym typeface="Roboto Mono"/>
              </a:rPr>
              <a:t>!</a:t>
            </a:r>
            <a:endParaRPr sz="2100">
              <a:solidFill>
                <a:srgbClr val="555555"/>
              </a:solidFill>
              <a:highlight>
                <a:srgbClr val="FFFFFF"/>
              </a:highlight>
              <a:latin typeface="Roboto Mono"/>
              <a:ea typeface="Roboto Mono"/>
              <a:cs typeface="Roboto Mono"/>
              <a:sym typeface="Roboto Mono"/>
            </a:endParaRPr>
          </a:p>
          <a:p>
            <a:pPr indent="0" lvl="0" marL="101600" marR="101600" rtl="0" algn="l">
              <a:lnSpc>
                <a:spcPct val="127500"/>
              </a:lnSpc>
              <a:spcBef>
                <a:spcPts val="1100"/>
              </a:spcBef>
              <a:spcAft>
                <a:spcPts val="0"/>
              </a:spcAft>
              <a:buNone/>
            </a:pPr>
            <a:r>
              <a:rPr lang="ru" sz="2100">
                <a:solidFill>
                  <a:srgbClr val="202020"/>
                </a:solidFill>
                <a:highlight>
                  <a:srgbClr val="FFFFFF"/>
                </a:highlight>
                <a:latin typeface="Roboto Mono"/>
                <a:ea typeface="Roboto Mono"/>
                <a:cs typeface="Roboto Mono"/>
                <a:sym typeface="Roboto Mono"/>
              </a:rPr>
              <a:t> </a:t>
            </a:r>
            <a:r>
              <a:rPr lang="ru" sz="2100">
                <a:solidFill>
                  <a:srgbClr val="1F61A0"/>
                </a:solidFill>
                <a:highlight>
                  <a:srgbClr val="FFFFFF"/>
                </a:highlight>
                <a:latin typeface="Roboto Mono"/>
                <a:ea typeface="Roboto Mono"/>
                <a:cs typeface="Roboto Mono"/>
                <a:sym typeface="Roboto Mono"/>
              </a:rPr>
              <a:t>appearsIn</a:t>
            </a:r>
            <a:r>
              <a:rPr lang="ru" sz="2100">
                <a:solidFill>
                  <a:srgbClr val="555555"/>
                </a:solidFill>
                <a:highlight>
                  <a:srgbClr val="FFFFFF"/>
                </a:highlight>
                <a:latin typeface="Roboto Mono"/>
                <a:ea typeface="Roboto Mono"/>
                <a:cs typeface="Roboto Mono"/>
                <a:sym typeface="Roboto Mono"/>
              </a:rPr>
              <a:t>:</a:t>
            </a:r>
            <a:r>
              <a:rPr lang="ru" sz="2100">
                <a:solidFill>
                  <a:srgbClr val="202020"/>
                </a:solidFill>
                <a:highlight>
                  <a:srgbClr val="FFFFFF"/>
                </a:highlight>
                <a:latin typeface="Roboto Mono"/>
                <a:ea typeface="Roboto Mono"/>
                <a:cs typeface="Roboto Mono"/>
                <a:sym typeface="Roboto Mono"/>
              </a:rPr>
              <a:t> </a:t>
            </a:r>
            <a:r>
              <a:rPr lang="ru" sz="2100">
                <a:solidFill>
                  <a:srgbClr val="555555"/>
                </a:solidFill>
                <a:highlight>
                  <a:srgbClr val="FFFFFF"/>
                </a:highlight>
                <a:latin typeface="Roboto Mono"/>
                <a:ea typeface="Roboto Mono"/>
                <a:cs typeface="Roboto Mono"/>
                <a:sym typeface="Roboto Mono"/>
              </a:rPr>
              <a:t>[</a:t>
            </a:r>
            <a:r>
              <a:rPr lang="ru" sz="2100">
                <a:solidFill>
                  <a:srgbClr val="CA9800"/>
                </a:solidFill>
                <a:highlight>
                  <a:srgbClr val="FFFFFF"/>
                </a:highlight>
                <a:latin typeface="Roboto Mono"/>
                <a:ea typeface="Roboto Mono"/>
                <a:cs typeface="Roboto Mono"/>
                <a:sym typeface="Roboto Mono"/>
              </a:rPr>
              <a:t>Episode</a:t>
            </a:r>
            <a:r>
              <a:rPr lang="ru" sz="2100">
                <a:solidFill>
                  <a:srgbClr val="555555"/>
                </a:solidFill>
                <a:highlight>
                  <a:srgbClr val="FFFFFF"/>
                </a:highlight>
                <a:latin typeface="Roboto Mono"/>
                <a:ea typeface="Roboto Mono"/>
                <a:cs typeface="Roboto Mono"/>
                <a:sym typeface="Roboto Mono"/>
              </a:rPr>
              <a:t>!]!</a:t>
            </a:r>
            <a:endParaRPr sz="2100">
              <a:solidFill>
                <a:srgbClr val="555555"/>
              </a:solidFill>
              <a:highlight>
                <a:srgbClr val="FFFFFF"/>
              </a:highlight>
              <a:latin typeface="Roboto Mono"/>
              <a:ea typeface="Roboto Mono"/>
              <a:cs typeface="Roboto Mono"/>
              <a:sym typeface="Roboto Mono"/>
            </a:endParaRPr>
          </a:p>
          <a:p>
            <a:pPr indent="0" lvl="0" marL="101600" marR="101600" rtl="0" algn="l">
              <a:lnSpc>
                <a:spcPct val="127500"/>
              </a:lnSpc>
              <a:spcBef>
                <a:spcPts val="1100"/>
              </a:spcBef>
              <a:spcAft>
                <a:spcPts val="1100"/>
              </a:spcAft>
              <a:buNone/>
            </a:pPr>
            <a:r>
              <a:rPr lang="ru" sz="2100">
                <a:solidFill>
                  <a:srgbClr val="555555"/>
                </a:solidFill>
                <a:highlight>
                  <a:srgbClr val="FFFFFF"/>
                </a:highlight>
                <a:latin typeface="Roboto Mono"/>
                <a:ea typeface="Roboto Mono"/>
                <a:cs typeface="Roboto Mono"/>
                <a:sym typeface="Roboto Mono"/>
              </a:rPr>
              <a:t>}</a:t>
            </a:r>
            <a:endParaRPr sz="2100">
              <a:solidFill>
                <a:srgbClr val="555555"/>
              </a:solidFill>
              <a:highlight>
                <a:srgbClr val="FFFFFF"/>
              </a:highlight>
              <a:latin typeface="Roboto Mono"/>
              <a:ea typeface="Roboto Mono"/>
              <a:cs typeface="Roboto Mono"/>
              <a:sym typeface="Roboto Mono"/>
            </a:endParaRPr>
          </a:p>
        </p:txBody>
      </p:sp>
      <p:sp>
        <p:nvSpPr>
          <p:cNvPr id="123" name="Google Shape;123;p23"/>
          <p:cNvSpPr txBox="1"/>
          <p:nvPr/>
        </p:nvSpPr>
        <p:spPr>
          <a:xfrm>
            <a:off x="311700" y="1017725"/>
            <a:ext cx="7387800" cy="117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650">
                <a:solidFill>
                  <a:srgbClr val="202020"/>
                </a:solidFill>
                <a:highlight>
                  <a:srgbClr val="FFFFFF"/>
                </a:highlight>
                <a:latin typeface="Roboto"/>
                <a:ea typeface="Roboto"/>
                <a:cs typeface="Roboto"/>
                <a:sym typeface="Roboto"/>
              </a:rPr>
              <a:t>The most basic components of a GraphQL schema are object types, which just represent a kind of object you can fetch from your service, and what fields it has</a:t>
            </a:r>
            <a:endParaRPr sz="1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Arguments</a:t>
            </a:r>
            <a:endParaRPr/>
          </a:p>
        </p:txBody>
      </p:sp>
      <p:sp>
        <p:nvSpPr>
          <p:cNvPr id="129" name="Google Shape;129;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101600" marR="101600" rtl="0" algn="l">
              <a:lnSpc>
                <a:spcPct val="127500"/>
              </a:lnSpc>
              <a:spcBef>
                <a:spcPts val="1100"/>
              </a:spcBef>
              <a:spcAft>
                <a:spcPts val="0"/>
              </a:spcAft>
              <a:buClr>
                <a:schemeClr val="dk1"/>
              </a:buClr>
              <a:buSzPts val="1100"/>
              <a:buFont typeface="Arial"/>
              <a:buNone/>
            </a:pPr>
            <a:r>
              <a:rPr lang="ru" sz="1500">
                <a:solidFill>
                  <a:srgbClr val="B11A04"/>
                </a:solidFill>
                <a:highlight>
                  <a:srgbClr val="FFFFFF"/>
                </a:highlight>
                <a:latin typeface="Roboto Mono"/>
                <a:ea typeface="Roboto Mono"/>
                <a:cs typeface="Roboto Mono"/>
                <a:sym typeface="Roboto Mono"/>
              </a:rPr>
              <a:t>type</a:t>
            </a:r>
            <a:r>
              <a:rPr lang="ru" sz="1500">
                <a:solidFill>
                  <a:srgbClr val="202020"/>
                </a:solidFill>
                <a:highlight>
                  <a:srgbClr val="FFFFFF"/>
                </a:highlight>
                <a:latin typeface="Roboto Mono"/>
                <a:ea typeface="Roboto Mono"/>
                <a:cs typeface="Roboto Mono"/>
                <a:sym typeface="Roboto Mono"/>
              </a:rPr>
              <a:t> Starship </a:t>
            </a:r>
            <a:r>
              <a:rPr lang="ru" sz="1500">
                <a:solidFill>
                  <a:srgbClr val="555555"/>
                </a:solidFill>
                <a:highlight>
                  <a:srgbClr val="FFFFFF"/>
                </a:highlight>
                <a:latin typeface="Roboto Mono"/>
                <a:ea typeface="Roboto Mono"/>
                <a:cs typeface="Roboto Mono"/>
                <a:sym typeface="Roboto Mono"/>
              </a:rPr>
              <a:t>{</a:t>
            </a:r>
            <a:endParaRPr sz="1500">
              <a:solidFill>
                <a:srgbClr val="555555"/>
              </a:solidFill>
              <a:highlight>
                <a:srgbClr val="FFFFFF"/>
              </a:highlight>
              <a:latin typeface="Roboto Mono"/>
              <a:ea typeface="Roboto Mono"/>
              <a:cs typeface="Roboto Mono"/>
              <a:sym typeface="Roboto Mono"/>
            </a:endParaRPr>
          </a:p>
          <a:p>
            <a:pPr indent="0" lvl="0" marL="101600" marR="101600" rtl="0" algn="l">
              <a:lnSpc>
                <a:spcPct val="127500"/>
              </a:lnSpc>
              <a:spcBef>
                <a:spcPts val="1100"/>
              </a:spcBef>
              <a:spcAft>
                <a:spcPts val="0"/>
              </a:spcAft>
              <a:buClr>
                <a:schemeClr val="dk1"/>
              </a:buClr>
              <a:buSzPts val="1100"/>
              <a:buFont typeface="Arial"/>
              <a:buNone/>
            </a:pPr>
            <a:r>
              <a:rPr lang="ru" sz="1500">
                <a:solidFill>
                  <a:srgbClr val="202020"/>
                </a:solidFill>
                <a:highlight>
                  <a:srgbClr val="FFFFFF"/>
                </a:highlight>
                <a:latin typeface="Roboto Mono"/>
                <a:ea typeface="Roboto Mono"/>
                <a:cs typeface="Roboto Mono"/>
                <a:sym typeface="Roboto Mono"/>
              </a:rPr>
              <a:t> </a:t>
            </a:r>
            <a:r>
              <a:rPr lang="ru" sz="1500">
                <a:solidFill>
                  <a:srgbClr val="1F61A0"/>
                </a:solidFill>
                <a:highlight>
                  <a:srgbClr val="FFFFFF"/>
                </a:highlight>
                <a:latin typeface="Roboto Mono"/>
                <a:ea typeface="Roboto Mono"/>
                <a:cs typeface="Roboto Mono"/>
                <a:sym typeface="Roboto Mono"/>
              </a:rPr>
              <a:t>id</a:t>
            </a:r>
            <a:r>
              <a:rPr lang="ru" sz="1500">
                <a:solidFill>
                  <a:srgbClr val="555555"/>
                </a:solidFill>
                <a:highlight>
                  <a:srgbClr val="FFFFFF"/>
                </a:highlight>
                <a:latin typeface="Roboto Mono"/>
                <a:ea typeface="Roboto Mono"/>
                <a:cs typeface="Roboto Mono"/>
                <a:sym typeface="Roboto Mono"/>
              </a:rPr>
              <a:t>:</a:t>
            </a:r>
            <a:r>
              <a:rPr lang="ru" sz="1500">
                <a:solidFill>
                  <a:srgbClr val="202020"/>
                </a:solidFill>
                <a:highlight>
                  <a:srgbClr val="FFFFFF"/>
                </a:highlight>
                <a:latin typeface="Roboto Mono"/>
                <a:ea typeface="Roboto Mono"/>
                <a:cs typeface="Roboto Mono"/>
                <a:sym typeface="Roboto Mono"/>
              </a:rPr>
              <a:t> </a:t>
            </a:r>
            <a:r>
              <a:rPr lang="ru" sz="1500">
                <a:solidFill>
                  <a:srgbClr val="CA9800"/>
                </a:solidFill>
                <a:highlight>
                  <a:srgbClr val="FFFFFF"/>
                </a:highlight>
                <a:latin typeface="Roboto Mono"/>
                <a:ea typeface="Roboto Mono"/>
                <a:cs typeface="Roboto Mono"/>
                <a:sym typeface="Roboto Mono"/>
              </a:rPr>
              <a:t>ID</a:t>
            </a:r>
            <a:r>
              <a:rPr lang="ru" sz="1500">
                <a:solidFill>
                  <a:srgbClr val="555555"/>
                </a:solidFill>
                <a:highlight>
                  <a:srgbClr val="FFFFFF"/>
                </a:highlight>
                <a:latin typeface="Roboto Mono"/>
                <a:ea typeface="Roboto Mono"/>
                <a:cs typeface="Roboto Mono"/>
                <a:sym typeface="Roboto Mono"/>
              </a:rPr>
              <a:t>!</a:t>
            </a:r>
            <a:endParaRPr sz="1500">
              <a:solidFill>
                <a:srgbClr val="555555"/>
              </a:solidFill>
              <a:highlight>
                <a:srgbClr val="FFFFFF"/>
              </a:highlight>
              <a:latin typeface="Roboto Mono"/>
              <a:ea typeface="Roboto Mono"/>
              <a:cs typeface="Roboto Mono"/>
              <a:sym typeface="Roboto Mono"/>
            </a:endParaRPr>
          </a:p>
          <a:p>
            <a:pPr indent="0" lvl="0" marL="101600" marR="101600" rtl="0" algn="l">
              <a:lnSpc>
                <a:spcPct val="127500"/>
              </a:lnSpc>
              <a:spcBef>
                <a:spcPts val="1100"/>
              </a:spcBef>
              <a:spcAft>
                <a:spcPts val="0"/>
              </a:spcAft>
              <a:buClr>
                <a:schemeClr val="dk1"/>
              </a:buClr>
              <a:buSzPts val="1100"/>
              <a:buFont typeface="Arial"/>
              <a:buNone/>
            </a:pPr>
            <a:r>
              <a:rPr lang="ru" sz="1500">
                <a:solidFill>
                  <a:srgbClr val="202020"/>
                </a:solidFill>
                <a:highlight>
                  <a:srgbClr val="FFFFFF"/>
                </a:highlight>
                <a:latin typeface="Roboto Mono"/>
                <a:ea typeface="Roboto Mono"/>
                <a:cs typeface="Roboto Mono"/>
                <a:sym typeface="Roboto Mono"/>
              </a:rPr>
              <a:t> </a:t>
            </a:r>
            <a:r>
              <a:rPr lang="ru" sz="1500">
                <a:solidFill>
                  <a:srgbClr val="1F61A0"/>
                </a:solidFill>
                <a:highlight>
                  <a:srgbClr val="FFFFFF"/>
                </a:highlight>
                <a:latin typeface="Roboto Mono"/>
                <a:ea typeface="Roboto Mono"/>
                <a:cs typeface="Roboto Mono"/>
                <a:sym typeface="Roboto Mono"/>
              </a:rPr>
              <a:t>name</a:t>
            </a:r>
            <a:r>
              <a:rPr lang="ru" sz="1500">
                <a:solidFill>
                  <a:srgbClr val="555555"/>
                </a:solidFill>
                <a:highlight>
                  <a:srgbClr val="FFFFFF"/>
                </a:highlight>
                <a:latin typeface="Roboto Mono"/>
                <a:ea typeface="Roboto Mono"/>
                <a:cs typeface="Roboto Mono"/>
                <a:sym typeface="Roboto Mono"/>
              </a:rPr>
              <a:t>:</a:t>
            </a:r>
            <a:r>
              <a:rPr lang="ru" sz="1500">
                <a:solidFill>
                  <a:srgbClr val="202020"/>
                </a:solidFill>
                <a:highlight>
                  <a:srgbClr val="FFFFFF"/>
                </a:highlight>
                <a:latin typeface="Roboto Mono"/>
                <a:ea typeface="Roboto Mono"/>
                <a:cs typeface="Roboto Mono"/>
                <a:sym typeface="Roboto Mono"/>
              </a:rPr>
              <a:t> </a:t>
            </a:r>
            <a:r>
              <a:rPr lang="ru" sz="1500">
                <a:solidFill>
                  <a:srgbClr val="CA9800"/>
                </a:solidFill>
                <a:highlight>
                  <a:srgbClr val="FFFFFF"/>
                </a:highlight>
                <a:latin typeface="Roboto Mono"/>
                <a:ea typeface="Roboto Mono"/>
                <a:cs typeface="Roboto Mono"/>
                <a:sym typeface="Roboto Mono"/>
              </a:rPr>
              <a:t>String</a:t>
            </a:r>
            <a:r>
              <a:rPr lang="ru" sz="1500">
                <a:solidFill>
                  <a:srgbClr val="555555"/>
                </a:solidFill>
                <a:highlight>
                  <a:srgbClr val="FFFFFF"/>
                </a:highlight>
                <a:latin typeface="Roboto Mono"/>
                <a:ea typeface="Roboto Mono"/>
                <a:cs typeface="Roboto Mono"/>
                <a:sym typeface="Roboto Mono"/>
              </a:rPr>
              <a:t>!</a:t>
            </a:r>
            <a:endParaRPr sz="1500">
              <a:solidFill>
                <a:srgbClr val="555555"/>
              </a:solidFill>
              <a:highlight>
                <a:srgbClr val="FFFFFF"/>
              </a:highlight>
              <a:latin typeface="Roboto Mono"/>
              <a:ea typeface="Roboto Mono"/>
              <a:cs typeface="Roboto Mono"/>
              <a:sym typeface="Roboto Mono"/>
            </a:endParaRPr>
          </a:p>
          <a:p>
            <a:pPr indent="0" lvl="0" marL="101600" marR="101600" rtl="0" algn="l">
              <a:lnSpc>
                <a:spcPct val="127500"/>
              </a:lnSpc>
              <a:spcBef>
                <a:spcPts val="1100"/>
              </a:spcBef>
              <a:spcAft>
                <a:spcPts val="0"/>
              </a:spcAft>
              <a:buClr>
                <a:schemeClr val="dk1"/>
              </a:buClr>
              <a:buSzPts val="1100"/>
              <a:buFont typeface="Arial"/>
              <a:buNone/>
            </a:pPr>
            <a:r>
              <a:rPr lang="ru" sz="1500">
                <a:solidFill>
                  <a:srgbClr val="202020"/>
                </a:solidFill>
                <a:highlight>
                  <a:srgbClr val="FFFFFF"/>
                </a:highlight>
                <a:latin typeface="Roboto Mono"/>
                <a:ea typeface="Roboto Mono"/>
                <a:cs typeface="Roboto Mono"/>
                <a:sym typeface="Roboto Mono"/>
              </a:rPr>
              <a:t> </a:t>
            </a:r>
            <a:r>
              <a:rPr lang="ru" sz="1500">
                <a:solidFill>
                  <a:srgbClr val="1F61A0"/>
                </a:solidFill>
                <a:highlight>
                  <a:srgbClr val="FFFFFF"/>
                </a:highlight>
                <a:latin typeface="Roboto Mono"/>
                <a:ea typeface="Roboto Mono"/>
                <a:cs typeface="Roboto Mono"/>
                <a:sym typeface="Roboto Mono"/>
              </a:rPr>
              <a:t>length</a:t>
            </a:r>
            <a:r>
              <a:rPr lang="ru" sz="1500">
                <a:solidFill>
                  <a:srgbClr val="555555"/>
                </a:solidFill>
                <a:highlight>
                  <a:srgbClr val="FFFFFF"/>
                </a:highlight>
                <a:latin typeface="Roboto Mono"/>
                <a:ea typeface="Roboto Mono"/>
                <a:cs typeface="Roboto Mono"/>
                <a:sym typeface="Roboto Mono"/>
              </a:rPr>
              <a:t>(</a:t>
            </a:r>
            <a:r>
              <a:rPr lang="ru" sz="1500">
                <a:solidFill>
                  <a:srgbClr val="1F61A0"/>
                </a:solidFill>
                <a:highlight>
                  <a:srgbClr val="FFFFFF"/>
                </a:highlight>
                <a:latin typeface="Roboto Mono"/>
                <a:ea typeface="Roboto Mono"/>
                <a:cs typeface="Roboto Mono"/>
                <a:sym typeface="Roboto Mono"/>
              </a:rPr>
              <a:t>unit</a:t>
            </a:r>
            <a:r>
              <a:rPr lang="ru" sz="1500">
                <a:solidFill>
                  <a:srgbClr val="555555"/>
                </a:solidFill>
                <a:highlight>
                  <a:srgbClr val="FFFFFF"/>
                </a:highlight>
                <a:latin typeface="Roboto Mono"/>
                <a:ea typeface="Roboto Mono"/>
                <a:cs typeface="Roboto Mono"/>
                <a:sym typeface="Roboto Mono"/>
              </a:rPr>
              <a:t>:</a:t>
            </a:r>
            <a:r>
              <a:rPr lang="ru" sz="1500">
                <a:solidFill>
                  <a:srgbClr val="202020"/>
                </a:solidFill>
                <a:highlight>
                  <a:srgbClr val="FFFFFF"/>
                </a:highlight>
                <a:latin typeface="Roboto Mono"/>
                <a:ea typeface="Roboto Mono"/>
                <a:cs typeface="Roboto Mono"/>
                <a:sym typeface="Roboto Mono"/>
              </a:rPr>
              <a:t> </a:t>
            </a:r>
            <a:r>
              <a:rPr lang="ru" sz="1500">
                <a:solidFill>
                  <a:srgbClr val="CA9800"/>
                </a:solidFill>
                <a:highlight>
                  <a:srgbClr val="FFFFFF"/>
                </a:highlight>
                <a:latin typeface="Roboto Mono"/>
                <a:ea typeface="Roboto Mono"/>
                <a:cs typeface="Roboto Mono"/>
                <a:sym typeface="Roboto Mono"/>
              </a:rPr>
              <a:t>LengthUnit</a:t>
            </a:r>
            <a:r>
              <a:rPr lang="ru" sz="1500">
                <a:solidFill>
                  <a:srgbClr val="202020"/>
                </a:solidFill>
                <a:highlight>
                  <a:srgbClr val="FFFFFF"/>
                </a:highlight>
                <a:latin typeface="Roboto Mono"/>
                <a:ea typeface="Roboto Mono"/>
                <a:cs typeface="Roboto Mono"/>
                <a:sym typeface="Roboto Mono"/>
              </a:rPr>
              <a:t> = METER</a:t>
            </a:r>
            <a:r>
              <a:rPr lang="ru" sz="1500">
                <a:solidFill>
                  <a:srgbClr val="555555"/>
                </a:solidFill>
                <a:highlight>
                  <a:srgbClr val="FFFFFF"/>
                </a:highlight>
                <a:latin typeface="Roboto Mono"/>
                <a:ea typeface="Roboto Mono"/>
                <a:cs typeface="Roboto Mono"/>
                <a:sym typeface="Roboto Mono"/>
              </a:rPr>
              <a:t>):</a:t>
            </a:r>
            <a:r>
              <a:rPr lang="ru" sz="1500">
                <a:solidFill>
                  <a:srgbClr val="202020"/>
                </a:solidFill>
                <a:highlight>
                  <a:srgbClr val="FFFFFF"/>
                </a:highlight>
                <a:latin typeface="Roboto Mono"/>
                <a:ea typeface="Roboto Mono"/>
                <a:cs typeface="Roboto Mono"/>
                <a:sym typeface="Roboto Mono"/>
              </a:rPr>
              <a:t> </a:t>
            </a:r>
            <a:r>
              <a:rPr lang="ru" sz="1500">
                <a:solidFill>
                  <a:srgbClr val="CA9800"/>
                </a:solidFill>
                <a:highlight>
                  <a:srgbClr val="FFFFFF"/>
                </a:highlight>
                <a:latin typeface="Roboto Mono"/>
                <a:ea typeface="Roboto Mono"/>
                <a:cs typeface="Roboto Mono"/>
                <a:sym typeface="Roboto Mono"/>
              </a:rPr>
              <a:t>Float</a:t>
            </a:r>
            <a:endParaRPr sz="1500">
              <a:solidFill>
                <a:srgbClr val="CA9800"/>
              </a:solidFill>
              <a:highlight>
                <a:srgbClr val="FFFFFF"/>
              </a:highlight>
              <a:latin typeface="Roboto Mono"/>
              <a:ea typeface="Roboto Mono"/>
              <a:cs typeface="Roboto Mono"/>
              <a:sym typeface="Roboto Mono"/>
            </a:endParaRPr>
          </a:p>
          <a:p>
            <a:pPr indent="0" lvl="0" marL="101600" marR="101600" rtl="0" algn="l">
              <a:lnSpc>
                <a:spcPct val="127500"/>
              </a:lnSpc>
              <a:spcBef>
                <a:spcPts val="1100"/>
              </a:spcBef>
              <a:spcAft>
                <a:spcPts val="0"/>
              </a:spcAft>
              <a:buClr>
                <a:schemeClr val="dk1"/>
              </a:buClr>
              <a:buSzPts val="1100"/>
              <a:buFont typeface="Arial"/>
              <a:buNone/>
            </a:pPr>
            <a:r>
              <a:rPr lang="ru" sz="1500">
                <a:solidFill>
                  <a:srgbClr val="555555"/>
                </a:solidFill>
                <a:highlight>
                  <a:srgbClr val="FFFFFF"/>
                </a:highlight>
                <a:latin typeface="Roboto Mono"/>
                <a:ea typeface="Roboto Mono"/>
                <a:cs typeface="Roboto Mono"/>
                <a:sym typeface="Roboto Mono"/>
              </a:rPr>
              <a:t>}</a:t>
            </a:r>
            <a:endParaRPr sz="1500">
              <a:solidFill>
                <a:srgbClr val="555555"/>
              </a:solidFill>
              <a:highlight>
                <a:srgbClr val="FFFFFF"/>
              </a:highlight>
              <a:latin typeface="Roboto Mono"/>
              <a:ea typeface="Roboto Mono"/>
              <a:cs typeface="Roboto Mono"/>
              <a:sym typeface="Roboto Mono"/>
            </a:endParaRPr>
          </a:p>
          <a:p>
            <a:pPr indent="0" lvl="0" marL="0" rtl="0" algn="l">
              <a:spcBef>
                <a:spcPts val="1100"/>
              </a:spcBef>
              <a:spcAft>
                <a:spcPts val="1600"/>
              </a:spcAft>
              <a:buNone/>
            </a:pPr>
            <a:r>
              <a:t/>
            </a:r>
            <a:endParaRPr sz="23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T</a:t>
            </a:r>
            <a:r>
              <a:rPr lang="ru"/>
              <a:t>he Query and Mutation types</a:t>
            </a:r>
            <a:endParaRPr/>
          </a:p>
        </p:txBody>
      </p:sp>
      <p:sp>
        <p:nvSpPr>
          <p:cNvPr id="135" name="Google Shape;135;p25"/>
          <p:cNvSpPr txBox="1"/>
          <p:nvPr/>
        </p:nvSpPr>
        <p:spPr>
          <a:xfrm>
            <a:off x="311700" y="1017725"/>
            <a:ext cx="2350800" cy="1932600"/>
          </a:xfrm>
          <a:prstGeom prst="rect">
            <a:avLst/>
          </a:prstGeom>
          <a:noFill/>
          <a:ln>
            <a:noFill/>
          </a:ln>
        </p:spPr>
        <p:txBody>
          <a:bodyPr anchorCtr="0" anchor="t" bIns="91425" lIns="91425" spcFirstLastPara="1" rIns="91425" wrap="square" tIns="91425">
            <a:noAutofit/>
          </a:bodyPr>
          <a:lstStyle/>
          <a:p>
            <a:pPr indent="0" lvl="0" marL="101600" marR="101600" rtl="0" algn="l">
              <a:lnSpc>
                <a:spcPct val="127500"/>
              </a:lnSpc>
              <a:spcBef>
                <a:spcPts val="1100"/>
              </a:spcBef>
              <a:spcAft>
                <a:spcPts val="0"/>
              </a:spcAft>
              <a:buNone/>
            </a:pPr>
            <a:r>
              <a:rPr lang="ru" sz="1000">
                <a:solidFill>
                  <a:srgbClr val="B11A04"/>
                </a:solidFill>
                <a:highlight>
                  <a:srgbClr val="FFFFFF"/>
                </a:highlight>
                <a:latin typeface="Roboto Mono"/>
                <a:ea typeface="Roboto Mono"/>
                <a:cs typeface="Roboto Mono"/>
                <a:sym typeface="Roboto Mono"/>
              </a:rPr>
              <a:t>schema</a:t>
            </a:r>
            <a:r>
              <a:rPr lang="ru" sz="1000">
                <a:solidFill>
                  <a:srgbClr val="202020"/>
                </a:solidFill>
                <a:highlight>
                  <a:srgbClr val="FFFFFF"/>
                </a:highlight>
                <a:latin typeface="Roboto Mono"/>
                <a:ea typeface="Roboto Mono"/>
                <a:cs typeface="Roboto Mono"/>
                <a:sym typeface="Roboto Mono"/>
              </a:rPr>
              <a:t> </a:t>
            </a:r>
            <a:r>
              <a:rPr lang="ru" sz="1000">
                <a:solidFill>
                  <a:srgbClr val="555555"/>
                </a:solidFill>
                <a:highlight>
                  <a:srgbClr val="FFFFFF"/>
                </a:highlight>
                <a:latin typeface="Roboto Mono"/>
                <a:ea typeface="Roboto Mono"/>
                <a:cs typeface="Roboto Mono"/>
                <a:sym typeface="Roboto Mono"/>
              </a:rPr>
              <a:t>{</a:t>
            </a:r>
            <a:endParaRPr sz="1000">
              <a:solidFill>
                <a:srgbClr val="555555"/>
              </a:solidFill>
              <a:highlight>
                <a:srgbClr val="FFFFFF"/>
              </a:highlight>
              <a:latin typeface="Roboto Mono"/>
              <a:ea typeface="Roboto Mono"/>
              <a:cs typeface="Roboto Mono"/>
              <a:sym typeface="Roboto Mono"/>
            </a:endParaRPr>
          </a:p>
          <a:p>
            <a:pPr indent="0" lvl="0" marL="101600" marR="101600" rtl="0" algn="l">
              <a:lnSpc>
                <a:spcPct val="127500"/>
              </a:lnSpc>
              <a:spcBef>
                <a:spcPts val="1100"/>
              </a:spcBef>
              <a:spcAft>
                <a:spcPts val="0"/>
              </a:spcAft>
              <a:buNone/>
            </a:pPr>
            <a:r>
              <a:rPr lang="ru" sz="1000">
                <a:solidFill>
                  <a:srgbClr val="202020"/>
                </a:solidFill>
                <a:highlight>
                  <a:srgbClr val="FFFFFF"/>
                </a:highlight>
                <a:latin typeface="Roboto Mono"/>
                <a:ea typeface="Roboto Mono"/>
                <a:cs typeface="Roboto Mono"/>
                <a:sym typeface="Roboto Mono"/>
              </a:rPr>
              <a:t> </a:t>
            </a:r>
            <a:r>
              <a:rPr lang="ru" sz="1000">
                <a:solidFill>
                  <a:srgbClr val="B11A04"/>
                </a:solidFill>
                <a:highlight>
                  <a:srgbClr val="FFFFFF"/>
                </a:highlight>
                <a:latin typeface="Roboto Mono"/>
                <a:ea typeface="Roboto Mono"/>
                <a:cs typeface="Roboto Mono"/>
                <a:sym typeface="Roboto Mono"/>
              </a:rPr>
              <a:t>query</a:t>
            </a:r>
            <a:r>
              <a:rPr lang="ru" sz="1000">
                <a:solidFill>
                  <a:srgbClr val="555555"/>
                </a:solidFill>
                <a:highlight>
                  <a:srgbClr val="FFFFFF"/>
                </a:highlight>
                <a:latin typeface="Roboto Mono"/>
                <a:ea typeface="Roboto Mono"/>
                <a:cs typeface="Roboto Mono"/>
                <a:sym typeface="Roboto Mono"/>
              </a:rPr>
              <a:t>:</a:t>
            </a:r>
            <a:r>
              <a:rPr lang="ru" sz="1000">
                <a:solidFill>
                  <a:srgbClr val="202020"/>
                </a:solidFill>
                <a:highlight>
                  <a:srgbClr val="FFFFFF"/>
                </a:highlight>
                <a:latin typeface="Roboto Mono"/>
                <a:ea typeface="Roboto Mono"/>
                <a:cs typeface="Roboto Mono"/>
                <a:sym typeface="Roboto Mono"/>
              </a:rPr>
              <a:t> </a:t>
            </a:r>
            <a:r>
              <a:rPr lang="ru" sz="1000">
                <a:solidFill>
                  <a:srgbClr val="CA9800"/>
                </a:solidFill>
                <a:highlight>
                  <a:srgbClr val="FFFFFF"/>
                </a:highlight>
                <a:latin typeface="Roboto Mono"/>
                <a:ea typeface="Roboto Mono"/>
                <a:cs typeface="Roboto Mono"/>
                <a:sym typeface="Roboto Mono"/>
              </a:rPr>
              <a:t>Query</a:t>
            </a:r>
            <a:endParaRPr sz="1000">
              <a:solidFill>
                <a:srgbClr val="CA9800"/>
              </a:solidFill>
              <a:highlight>
                <a:srgbClr val="FFFFFF"/>
              </a:highlight>
              <a:latin typeface="Roboto Mono"/>
              <a:ea typeface="Roboto Mono"/>
              <a:cs typeface="Roboto Mono"/>
              <a:sym typeface="Roboto Mono"/>
            </a:endParaRPr>
          </a:p>
          <a:p>
            <a:pPr indent="0" lvl="0" marL="101600" marR="101600" rtl="0" algn="l">
              <a:lnSpc>
                <a:spcPct val="127500"/>
              </a:lnSpc>
              <a:spcBef>
                <a:spcPts val="1100"/>
              </a:spcBef>
              <a:spcAft>
                <a:spcPts val="0"/>
              </a:spcAft>
              <a:buNone/>
            </a:pPr>
            <a:r>
              <a:rPr lang="ru" sz="1000">
                <a:solidFill>
                  <a:srgbClr val="202020"/>
                </a:solidFill>
                <a:highlight>
                  <a:srgbClr val="FFFFFF"/>
                </a:highlight>
                <a:latin typeface="Roboto Mono"/>
                <a:ea typeface="Roboto Mono"/>
                <a:cs typeface="Roboto Mono"/>
                <a:sym typeface="Roboto Mono"/>
              </a:rPr>
              <a:t> </a:t>
            </a:r>
            <a:r>
              <a:rPr lang="ru" sz="1000">
                <a:solidFill>
                  <a:srgbClr val="B11A04"/>
                </a:solidFill>
                <a:highlight>
                  <a:srgbClr val="FFFFFF"/>
                </a:highlight>
                <a:latin typeface="Roboto Mono"/>
                <a:ea typeface="Roboto Mono"/>
                <a:cs typeface="Roboto Mono"/>
                <a:sym typeface="Roboto Mono"/>
              </a:rPr>
              <a:t>mutation</a:t>
            </a:r>
            <a:r>
              <a:rPr lang="ru" sz="1000">
                <a:solidFill>
                  <a:srgbClr val="555555"/>
                </a:solidFill>
                <a:highlight>
                  <a:srgbClr val="FFFFFF"/>
                </a:highlight>
                <a:latin typeface="Roboto Mono"/>
                <a:ea typeface="Roboto Mono"/>
                <a:cs typeface="Roboto Mono"/>
                <a:sym typeface="Roboto Mono"/>
              </a:rPr>
              <a:t>:</a:t>
            </a:r>
            <a:r>
              <a:rPr lang="ru" sz="1000">
                <a:solidFill>
                  <a:srgbClr val="202020"/>
                </a:solidFill>
                <a:highlight>
                  <a:srgbClr val="FFFFFF"/>
                </a:highlight>
                <a:latin typeface="Roboto Mono"/>
                <a:ea typeface="Roboto Mono"/>
                <a:cs typeface="Roboto Mono"/>
                <a:sym typeface="Roboto Mono"/>
              </a:rPr>
              <a:t> </a:t>
            </a:r>
            <a:r>
              <a:rPr lang="ru" sz="1000">
                <a:solidFill>
                  <a:srgbClr val="CA9800"/>
                </a:solidFill>
                <a:highlight>
                  <a:srgbClr val="FFFFFF"/>
                </a:highlight>
                <a:latin typeface="Roboto Mono"/>
                <a:ea typeface="Roboto Mono"/>
                <a:cs typeface="Roboto Mono"/>
                <a:sym typeface="Roboto Mono"/>
              </a:rPr>
              <a:t>Mutation</a:t>
            </a:r>
            <a:endParaRPr sz="1000">
              <a:solidFill>
                <a:srgbClr val="CA9800"/>
              </a:solidFill>
              <a:highlight>
                <a:srgbClr val="FFFFFF"/>
              </a:highlight>
              <a:latin typeface="Roboto Mono"/>
              <a:ea typeface="Roboto Mono"/>
              <a:cs typeface="Roboto Mono"/>
              <a:sym typeface="Roboto Mono"/>
            </a:endParaRPr>
          </a:p>
          <a:p>
            <a:pPr indent="0" lvl="0" marL="101600" marR="101600" rtl="0" algn="l">
              <a:lnSpc>
                <a:spcPct val="127500"/>
              </a:lnSpc>
              <a:spcBef>
                <a:spcPts val="1100"/>
              </a:spcBef>
              <a:spcAft>
                <a:spcPts val="1100"/>
              </a:spcAft>
              <a:buNone/>
            </a:pPr>
            <a:r>
              <a:rPr lang="ru" sz="1000">
                <a:solidFill>
                  <a:srgbClr val="555555"/>
                </a:solidFill>
                <a:highlight>
                  <a:srgbClr val="FFFFFF"/>
                </a:highlight>
                <a:latin typeface="Roboto Mono"/>
                <a:ea typeface="Roboto Mono"/>
                <a:cs typeface="Roboto Mono"/>
                <a:sym typeface="Roboto Mono"/>
              </a:rPr>
              <a:t>}</a:t>
            </a:r>
            <a:endParaRPr sz="1000">
              <a:solidFill>
                <a:srgbClr val="555555"/>
              </a:solidFill>
              <a:highlight>
                <a:srgbClr val="FFFFFF"/>
              </a:highlight>
              <a:latin typeface="Roboto Mono"/>
              <a:ea typeface="Roboto Mono"/>
              <a:cs typeface="Roboto Mono"/>
              <a:sym typeface="Roboto Mono"/>
            </a:endParaRPr>
          </a:p>
        </p:txBody>
      </p:sp>
      <p:sp>
        <p:nvSpPr>
          <p:cNvPr id="136" name="Google Shape;136;p25"/>
          <p:cNvSpPr txBox="1"/>
          <p:nvPr/>
        </p:nvSpPr>
        <p:spPr>
          <a:xfrm>
            <a:off x="5474900" y="1017725"/>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t>query {</a:t>
            </a:r>
            <a:endParaRPr/>
          </a:p>
          <a:p>
            <a:pPr indent="0" lvl="0" marL="0" rtl="0" algn="l">
              <a:spcBef>
                <a:spcPts val="0"/>
              </a:spcBef>
              <a:spcAft>
                <a:spcPts val="0"/>
              </a:spcAft>
              <a:buNone/>
            </a:pPr>
            <a:r>
              <a:rPr lang="ru"/>
              <a:t>  hero {</a:t>
            </a:r>
            <a:endParaRPr/>
          </a:p>
          <a:p>
            <a:pPr indent="0" lvl="0" marL="0" rtl="0" algn="l">
              <a:spcBef>
                <a:spcPts val="0"/>
              </a:spcBef>
              <a:spcAft>
                <a:spcPts val="0"/>
              </a:spcAft>
              <a:buNone/>
            </a:pPr>
            <a:r>
              <a:rPr lang="ru"/>
              <a:t>    name</a:t>
            </a:r>
            <a:endParaRPr/>
          </a:p>
          <a:p>
            <a:pPr indent="0" lvl="0" marL="0" rtl="0" algn="l">
              <a:spcBef>
                <a:spcPts val="0"/>
              </a:spcBef>
              <a:spcAft>
                <a:spcPts val="0"/>
              </a:spcAft>
              <a:buNone/>
            </a:pPr>
            <a:r>
              <a:rPr lang="ru"/>
              <a:t>  }</a:t>
            </a:r>
            <a:endParaRPr/>
          </a:p>
          <a:p>
            <a:pPr indent="0" lvl="0" marL="0" rtl="0" algn="l">
              <a:spcBef>
                <a:spcPts val="0"/>
              </a:spcBef>
              <a:spcAft>
                <a:spcPts val="0"/>
              </a:spcAft>
              <a:buNone/>
            </a:pPr>
            <a:r>
              <a:rPr lang="ru"/>
              <a:t>  droid(id: "2000") {</a:t>
            </a:r>
            <a:endParaRPr/>
          </a:p>
          <a:p>
            <a:pPr indent="0" lvl="0" marL="0" rtl="0" algn="l">
              <a:spcBef>
                <a:spcPts val="0"/>
              </a:spcBef>
              <a:spcAft>
                <a:spcPts val="0"/>
              </a:spcAft>
              <a:buNone/>
            </a:pPr>
            <a:r>
              <a:rPr lang="ru"/>
              <a:t>    name</a:t>
            </a:r>
            <a:endParaRPr/>
          </a:p>
          <a:p>
            <a:pPr indent="0" lvl="0" marL="0" rtl="0" algn="l">
              <a:spcBef>
                <a:spcPts val="0"/>
              </a:spcBef>
              <a:spcAft>
                <a:spcPts val="0"/>
              </a:spcAft>
              <a:buNone/>
            </a:pPr>
            <a:r>
              <a:rPr lang="ru"/>
              <a:t>  }</a:t>
            </a:r>
            <a:endParaRPr/>
          </a:p>
          <a:p>
            <a:pPr indent="0" lvl="0" marL="0" rtl="0" algn="l">
              <a:spcBef>
                <a:spcPts val="0"/>
              </a:spcBef>
              <a:spcAft>
                <a:spcPts val="0"/>
              </a:spcAft>
              <a:buNone/>
            </a:pPr>
            <a:r>
              <a:rPr lang="ru"/>
              <a:t>}</a:t>
            </a:r>
            <a:endParaRPr/>
          </a:p>
        </p:txBody>
      </p:sp>
      <p:sp>
        <p:nvSpPr>
          <p:cNvPr id="137" name="Google Shape;137;p25"/>
          <p:cNvSpPr txBox="1"/>
          <p:nvPr/>
        </p:nvSpPr>
        <p:spPr>
          <a:xfrm>
            <a:off x="2293200" y="1017725"/>
            <a:ext cx="3000000" cy="3000000"/>
          </a:xfrm>
          <a:prstGeom prst="rect">
            <a:avLst/>
          </a:prstGeom>
          <a:noFill/>
          <a:ln>
            <a:noFill/>
          </a:ln>
        </p:spPr>
        <p:txBody>
          <a:bodyPr anchorCtr="0" anchor="t" bIns="91425" lIns="91425" spcFirstLastPara="1" rIns="91425" wrap="square" tIns="91425">
            <a:noAutofit/>
          </a:bodyPr>
          <a:lstStyle/>
          <a:p>
            <a:pPr indent="0" lvl="0" marL="101600" marR="101600" rtl="0" algn="l">
              <a:lnSpc>
                <a:spcPct val="127500"/>
              </a:lnSpc>
              <a:spcBef>
                <a:spcPts val="1100"/>
              </a:spcBef>
              <a:spcAft>
                <a:spcPts val="0"/>
              </a:spcAft>
              <a:buNone/>
            </a:pPr>
            <a:r>
              <a:rPr lang="ru" sz="1000">
                <a:solidFill>
                  <a:srgbClr val="B11A04"/>
                </a:solidFill>
                <a:highlight>
                  <a:srgbClr val="FFFFFF"/>
                </a:highlight>
                <a:latin typeface="Roboto Mono"/>
                <a:ea typeface="Roboto Mono"/>
                <a:cs typeface="Roboto Mono"/>
                <a:sym typeface="Roboto Mono"/>
              </a:rPr>
              <a:t>type</a:t>
            </a:r>
            <a:r>
              <a:rPr lang="ru" sz="1000">
                <a:solidFill>
                  <a:srgbClr val="202020"/>
                </a:solidFill>
                <a:highlight>
                  <a:srgbClr val="FFFFFF"/>
                </a:highlight>
                <a:latin typeface="Roboto Mono"/>
                <a:ea typeface="Roboto Mono"/>
                <a:cs typeface="Roboto Mono"/>
                <a:sym typeface="Roboto Mono"/>
              </a:rPr>
              <a:t> Query </a:t>
            </a:r>
            <a:r>
              <a:rPr lang="ru" sz="1000">
                <a:solidFill>
                  <a:srgbClr val="555555"/>
                </a:solidFill>
                <a:highlight>
                  <a:srgbClr val="FFFFFF"/>
                </a:highlight>
                <a:latin typeface="Roboto Mono"/>
                <a:ea typeface="Roboto Mono"/>
                <a:cs typeface="Roboto Mono"/>
                <a:sym typeface="Roboto Mono"/>
              </a:rPr>
              <a:t>{</a:t>
            </a:r>
            <a:endParaRPr sz="1000">
              <a:solidFill>
                <a:srgbClr val="555555"/>
              </a:solidFill>
              <a:highlight>
                <a:srgbClr val="FFFFFF"/>
              </a:highlight>
              <a:latin typeface="Roboto Mono"/>
              <a:ea typeface="Roboto Mono"/>
              <a:cs typeface="Roboto Mono"/>
              <a:sym typeface="Roboto Mono"/>
            </a:endParaRPr>
          </a:p>
          <a:p>
            <a:pPr indent="0" lvl="0" marL="101600" marR="101600" rtl="0" algn="l">
              <a:lnSpc>
                <a:spcPct val="127500"/>
              </a:lnSpc>
              <a:spcBef>
                <a:spcPts val="1100"/>
              </a:spcBef>
              <a:spcAft>
                <a:spcPts val="0"/>
              </a:spcAft>
              <a:buNone/>
            </a:pPr>
            <a:r>
              <a:rPr lang="ru" sz="1000">
                <a:solidFill>
                  <a:srgbClr val="202020"/>
                </a:solidFill>
                <a:highlight>
                  <a:srgbClr val="FFFFFF"/>
                </a:highlight>
                <a:latin typeface="Roboto Mono"/>
                <a:ea typeface="Roboto Mono"/>
                <a:cs typeface="Roboto Mono"/>
                <a:sym typeface="Roboto Mono"/>
              </a:rPr>
              <a:t> </a:t>
            </a:r>
            <a:r>
              <a:rPr lang="ru" sz="1000">
                <a:solidFill>
                  <a:srgbClr val="1F61A0"/>
                </a:solidFill>
                <a:highlight>
                  <a:srgbClr val="FFFFFF"/>
                </a:highlight>
                <a:latin typeface="Roboto Mono"/>
                <a:ea typeface="Roboto Mono"/>
                <a:cs typeface="Roboto Mono"/>
                <a:sym typeface="Roboto Mono"/>
              </a:rPr>
              <a:t>hero</a:t>
            </a:r>
            <a:r>
              <a:rPr lang="ru" sz="1000">
                <a:solidFill>
                  <a:srgbClr val="555555"/>
                </a:solidFill>
                <a:highlight>
                  <a:srgbClr val="FFFFFF"/>
                </a:highlight>
                <a:latin typeface="Roboto Mono"/>
                <a:ea typeface="Roboto Mono"/>
                <a:cs typeface="Roboto Mono"/>
                <a:sym typeface="Roboto Mono"/>
              </a:rPr>
              <a:t>(</a:t>
            </a:r>
            <a:r>
              <a:rPr lang="ru" sz="1000">
                <a:solidFill>
                  <a:srgbClr val="1F61A0"/>
                </a:solidFill>
                <a:highlight>
                  <a:srgbClr val="FFFFFF"/>
                </a:highlight>
                <a:latin typeface="Roboto Mono"/>
                <a:ea typeface="Roboto Mono"/>
                <a:cs typeface="Roboto Mono"/>
                <a:sym typeface="Roboto Mono"/>
              </a:rPr>
              <a:t>episode</a:t>
            </a:r>
            <a:r>
              <a:rPr lang="ru" sz="1000">
                <a:solidFill>
                  <a:srgbClr val="555555"/>
                </a:solidFill>
                <a:highlight>
                  <a:srgbClr val="FFFFFF"/>
                </a:highlight>
                <a:latin typeface="Roboto Mono"/>
                <a:ea typeface="Roboto Mono"/>
                <a:cs typeface="Roboto Mono"/>
                <a:sym typeface="Roboto Mono"/>
              </a:rPr>
              <a:t>:</a:t>
            </a:r>
            <a:r>
              <a:rPr lang="ru" sz="1000">
                <a:solidFill>
                  <a:srgbClr val="202020"/>
                </a:solidFill>
                <a:highlight>
                  <a:srgbClr val="FFFFFF"/>
                </a:highlight>
                <a:latin typeface="Roboto Mono"/>
                <a:ea typeface="Roboto Mono"/>
                <a:cs typeface="Roboto Mono"/>
                <a:sym typeface="Roboto Mono"/>
              </a:rPr>
              <a:t> </a:t>
            </a:r>
            <a:r>
              <a:rPr lang="ru" sz="1000">
                <a:solidFill>
                  <a:srgbClr val="CA9800"/>
                </a:solidFill>
                <a:highlight>
                  <a:srgbClr val="FFFFFF"/>
                </a:highlight>
                <a:latin typeface="Roboto Mono"/>
                <a:ea typeface="Roboto Mono"/>
                <a:cs typeface="Roboto Mono"/>
                <a:sym typeface="Roboto Mono"/>
              </a:rPr>
              <a:t>Episode</a:t>
            </a:r>
            <a:r>
              <a:rPr lang="ru" sz="1000">
                <a:solidFill>
                  <a:srgbClr val="555555"/>
                </a:solidFill>
                <a:highlight>
                  <a:srgbClr val="FFFFFF"/>
                </a:highlight>
                <a:latin typeface="Roboto Mono"/>
                <a:ea typeface="Roboto Mono"/>
                <a:cs typeface="Roboto Mono"/>
                <a:sym typeface="Roboto Mono"/>
              </a:rPr>
              <a:t>):</a:t>
            </a:r>
            <a:r>
              <a:rPr lang="ru" sz="1000">
                <a:solidFill>
                  <a:srgbClr val="202020"/>
                </a:solidFill>
                <a:highlight>
                  <a:srgbClr val="FFFFFF"/>
                </a:highlight>
                <a:latin typeface="Roboto Mono"/>
                <a:ea typeface="Roboto Mono"/>
                <a:cs typeface="Roboto Mono"/>
                <a:sym typeface="Roboto Mono"/>
              </a:rPr>
              <a:t> </a:t>
            </a:r>
            <a:r>
              <a:rPr lang="ru" sz="1000">
                <a:solidFill>
                  <a:srgbClr val="CA9800"/>
                </a:solidFill>
                <a:highlight>
                  <a:srgbClr val="FFFFFF"/>
                </a:highlight>
                <a:latin typeface="Roboto Mono"/>
                <a:ea typeface="Roboto Mono"/>
                <a:cs typeface="Roboto Mono"/>
                <a:sym typeface="Roboto Mono"/>
              </a:rPr>
              <a:t>Character</a:t>
            </a:r>
            <a:endParaRPr sz="1000">
              <a:solidFill>
                <a:srgbClr val="CA9800"/>
              </a:solidFill>
              <a:highlight>
                <a:srgbClr val="FFFFFF"/>
              </a:highlight>
              <a:latin typeface="Roboto Mono"/>
              <a:ea typeface="Roboto Mono"/>
              <a:cs typeface="Roboto Mono"/>
              <a:sym typeface="Roboto Mono"/>
            </a:endParaRPr>
          </a:p>
          <a:p>
            <a:pPr indent="0" lvl="0" marL="101600" marR="101600" rtl="0" algn="l">
              <a:lnSpc>
                <a:spcPct val="127500"/>
              </a:lnSpc>
              <a:spcBef>
                <a:spcPts val="1100"/>
              </a:spcBef>
              <a:spcAft>
                <a:spcPts val="0"/>
              </a:spcAft>
              <a:buNone/>
            </a:pPr>
            <a:r>
              <a:rPr lang="ru" sz="1000">
                <a:solidFill>
                  <a:srgbClr val="202020"/>
                </a:solidFill>
                <a:highlight>
                  <a:srgbClr val="FFFFFF"/>
                </a:highlight>
                <a:latin typeface="Roboto Mono"/>
                <a:ea typeface="Roboto Mono"/>
                <a:cs typeface="Roboto Mono"/>
                <a:sym typeface="Roboto Mono"/>
              </a:rPr>
              <a:t> </a:t>
            </a:r>
            <a:r>
              <a:rPr lang="ru" sz="1000">
                <a:solidFill>
                  <a:srgbClr val="1F61A0"/>
                </a:solidFill>
                <a:highlight>
                  <a:srgbClr val="FFFFFF"/>
                </a:highlight>
                <a:latin typeface="Roboto Mono"/>
                <a:ea typeface="Roboto Mono"/>
                <a:cs typeface="Roboto Mono"/>
                <a:sym typeface="Roboto Mono"/>
              </a:rPr>
              <a:t>droid</a:t>
            </a:r>
            <a:r>
              <a:rPr lang="ru" sz="1000">
                <a:solidFill>
                  <a:srgbClr val="555555"/>
                </a:solidFill>
                <a:highlight>
                  <a:srgbClr val="FFFFFF"/>
                </a:highlight>
                <a:latin typeface="Roboto Mono"/>
                <a:ea typeface="Roboto Mono"/>
                <a:cs typeface="Roboto Mono"/>
                <a:sym typeface="Roboto Mono"/>
              </a:rPr>
              <a:t>(</a:t>
            </a:r>
            <a:r>
              <a:rPr lang="ru" sz="1000">
                <a:solidFill>
                  <a:srgbClr val="1F61A0"/>
                </a:solidFill>
                <a:highlight>
                  <a:srgbClr val="FFFFFF"/>
                </a:highlight>
                <a:latin typeface="Roboto Mono"/>
                <a:ea typeface="Roboto Mono"/>
                <a:cs typeface="Roboto Mono"/>
                <a:sym typeface="Roboto Mono"/>
              </a:rPr>
              <a:t>id</a:t>
            </a:r>
            <a:r>
              <a:rPr lang="ru" sz="1000">
                <a:solidFill>
                  <a:srgbClr val="555555"/>
                </a:solidFill>
                <a:highlight>
                  <a:srgbClr val="FFFFFF"/>
                </a:highlight>
                <a:latin typeface="Roboto Mono"/>
                <a:ea typeface="Roboto Mono"/>
                <a:cs typeface="Roboto Mono"/>
                <a:sym typeface="Roboto Mono"/>
              </a:rPr>
              <a:t>:</a:t>
            </a:r>
            <a:r>
              <a:rPr lang="ru" sz="1000">
                <a:solidFill>
                  <a:srgbClr val="202020"/>
                </a:solidFill>
                <a:highlight>
                  <a:srgbClr val="FFFFFF"/>
                </a:highlight>
                <a:latin typeface="Roboto Mono"/>
                <a:ea typeface="Roboto Mono"/>
                <a:cs typeface="Roboto Mono"/>
                <a:sym typeface="Roboto Mono"/>
              </a:rPr>
              <a:t> </a:t>
            </a:r>
            <a:r>
              <a:rPr lang="ru" sz="1000">
                <a:solidFill>
                  <a:srgbClr val="CA9800"/>
                </a:solidFill>
                <a:highlight>
                  <a:srgbClr val="FFFFFF"/>
                </a:highlight>
                <a:latin typeface="Roboto Mono"/>
                <a:ea typeface="Roboto Mono"/>
                <a:cs typeface="Roboto Mono"/>
                <a:sym typeface="Roboto Mono"/>
              </a:rPr>
              <a:t>ID</a:t>
            </a:r>
            <a:r>
              <a:rPr lang="ru" sz="1000">
                <a:solidFill>
                  <a:srgbClr val="202020"/>
                </a:solidFill>
                <a:highlight>
                  <a:srgbClr val="FFFFFF"/>
                </a:highlight>
                <a:latin typeface="Roboto Mono"/>
                <a:ea typeface="Roboto Mono"/>
                <a:cs typeface="Roboto Mono"/>
                <a:sym typeface="Roboto Mono"/>
              </a:rPr>
              <a:t>!</a:t>
            </a:r>
            <a:r>
              <a:rPr lang="ru" sz="1000">
                <a:solidFill>
                  <a:srgbClr val="555555"/>
                </a:solidFill>
                <a:highlight>
                  <a:srgbClr val="FFFFFF"/>
                </a:highlight>
                <a:latin typeface="Roboto Mono"/>
                <a:ea typeface="Roboto Mono"/>
                <a:cs typeface="Roboto Mono"/>
                <a:sym typeface="Roboto Mono"/>
              </a:rPr>
              <a:t>):</a:t>
            </a:r>
            <a:r>
              <a:rPr lang="ru" sz="1000">
                <a:solidFill>
                  <a:srgbClr val="202020"/>
                </a:solidFill>
                <a:highlight>
                  <a:srgbClr val="FFFFFF"/>
                </a:highlight>
                <a:latin typeface="Roboto Mono"/>
                <a:ea typeface="Roboto Mono"/>
                <a:cs typeface="Roboto Mono"/>
                <a:sym typeface="Roboto Mono"/>
              </a:rPr>
              <a:t> </a:t>
            </a:r>
            <a:r>
              <a:rPr lang="ru" sz="1000">
                <a:solidFill>
                  <a:srgbClr val="CA9800"/>
                </a:solidFill>
                <a:highlight>
                  <a:srgbClr val="FFFFFF"/>
                </a:highlight>
                <a:latin typeface="Roboto Mono"/>
                <a:ea typeface="Roboto Mono"/>
                <a:cs typeface="Roboto Mono"/>
                <a:sym typeface="Roboto Mono"/>
              </a:rPr>
              <a:t>Droid</a:t>
            </a:r>
            <a:endParaRPr sz="1000">
              <a:solidFill>
                <a:srgbClr val="CA9800"/>
              </a:solidFill>
              <a:highlight>
                <a:srgbClr val="FFFFFF"/>
              </a:highlight>
              <a:latin typeface="Roboto Mono"/>
              <a:ea typeface="Roboto Mono"/>
              <a:cs typeface="Roboto Mono"/>
              <a:sym typeface="Roboto Mono"/>
            </a:endParaRPr>
          </a:p>
          <a:p>
            <a:pPr indent="0" lvl="0" marL="101600" marR="101600" rtl="0" algn="l">
              <a:lnSpc>
                <a:spcPct val="127500"/>
              </a:lnSpc>
              <a:spcBef>
                <a:spcPts val="1100"/>
              </a:spcBef>
              <a:spcAft>
                <a:spcPts val="1100"/>
              </a:spcAft>
              <a:buNone/>
            </a:pPr>
            <a:r>
              <a:rPr lang="ru" sz="1000">
                <a:solidFill>
                  <a:srgbClr val="555555"/>
                </a:solidFill>
                <a:highlight>
                  <a:srgbClr val="FFFFFF"/>
                </a:highlight>
                <a:latin typeface="Roboto Mono"/>
                <a:ea typeface="Roboto Mono"/>
                <a:cs typeface="Roboto Mono"/>
                <a:sym typeface="Roboto Mono"/>
              </a:rPr>
              <a:t>}</a:t>
            </a:r>
            <a:endParaRPr sz="1000">
              <a:solidFill>
                <a:srgbClr val="555555"/>
              </a:solidFill>
              <a:highlight>
                <a:srgbClr val="FFFFFF"/>
              </a:highlight>
              <a:latin typeface="Roboto Mono"/>
              <a:ea typeface="Roboto Mono"/>
              <a:cs typeface="Roboto Mono"/>
              <a:sym typeface="Roboto Mon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Scalar types</a:t>
            </a:r>
            <a:endParaRPr/>
          </a:p>
        </p:txBody>
      </p:sp>
      <p:sp>
        <p:nvSpPr>
          <p:cNvPr id="143" name="Google Shape;143;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ru"/>
              <a:t>Int: A signed 32‐bit integer.</a:t>
            </a:r>
            <a:endParaRPr/>
          </a:p>
          <a:p>
            <a:pPr indent="-342900" lvl="0" marL="457200" rtl="0" algn="l">
              <a:spcBef>
                <a:spcPts val="0"/>
              </a:spcBef>
              <a:spcAft>
                <a:spcPts val="0"/>
              </a:spcAft>
              <a:buSzPts val="1800"/>
              <a:buChar char="●"/>
            </a:pPr>
            <a:r>
              <a:rPr lang="ru"/>
              <a:t>Float: A signed double-precision floating-point value.</a:t>
            </a:r>
            <a:endParaRPr/>
          </a:p>
          <a:p>
            <a:pPr indent="-342900" lvl="0" marL="457200" rtl="0" algn="l">
              <a:spcBef>
                <a:spcPts val="0"/>
              </a:spcBef>
              <a:spcAft>
                <a:spcPts val="0"/>
              </a:spcAft>
              <a:buSzPts val="1800"/>
              <a:buChar char="●"/>
            </a:pPr>
            <a:r>
              <a:rPr lang="ru"/>
              <a:t>String: A UTF‐8 character sequence.</a:t>
            </a:r>
            <a:endParaRPr/>
          </a:p>
          <a:p>
            <a:pPr indent="-342900" lvl="0" marL="457200" rtl="0" algn="l">
              <a:spcBef>
                <a:spcPts val="0"/>
              </a:spcBef>
              <a:spcAft>
                <a:spcPts val="0"/>
              </a:spcAft>
              <a:buSzPts val="1800"/>
              <a:buChar char="●"/>
            </a:pPr>
            <a:r>
              <a:rPr lang="ru"/>
              <a:t>Boolean: true or false.</a:t>
            </a:r>
            <a:endParaRPr/>
          </a:p>
          <a:p>
            <a:pPr indent="-342900" lvl="0" marL="457200" rtl="0" algn="l">
              <a:spcBef>
                <a:spcPts val="0"/>
              </a:spcBef>
              <a:spcAft>
                <a:spcPts val="0"/>
              </a:spcAft>
              <a:buSzPts val="1800"/>
              <a:buChar char="●"/>
            </a:pPr>
            <a:r>
              <a:rPr lang="ru"/>
              <a:t>ID: The ID scalar type represents a unique identifier, often used to refetch an object or as the key for a cache. The ID type is serialized in the same way as a String; however, defining it as an ID signifies that it is not intended to be human‐readable.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GraphQL?</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ru" sz="1350">
                <a:solidFill>
                  <a:srgbClr val="202020"/>
                </a:solidFill>
                <a:highlight>
                  <a:srgbClr val="FFFFFF"/>
                </a:highlight>
                <a:latin typeface="Roboto"/>
                <a:ea typeface="Roboto"/>
                <a:cs typeface="Roboto"/>
                <a:sym typeface="Roboto"/>
              </a:rPr>
              <a:t>GraphQL is a query language for your API, and a server-side runtime for executing queries by using a type system you define for your data. GraphQL isn't tied to any specific database or storage engine and is instead backed by your existing code and data.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Query</a:t>
            </a:r>
            <a:endParaRPr/>
          </a:p>
        </p:txBody>
      </p:sp>
      <p:sp>
        <p:nvSpPr>
          <p:cNvPr id="67" name="Google Shape;67;p15"/>
          <p:cNvSpPr txBox="1"/>
          <p:nvPr/>
        </p:nvSpPr>
        <p:spPr>
          <a:xfrm>
            <a:off x="311700" y="1017725"/>
            <a:ext cx="4260300" cy="34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t>{</a:t>
            </a:r>
            <a:endParaRPr/>
          </a:p>
          <a:p>
            <a:pPr indent="0" lvl="0" marL="0" rtl="0" algn="l">
              <a:spcBef>
                <a:spcPts val="0"/>
              </a:spcBef>
              <a:spcAft>
                <a:spcPts val="0"/>
              </a:spcAft>
              <a:buNone/>
            </a:pPr>
            <a:r>
              <a:rPr lang="ru"/>
              <a:t>  hero {</a:t>
            </a:r>
            <a:endParaRPr/>
          </a:p>
          <a:p>
            <a:pPr indent="0" lvl="0" marL="0" rtl="0" algn="l">
              <a:spcBef>
                <a:spcPts val="0"/>
              </a:spcBef>
              <a:spcAft>
                <a:spcPts val="0"/>
              </a:spcAft>
              <a:buNone/>
            </a:pPr>
            <a:r>
              <a:rPr lang="ru"/>
              <a:t>    name</a:t>
            </a:r>
            <a:endParaRPr/>
          </a:p>
          <a:p>
            <a:pPr indent="0" lvl="0" marL="0" rtl="0" algn="l">
              <a:spcBef>
                <a:spcPts val="0"/>
              </a:spcBef>
              <a:spcAft>
                <a:spcPts val="0"/>
              </a:spcAft>
              <a:buNone/>
            </a:pPr>
            <a:r>
              <a:rPr lang="ru"/>
              <a:t>    friends {</a:t>
            </a:r>
            <a:endParaRPr/>
          </a:p>
          <a:p>
            <a:pPr indent="0" lvl="0" marL="0" rtl="0" algn="l">
              <a:spcBef>
                <a:spcPts val="0"/>
              </a:spcBef>
              <a:spcAft>
                <a:spcPts val="0"/>
              </a:spcAft>
              <a:buNone/>
            </a:pPr>
            <a:r>
              <a:rPr lang="ru"/>
              <a:t>      name</a:t>
            </a:r>
            <a:endParaRPr/>
          </a:p>
          <a:p>
            <a:pPr indent="0" lvl="0" marL="0" rtl="0" algn="l">
              <a:spcBef>
                <a:spcPts val="0"/>
              </a:spcBef>
              <a:spcAft>
                <a:spcPts val="0"/>
              </a:spcAft>
              <a:buNone/>
            </a:pPr>
            <a:r>
              <a:rPr lang="ru"/>
              <a:t>    }</a:t>
            </a:r>
            <a:endParaRPr/>
          </a:p>
          <a:p>
            <a:pPr indent="0" lvl="0" marL="0" rtl="0" algn="l">
              <a:spcBef>
                <a:spcPts val="0"/>
              </a:spcBef>
              <a:spcAft>
                <a:spcPts val="0"/>
              </a:spcAft>
              <a:buNone/>
            </a:pPr>
            <a:r>
              <a:rPr lang="ru"/>
              <a:t>  }</a:t>
            </a:r>
            <a:endParaRPr/>
          </a:p>
          <a:p>
            <a:pPr indent="0" lvl="0" marL="0" rtl="0" algn="l">
              <a:spcBef>
                <a:spcPts val="0"/>
              </a:spcBef>
              <a:spcAft>
                <a:spcPts val="0"/>
              </a:spcAft>
              <a:buNone/>
            </a:pPr>
            <a:r>
              <a:rPr lang="ru"/>
              <a:t>}</a:t>
            </a:r>
            <a:endParaRPr/>
          </a:p>
        </p:txBody>
      </p:sp>
      <p:sp>
        <p:nvSpPr>
          <p:cNvPr id="68" name="Google Shape;68;p15"/>
          <p:cNvSpPr txBox="1"/>
          <p:nvPr/>
        </p:nvSpPr>
        <p:spPr>
          <a:xfrm>
            <a:off x="4572000" y="1017725"/>
            <a:ext cx="4260300" cy="34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t>{</a:t>
            </a:r>
            <a:endParaRPr/>
          </a:p>
          <a:p>
            <a:pPr indent="0" lvl="0" marL="0" rtl="0" algn="l">
              <a:spcBef>
                <a:spcPts val="0"/>
              </a:spcBef>
              <a:spcAft>
                <a:spcPts val="0"/>
              </a:spcAft>
              <a:buNone/>
            </a:pPr>
            <a:r>
              <a:rPr lang="ru"/>
              <a:t>  "data": {</a:t>
            </a:r>
            <a:endParaRPr/>
          </a:p>
          <a:p>
            <a:pPr indent="0" lvl="0" marL="0" rtl="0" algn="l">
              <a:spcBef>
                <a:spcPts val="0"/>
              </a:spcBef>
              <a:spcAft>
                <a:spcPts val="0"/>
              </a:spcAft>
              <a:buNone/>
            </a:pPr>
            <a:r>
              <a:rPr lang="ru"/>
              <a:t>    "hero": {</a:t>
            </a:r>
            <a:endParaRPr/>
          </a:p>
          <a:p>
            <a:pPr indent="0" lvl="0" marL="0" rtl="0" algn="l">
              <a:spcBef>
                <a:spcPts val="0"/>
              </a:spcBef>
              <a:spcAft>
                <a:spcPts val="0"/>
              </a:spcAft>
              <a:buNone/>
            </a:pPr>
            <a:r>
              <a:rPr lang="ru"/>
              <a:t>      "name": "R2-D2",</a:t>
            </a:r>
            <a:endParaRPr/>
          </a:p>
          <a:p>
            <a:pPr indent="0" lvl="0" marL="0" rtl="0" algn="l">
              <a:spcBef>
                <a:spcPts val="0"/>
              </a:spcBef>
              <a:spcAft>
                <a:spcPts val="0"/>
              </a:spcAft>
              <a:buNone/>
            </a:pPr>
            <a:r>
              <a:rPr lang="ru"/>
              <a:t>      "friends": [</a:t>
            </a:r>
            <a:endParaRPr/>
          </a:p>
          <a:p>
            <a:pPr indent="0" lvl="0" marL="0" rtl="0" algn="l">
              <a:spcBef>
                <a:spcPts val="0"/>
              </a:spcBef>
              <a:spcAft>
                <a:spcPts val="0"/>
              </a:spcAft>
              <a:buNone/>
            </a:pPr>
            <a:r>
              <a:rPr lang="ru"/>
              <a:t>        {</a:t>
            </a:r>
            <a:endParaRPr/>
          </a:p>
          <a:p>
            <a:pPr indent="0" lvl="0" marL="0" rtl="0" algn="l">
              <a:spcBef>
                <a:spcPts val="0"/>
              </a:spcBef>
              <a:spcAft>
                <a:spcPts val="0"/>
              </a:spcAft>
              <a:buNone/>
            </a:pPr>
            <a:r>
              <a:rPr lang="ru"/>
              <a:t>          "name": "Luke Skywalker"</a:t>
            </a:r>
            <a:endParaRPr/>
          </a:p>
          <a:p>
            <a:pPr indent="0" lvl="0" marL="0" rtl="0" algn="l">
              <a:spcBef>
                <a:spcPts val="0"/>
              </a:spcBef>
              <a:spcAft>
                <a:spcPts val="0"/>
              </a:spcAft>
              <a:buNone/>
            </a:pPr>
            <a:r>
              <a:rPr lang="ru"/>
              <a:t>        },</a:t>
            </a:r>
            <a:endParaRPr/>
          </a:p>
          <a:p>
            <a:pPr indent="0" lvl="0" marL="0" rtl="0" algn="l">
              <a:spcBef>
                <a:spcPts val="0"/>
              </a:spcBef>
              <a:spcAft>
                <a:spcPts val="0"/>
              </a:spcAft>
              <a:buNone/>
            </a:pPr>
            <a:r>
              <a:rPr lang="ru"/>
              <a:t>        {</a:t>
            </a:r>
            <a:endParaRPr/>
          </a:p>
          <a:p>
            <a:pPr indent="0" lvl="0" marL="0" rtl="0" algn="l">
              <a:spcBef>
                <a:spcPts val="0"/>
              </a:spcBef>
              <a:spcAft>
                <a:spcPts val="0"/>
              </a:spcAft>
              <a:buNone/>
            </a:pPr>
            <a:r>
              <a:rPr lang="ru"/>
              <a:t>          "name": "Han Solo"</a:t>
            </a:r>
            <a:endParaRPr/>
          </a:p>
          <a:p>
            <a:pPr indent="0" lvl="0" marL="0" rtl="0" algn="l">
              <a:spcBef>
                <a:spcPts val="0"/>
              </a:spcBef>
              <a:spcAft>
                <a:spcPts val="0"/>
              </a:spcAft>
              <a:buNone/>
            </a:pPr>
            <a:r>
              <a:rPr lang="ru"/>
              <a:t>        },</a:t>
            </a:r>
            <a:endParaRPr/>
          </a:p>
          <a:p>
            <a:pPr indent="0" lvl="0" marL="0" rtl="0" algn="l">
              <a:spcBef>
                <a:spcPts val="0"/>
              </a:spcBef>
              <a:spcAft>
                <a:spcPts val="0"/>
              </a:spcAft>
              <a:buNone/>
            </a:pPr>
            <a:r>
              <a:rPr lang="ru"/>
              <a:t>        {</a:t>
            </a:r>
            <a:endParaRPr/>
          </a:p>
          <a:p>
            <a:pPr indent="0" lvl="0" marL="0" rtl="0" algn="l">
              <a:spcBef>
                <a:spcPts val="0"/>
              </a:spcBef>
              <a:spcAft>
                <a:spcPts val="0"/>
              </a:spcAft>
              <a:buNone/>
            </a:pPr>
            <a:r>
              <a:rPr lang="ru"/>
              <a:t>          "name": "Leia Organa"</a:t>
            </a:r>
            <a:endParaRPr/>
          </a:p>
          <a:p>
            <a:pPr indent="0" lvl="0" marL="0" rtl="0" algn="l">
              <a:spcBef>
                <a:spcPts val="0"/>
              </a:spcBef>
              <a:spcAft>
                <a:spcPts val="0"/>
              </a:spcAft>
              <a:buNone/>
            </a:pPr>
            <a:r>
              <a:rPr lang="ru"/>
              <a:t>        }</a:t>
            </a:r>
            <a:endParaRPr/>
          </a:p>
          <a:p>
            <a:pPr indent="0" lvl="0" marL="0" rtl="0" algn="l">
              <a:spcBef>
                <a:spcPts val="0"/>
              </a:spcBef>
              <a:spcAft>
                <a:spcPts val="0"/>
              </a:spcAft>
              <a:buNone/>
            </a:pPr>
            <a:r>
              <a:rPr lang="ru"/>
              <a:t>      ]</a:t>
            </a:r>
            <a:endParaRPr/>
          </a:p>
          <a:p>
            <a:pPr indent="0" lvl="0" marL="0" rtl="0" algn="l">
              <a:spcBef>
                <a:spcPts val="0"/>
              </a:spcBef>
              <a:spcAft>
                <a:spcPts val="0"/>
              </a:spcAft>
              <a:buNone/>
            </a:pPr>
            <a:r>
              <a:rPr lang="ru"/>
              <a:t>    }</a:t>
            </a:r>
            <a:endParaRPr/>
          </a:p>
          <a:p>
            <a:pPr indent="0" lvl="0" marL="0" rtl="0" algn="l">
              <a:spcBef>
                <a:spcPts val="0"/>
              </a:spcBef>
              <a:spcAft>
                <a:spcPts val="0"/>
              </a:spcAft>
              <a:buNone/>
            </a:pPr>
            <a:r>
              <a:rPr lang="ru"/>
              <a:t>  }</a:t>
            </a:r>
            <a:endParaRPr/>
          </a:p>
          <a:p>
            <a:pPr indent="0" lvl="0" marL="0" rtl="0" algn="l">
              <a:spcBef>
                <a:spcPts val="0"/>
              </a:spcBef>
              <a:spcAft>
                <a:spcPts val="0"/>
              </a:spcAft>
              <a:buNone/>
            </a:pPr>
            <a:r>
              <a:rPr lang="ru"/>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Operation name</a:t>
            </a:r>
            <a:endParaRPr/>
          </a:p>
        </p:txBody>
      </p:sp>
      <p:sp>
        <p:nvSpPr>
          <p:cNvPr id="74" name="Google Shape;74;p16"/>
          <p:cNvSpPr txBox="1"/>
          <p:nvPr/>
        </p:nvSpPr>
        <p:spPr>
          <a:xfrm>
            <a:off x="311700" y="1017725"/>
            <a:ext cx="4260300" cy="372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t>query HeroNameAndFriends {</a:t>
            </a:r>
            <a:endParaRPr/>
          </a:p>
          <a:p>
            <a:pPr indent="0" lvl="0" marL="0" rtl="0" algn="l">
              <a:spcBef>
                <a:spcPts val="0"/>
              </a:spcBef>
              <a:spcAft>
                <a:spcPts val="0"/>
              </a:spcAft>
              <a:buNone/>
            </a:pPr>
            <a:r>
              <a:rPr lang="ru"/>
              <a:t>  hero {</a:t>
            </a:r>
            <a:endParaRPr/>
          </a:p>
          <a:p>
            <a:pPr indent="0" lvl="0" marL="0" rtl="0" algn="l">
              <a:spcBef>
                <a:spcPts val="0"/>
              </a:spcBef>
              <a:spcAft>
                <a:spcPts val="0"/>
              </a:spcAft>
              <a:buNone/>
            </a:pPr>
            <a:r>
              <a:rPr lang="ru"/>
              <a:t>    name</a:t>
            </a:r>
            <a:endParaRPr/>
          </a:p>
          <a:p>
            <a:pPr indent="0" lvl="0" marL="0" rtl="0" algn="l">
              <a:spcBef>
                <a:spcPts val="0"/>
              </a:spcBef>
              <a:spcAft>
                <a:spcPts val="0"/>
              </a:spcAft>
              <a:buNone/>
            </a:pPr>
            <a:r>
              <a:rPr lang="ru"/>
              <a:t>    friends {</a:t>
            </a:r>
            <a:endParaRPr/>
          </a:p>
          <a:p>
            <a:pPr indent="0" lvl="0" marL="0" rtl="0" algn="l">
              <a:spcBef>
                <a:spcPts val="0"/>
              </a:spcBef>
              <a:spcAft>
                <a:spcPts val="0"/>
              </a:spcAft>
              <a:buNone/>
            </a:pPr>
            <a:r>
              <a:rPr lang="ru"/>
              <a:t>      name</a:t>
            </a:r>
            <a:endParaRPr/>
          </a:p>
          <a:p>
            <a:pPr indent="0" lvl="0" marL="0" rtl="0" algn="l">
              <a:spcBef>
                <a:spcPts val="0"/>
              </a:spcBef>
              <a:spcAft>
                <a:spcPts val="0"/>
              </a:spcAft>
              <a:buNone/>
            </a:pPr>
            <a:r>
              <a:rPr lang="ru"/>
              <a:t>    }</a:t>
            </a:r>
            <a:endParaRPr/>
          </a:p>
          <a:p>
            <a:pPr indent="0" lvl="0" marL="0" rtl="0" algn="l">
              <a:spcBef>
                <a:spcPts val="0"/>
              </a:spcBef>
              <a:spcAft>
                <a:spcPts val="0"/>
              </a:spcAft>
              <a:buNone/>
            </a:pPr>
            <a:r>
              <a:rPr lang="ru"/>
              <a:t>  }</a:t>
            </a:r>
            <a:endParaRPr/>
          </a:p>
          <a:p>
            <a:pPr indent="0" lvl="0" marL="0" rtl="0" algn="l">
              <a:spcBef>
                <a:spcPts val="0"/>
              </a:spcBef>
              <a:spcAft>
                <a:spcPts val="0"/>
              </a:spcAft>
              <a:buNone/>
            </a:pPr>
            <a:r>
              <a:rPr lang="ru"/>
              <a:t>}</a:t>
            </a:r>
            <a:endParaRPr/>
          </a:p>
        </p:txBody>
      </p:sp>
      <p:sp>
        <p:nvSpPr>
          <p:cNvPr id="75" name="Google Shape;75;p16"/>
          <p:cNvSpPr txBox="1"/>
          <p:nvPr/>
        </p:nvSpPr>
        <p:spPr>
          <a:xfrm>
            <a:off x="4572000" y="1017725"/>
            <a:ext cx="4260300" cy="412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t>{</a:t>
            </a:r>
            <a:endParaRPr/>
          </a:p>
          <a:p>
            <a:pPr indent="0" lvl="0" marL="0" rtl="0" algn="l">
              <a:spcBef>
                <a:spcPts val="0"/>
              </a:spcBef>
              <a:spcAft>
                <a:spcPts val="0"/>
              </a:spcAft>
              <a:buNone/>
            </a:pPr>
            <a:r>
              <a:rPr lang="ru"/>
              <a:t>  "data": {</a:t>
            </a:r>
            <a:endParaRPr/>
          </a:p>
          <a:p>
            <a:pPr indent="0" lvl="0" marL="0" rtl="0" algn="l">
              <a:spcBef>
                <a:spcPts val="0"/>
              </a:spcBef>
              <a:spcAft>
                <a:spcPts val="0"/>
              </a:spcAft>
              <a:buNone/>
            </a:pPr>
            <a:r>
              <a:rPr lang="ru"/>
              <a:t>    "hero": {</a:t>
            </a:r>
            <a:endParaRPr/>
          </a:p>
          <a:p>
            <a:pPr indent="0" lvl="0" marL="0" rtl="0" algn="l">
              <a:spcBef>
                <a:spcPts val="0"/>
              </a:spcBef>
              <a:spcAft>
                <a:spcPts val="0"/>
              </a:spcAft>
              <a:buNone/>
            </a:pPr>
            <a:r>
              <a:rPr lang="ru"/>
              <a:t>      "name": "R2-D2",</a:t>
            </a:r>
            <a:endParaRPr/>
          </a:p>
          <a:p>
            <a:pPr indent="0" lvl="0" marL="0" rtl="0" algn="l">
              <a:spcBef>
                <a:spcPts val="0"/>
              </a:spcBef>
              <a:spcAft>
                <a:spcPts val="0"/>
              </a:spcAft>
              <a:buNone/>
            </a:pPr>
            <a:r>
              <a:rPr lang="ru"/>
              <a:t>      "friends": [</a:t>
            </a:r>
            <a:endParaRPr/>
          </a:p>
          <a:p>
            <a:pPr indent="0" lvl="0" marL="0" rtl="0" algn="l">
              <a:spcBef>
                <a:spcPts val="0"/>
              </a:spcBef>
              <a:spcAft>
                <a:spcPts val="0"/>
              </a:spcAft>
              <a:buNone/>
            </a:pPr>
            <a:r>
              <a:rPr lang="ru"/>
              <a:t>        {</a:t>
            </a:r>
            <a:endParaRPr/>
          </a:p>
          <a:p>
            <a:pPr indent="0" lvl="0" marL="0" rtl="0" algn="l">
              <a:spcBef>
                <a:spcPts val="0"/>
              </a:spcBef>
              <a:spcAft>
                <a:spcPts val="0"/>
              </a:spcAft>
              <a:buNone/>
            </a:pPr>
            <a:r>
              <a:rPr lang="ru"/>
              <a:t>          "name": "Luke Skywalker"</a:t>
            </a:r>
            <a:endParaRPr/>
          </a:p>
          <a:p>
            <a:pPr indent="0" lvl="0" marL="0" rtl="0" algn="l">
              <a:spcBef>
                <a:spcPts val="0"/>
              </a:spcBef>
              <a:spcAft>
                <a:spcPts val="0"/>
              </a:spcAft>
              <a:buNone/>
            </a:pPr>
            <a:r>
              <a:rPr lang="ru"/>
              <a:t>        },</a:t>
            </a:r>
            <a:endParaRPr/>
          </a:p>
          <a:p>
            <a:pPr indent="0" lvl="0" marL="0" rtl="0" algn="l">
              <a:spcBef>
                <a:spcPts val="0"/>
              </a:spcBef>
              <a:spcAft>
                <a:spcPts val="0"/>
              </a:spcAft>
              <a:buNone/>
            </a:pPr>
            <a:r>
              <a:rPr lang="ru"/>
              <a:t>        {</a:t>
            </a:r>
            <a:endParaRPr/>
          </a:p>
          <a:p>
            <a:pPr indent="0" lvl="0" marL="0" rtl="0" algn="l">
              <a:spcBef>
                <a:spcPts val="0"/>
              </a:spcBef>
              <a:spcAft>
                <a:spcPts val="0"/>
              </a:spcAft>
              <a:buNone/>
            </a:pPr>
            <a:r>
              <a:rPr lang="ru"/>
              <a:t>          "name": "Han Solo"</a:t>
            </a:r>
            <a:endParaRPr/>
          </a:p>
          <a:p>
            <a:pPr indent="0" lvl="0" marL="0" rtl="0" algn="l">
              <a:spcBef>
                <a:spcPts val="0"/>
              </a:spcBef>
              <a:spcAft>
                <a:spcPts val="0"/>
              </a:spcAft>
              <a:buNone/>
            </a:pPr>
            <a:r>
              <a:rPr lang="ru"/>
              <a:t>        },</a:t>
            </a:r>
            <a:endParaRPr/>
          </a:p>
          <a:p>
            <a:pPr indent="0" lvl="0" marL="0" rtl="0" algn="l">
              <a:spcBef>
                <a:spcPts val="0"/>
              </a:spcBef>
              <a:spcAft>
                <a:spcPts val="0"/>
              </a:spcAft>
              <a:buNone/>
            </a:pPr>
            <a:r>
              <a:rPr lang="ru"/>
              <a:t>        {</a:t>
            </a:r>
            <a:endParaRPr/>
          </a:p>
          <a:p>
            <a:pPr indent="0" lvl="0" marL="0" rtl="0" algn="l">
              <a:spcBef>
                <a:spcPts val="0"/>
              </a:spcBef>
              <a:spcAft>
                <a:spcPts val="0"/>
              </a:spcAft>
              <a:buNone/>
            </a:pPr>
            <a:r>
              <a:rPr lang="ru"/>
              <a:t>          "name": "Leia Organa"</a:t>
            </a:r>
            <a:endParaRPr/>
          </a:p>
          <a:p>
            <a:pPr indent="0" lvl="0" marL="0" rtl="0" algn="l">
              <a:spcBef>
                <a:spcPts val="0"/>
              </a:spcBef>
              <a:spcAft>
                <a:spcPts val="0"/>
              </a:spcAft>
              <a:buNone/>
            </a:pPr>
            <a:r>
              <a:rPr lang="ru"/>
              <a:t>        }</a:t>
            </a:r>
            <a:endParaRPr/>
          </a:p>
          <a:p>
            <a:pPr indent="0" lvl="0" marL="0" rtl="0" algn="l">
              <a:spcBef>
                <a:spcPts val="0"/>
              </a:spcBef>
              <a:spcAft>
                <a:spcPts val="0"/>
              </a:spcAft>
              <a:buNone/>
            </a:pPr>
            <a:r>
              <a:rPr lang="ru"/>
              <a:t>      ]</a:t>
            </a:r>
            <a:endParaRPr/>
          </a:p>
          <a:p>
            <a:pPr indent="0" lvl="0" marL="0" rtl="0" algn="l">
              <a:spcBef>
                <a:spcPts val="0"/>
              </a:spcBef>
              <a:spcAft>
                <a:spcPts val="0"/>
              </a:spcAft>
              <a:buNone/>
            </a:pPr>
            <a:r>
              <a:rPr lang="ru"/>
              <a:t>    }</a:t>
            </a:r>
            <a:endParaRPr/>
          </a:p>
          <a:p>
            <a:pPr indent="0" lvl="0" marL="0" rtl="0" algn="l">
              <a:spcBef>
                <a:spcPts val="0"/>
              </a:spcBef>
              <a:spcAft>
                <a:spcPts val="0"/>
              </a:spcAft>
              <a:buNone/>
            </a:pPr>
            <a:r>
              <a:rPr lang="ru"/>
              <a:t>  }</a:t>
            </a:r>
            <a:endParaRPr/>
          </a:p>
          <a:p>
            <a:pPr indent="0" lvl="0" marL="0" rtl="0" algn="l">
              <a:spcBef>
                <a:spcPts val="0"/>
              </a:spcBef>
              <a:spcAft>
                <a:spcPts val="0"/>
              </a:spcAft>
              <a:buNone/>
            </a:pPr>
            <a:r>
              <a:rPr lang="ru"/>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Arguments</a:t>
            </a:r>
            <a:endParaRPr/>
          </a:p>
        </p:txBody>
      </p:sp>
      <p:sp>
        <p:nvSpPr>
          <p:cNvPr id="81" name="Google Shape;81;p17"/>
          <p:cNvSpPr txBox="1"/>
          <p:nvPr/>
        </p:nvSpPr>
        <p:spPr>
          <a:xfrm>
            <a:off x="311700" y="1071750"/>
            <a:ext cx="4260300" cy="4071600"/>
          </a:xfrm>
          <a:prstGeom prst="rect">
            <a:avLst/>
          </a:prstGeom>
          <a:noFill/>
          <a:ln>
            <a:noFill/>
          </a:ln>
        </p:spPr>
        <p:txBody>
          <a:bodyPr anchorCtr="0" anchor="t" bIns="91425" lIns="91425" spcFirstLastPara="1" rIns="91425" wrap="square" tIns="91425">
            <a:noAutofit/>
          </a:bodyPr>
          <a:lstStyle/>
          <a:p>
            <a:pPr indent="0" lvl="0" marL="38100" marR="38100" rtl="0" algn="l">
              <a:lnSpc>
                <a:spcPct val="115000"/>
              </a:lnSpc>
              <a:spcBef>
                <a:spcPts val="0"/>
              </a:spcBef>
              <a:spcAft>
                <a:spcPts val="0"/>
              </a:spcAft>
              <a:buNone/>
            </a:pPr>
            <a:r>
              <a:rPr lang="ru">
                <a:solidFill>
                  <a:srgbClr val="555555"/>
                </a:solidFill>
                <a:highlight>
                  <a:srgbClr val="FFFFFF"/>
                </a:highlight>
              </a:rPr>
              <a:t>{</a:t>
            </a:r>
            <a:endParaRPr>
              <a:solidFill>
                <a:srgbClr val="555555"/>
              </a:solidFill>
              <a:highlight>
                <a:srgbClr val="FFFFFF"/>
              </a:highlight>
            </a:endParaRPr>
          </a:p>
          <a:p>
            <a:pPr indent="0" lvl="0" marL="38100" marR="38100" rtl="0" algn="l">
              <a:lnSpc>
                <a:spcPct val="115000"/>
              </a:lnSpc>
              <a:spcBef>
                <a:spcPts val="0"/>
              </a:spcBef>
              <a:spcAft>
                <a:spcPts val="0"/>
              </a:spcAft>
              <a:buNone/>
            </a:pPr>
            <a:r>
              <a:rPr lang="ru">
                <a:solidFill>
                  <a:srgbClr val="202020"/>
                </a:solidFill>
                <a:highlight>
                  <a:srgbClr val="FFFFFF"/>
                </a:highlight>
              </a:rPr>
              <a:t> </a:t>
            </a:r>
            <a:r>
              <a:rPr lang="ru">
                <a:solidFill>
                  <a:srgbClr val="1F61A0"/>
                </a:solidFill>
                <a:highlight>
                  <a:srgbClr val="FFFFFF"/>
                </a:highlight>
              </a:rPr>
              <a:t>human</a:t>
            </a:r>
            <a:r>
              <a:rPr lang="ru">
                <a:solidFill>
                  <a:srgbClr val="555555"/>
                </a:solidFill>
                <a:highlight>
                  <a:srgbClr val="FFFFFF"/>
                </a:highlight>
              </a:rPr>
              <a:t>(</a:t>
            </a:r>
            <a:r>
              <a:rPr lang="ru">
                <a:solidFill>
                  <a:srgbClr val="8B2BB9"/>
                </a:solidFill>
                <a:highlight>
                  <a:srgbClr val="FFFFFF"/>
                </a:highlight>
              </a:rPr>
              <a:t>id</a:t>
            </a:r>
            <a:r>
              <a:rPr lang="ru">
                <a:solidFill>
                  <a:srgbClr val="555555"/>
                </a:solidFill>
                <a:highlight>
                  <a:srgbClr val="FFFFFF"/>
                </a:highlight>
              </a:rPr>
              <a:t>:</a:t>
            </a:r>
            <a:r>
              <a:rPr lang="ru">
                <a:solidFill>
                  <a:srgbClr val="202020"/>
                </a:solidFill>
                <a:highlight>
                  <a:srgbClr val="FFFFFF"/>
                </a:highlight>
              </a:rPr>
              <a:t> </a:t>
            </a:r>
            <a:r>
              <a:rPr lang="ru">
                <a:solidFill>
                  <a:srgbClr val="D64292"/>
                </a:solidFill>
                <a:highlight>
                  <a:srgbClr val="FFFFFF"/>
                </a:highlight>
              </a:rPr>
              <a:t>"1000"</a:t>
            </a:r>
            <a:r>
              <a:rPr lang="ru">
                <a:solidFill>
                  <a:srgbClr val="555555"/>
                </a:solidFill>
                <a:highlight>
                  <a:srgbClr val="FFFFFF"/>
                </a:highlight>
              </a:rPr>
              <a:t>)</a:t>
            </a:r>
            <a:r>
              <a:rPr lang="ru">
                <a:solidFill>
                  <a:srgbClr val="202020"/>
                </a:solidFill>
                <a:highlight>
                  <a:srgbClr val="FFFFFF"/>
                </a:highlight>
              </a:rPr>
              <a:t> </a:t>
            </a:r>
            <a:r>
              <a:rPr lang="ru">
                <a:solidFill>
                  <a:srgbClr val="555555"/>
                </a:solidFill>
                <a:highlight>
                  <a:srgbClr val="FFFFFF"/>
                </a:highlight>
              </a:rPr>
              <a:t>{</a:t>
            </a:r>
            <a:endParaRPr>
              <a:solidFill>
                <a:srgbClr val="555555"/>
              </a:solidFill>
              <a:highlight>
                <a:srgbClr val="FFFFFF"/>
              </a:highlight>
            </a:endParaRPr>
          </a:p>
          <a:p>
            <a:pPr indent="0" lvl="0" marL="38100" marR="38100" rtl="0" algn="l">
              <a:lnSpc>
                <a:spcPct val="115000"/>
              </a:lnSpc>
              <a:spcBef>
                <a:spcPts val="0"/>
              </a:spcBef>
              <a:spcAft>
                <a:spcPts val="0"/>
              </a:spcAft>
              <a:buNone/>
            </a:pPr>
            <a:r>
              <a:rPr lang="ru">
                <a:solidFill>
                  <a:srgbClr val="202020"/>
                </a:solidFill>
                <a:highlight>
                  <a:srgbClr val="FFFFFF"/>
                </a:highlight>
              </a:rPr>
              <a:t>   </a:t>
            </a:r>
            <a:r>
              <a:rPr lang="ru">
                <a:solidFill>
                  <a:srgbClr val="1F61A0"/>
                </a:solidFill>
                <a:highlight>
                  <a:srgbClr val="FFFFFF"/>
                </a:highlight>
              </a:rPr>
              <a:t>name</a:t>
            </a:r>
            <a:endParaRPr>
              <a:solidFill>
                <a:srgbClr val="1F61A0"/>
              </a:solidFill>
              <a:highlight>
                <a:srgbClr val="FFFFFF"/>
              </a:highlight>
            </a:endParaRPr>
          </a:p>
          <a:p>
            <a:pPr indent="0" lvl="0" marL="38100" marR="38100" rtl="0" algn="l">
              <a:lnSpc>
                <a:spcPct val="115000"/>
              </a:lnSpc>
              <a:spcBef>
                <a:spcPts val="0"/>
              </a:spcBef>
              <a:spcAft>
                <a:spcPts val="0"/>
              </a:spcAft>
              <a:buNone/>
            </a:pPr>
            <a:r>
              <a:rPr lang="ru">
                <a:solidFill>
                  <a:srgbClr val="202020"/>
                </a:solidFill>
                <a:highlight>
                  <a:srgbClr val="FFFFFF"/>
                </a:highlight>
              </a:rPr>
              <a:t>   </a:t>
            </a:r>
            <a:r>
              <a:rPr lang="ru">
                <a:solidFill>
                  <a:srgbClr val="1F61A0"/>
                </a:solidFill>
                <a:highlight>
                  <a:srgbClr val="FFFFFF"/>
                </a:highlight>
              </a:rPr>
              <a:t>height(unit: FOOT)</a:t>
            </a:r>
            <a:endParaRPr>
              <a:solidFill>
                <a:srgbClr val="1F61A0"/>
              </a:solidFill>
              <a:highlight>
                <a:srgbClr val="FFFFFF"/>
              </a:highlight>
            </a:endParaRPr>
          </a:p>
          <a:p>
            <a:pPr indent="0" lvl="0" marL="38100" marR="38100" rtl="0" algn="l">
              <a:lnSpc>
                <a:spcPct val="115000"/>
              </a:lnSpc>
              <a:spcBef>
                <a:spcPts val="0"/>
              </a:spcBef>
              <a:spcAft>
                <a:spcPts val="0"/>
              </a:spcAft>
              <a:buNone/>
            </a:pPr>
            <a:r>
              <a:rPr lang="ru">
                <a:solidFill>
                  <a:srgbClr val="202020"/>
                </a:solidFill>
                <a:highlight>
                  <a:srgbClr val="FFFFFF"/>
                </a:highlight>
              </a:rPr>
              <a:t> </a:t>
            </a:r>
            <a:r>
              <a:rPr lang="ru">
                <a:solidFill>
                  <a:srgbClr val="555555"/>
                </a:solidFill>
                <a:highlight>
                  <a:srgbClr val="FFFFFF"/>
                </a:highlight>
              </a:rPr>
              <a:t>}</a:t>
            </a:r>
            <a:endParaRPr>
              <a:solidFill>
                <a:srgbClr val="555555"/>
              </a:solidFill>
              <a:highlight>
                <a:srgbClr val="FFFFFF"/>
              </a:highlight>
            </a:endParaRPr>
          </a:p>
          <a:p>
            <a:pPr indent="0" lvl="0" marL="38100" marR="38100" rtl="0" algn="l">
              <a:lnSpc>
                <a:spcPct val="115000"/>
              </a:lnSpc>
              <a:spcBef>
                <a:spcPts val="0"/>
              </a:spcBef>
              <a:spcAft>
                <a:spcPts val="0"/>
              </a:spcAft>
              <a:buNone/>
            </a:pPr>
            <a:r>
              <a:rPr lang="ru">
                <a:solidFill>
                  <a:srgbClr val="555555"/>
                </a:solidFill>
                <a:highlight>
                  <a:srgbClr val="FFFFFF"/>
                </a:highlight>
              </a:rPr>
              <a:t>}</a:t>
            </a:r>
            <a:endParaRPr>
              <a:solidFill>
                <a:srgbClr val="555555"/>
              </a:solidFill>
              <a:highlight>
                <a:srgbClr val="FFFFFF"/>
              </a:highlight>
            </a:endParaRPr>
          </a:p>
        </p:txBody>
      </p:sp>
      <p:sp>
        <p:nvSpPr>
          <p:cNvPr id="82" name="Google Shape;82;p17"/>
          <p:cNvSpPr txBox="1"/>
          <p:nvPr/>
        </p:nvSpPr>
        <p:spPr>
          <a:xfrm>
            <a:off x="4572000" y="1017725"/>
            <a:ext cx="4572000" cy="412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t>{</a:t>
            </a:r>
            <a:endParaRPr/>
          </a:p>
          <a:p>
            <a:pPr indent="0" lvl="0" marL="0" rtl="0" algn="l">
              <a:spcBef>
                <a:spcPts val="0"/>
              </a:spcBef>
              <a:spcAft>
                <a:spcPts val="0"/>
              </a:spcAft>
              <a:buNone/>
            </a:pPr>
            <a:r>
              <a:rPr lang="ru"/>
              <a:t>  "data": {</a:t>
            </a:r>
            <a:endParaRPr/>
          </a:p>
          <a:p>
            <a:pPr indent="0" lvl="0" marL="0" rtl="0" algn="l">
              <a:spcBef>
                <a:spcPts val="0"/>
              </a:spcBef>
              <a:spcAft>
                <a:spcPts val="0"/>
              </a:spcAft>
              <a:buNone/>
            </a:pPr>
            <a:r>
              <a:rPr lang="ru"/>
              <a:t>    "human": {</a:t>
            </a:r>
            <a:endParaRPr/>
          </a:p>
          <a:p>
            <a:pPr indent="0" lvl="0" marL="0" rtl="0" algn="l">
              <a:spcBef>
                <a:spcPts val="0"/>
              </a:spcBef>
              <a:spcAft>
                <a:spcPts val="0"/>
              </a:spcAft>
              <a:buNone/>
            </a:pPr>
            <a:r>
              <a:rPr lang="ru"/>
              <a:t>      "name": "Luke Skywalker",</a:t>
            </a:r>
            <a:endParaRPr/>
          </a:p>
          <a:p>
            <a:pPr indent="0" lvl="0" marL="0" rtl="0" algn="l">
              <a:spcBef>
                <a:spcPts val="0"/>
              </a:spcBef>
              <a:spcAft>
                <a:spcPts val="0"/>
              </a:spcAft>
              <a:buNone/>
            </a:pPr>
            <a:r>
              <a:rPr lang="ru"/>
              <a:t>      "height": </a:t>
            </a:r>
            <a:r>
              <a:rPr lang="ru"/>
              <a:t>5.6430448</a:t>
            </a:r>
            <a:endParaRPr/>
          </a:p>
          <a:p>
            <a:pPr indent="0" lvl="0" marL="0" rtl="0" algn="l">
              <a:spcBef>
                <a:spcPts val="0"/>
              </a:spcBef>
              <a:spcAft>
                <a:spcPts val="0"/>
              </a:spcAft>
              <a:buNone/>
            </a:pPr>
            <a:r>
              <a:rPr lang="ru"/>
              <a:t>    }</a:t>
            </a:r>
            <a:endParaRPr/>
          </a:p>
          <a:p>
            <a:pPr indent="0" lvl="0" marL="0" rtl="0" algn="l">
              <a:spcBef>
                <a:spcPts val="0"/>
              </a:spcBef>
              <a:spcAft>
                <a:spcPts val="0"/>
              </a:spcAft>
              <a:buNone/>
            </a:pPr>
            <a:r>
              <a:rPr lang="ru"/>
              <a:t>  }</a:t>
            </a:r>
            <a:endParaRPr/>
          </a:p>
          <a:p>
            <a:pPr indent="0" lvl="0" marL="0" rtl="0" algn="l">
              <a:spcBef>
                <a:spcPts val="0"/>
              </a:spcBef>
              <a:spcAft>
                <a:spcPts val="0"/>
              </a:spcAft>
              <a:buNone/>
            </a:pPr>
            <a:r>
              <a:rPr lang="ru"/>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Aliases</a:t>
            </a:r>
            <a:endParaRPr/>
          </a:p>
        </p:txBody>
      </p:sp>
      <p:sp>
        <p:nvSpPr>
          <p:cNvPr id="88" name="Google Shape;88;p18"/>
          <p:cNvSpPr txBox="1"/>
          <p:nvPr/>
        </p:nvSpPr>
        <p:spPr>
          <a:xfrm>
            <a:off x="311700" y="1017725"/>
            <a:ext cx="4260300" cy="358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t>{</a:t>
            </a:r>
            <a:endParaRPr/>
          </a:p>
          <a:p>
            <a:pPr indent="0" lvl="0" marL="0" rtl="0" algn="l">
              <a:spcBef>
                <a:spcPts val="0"/>
              </a:spcBef>
              <a:spcAft>
                <a:spcPts val="0"/>
              </a:spcAft>
              <a:buNone/>
            </a:pPr>
            <a:r>
              <a:rPr lang="ru"/>
              <a:t>  empireHero: hero(episode: EMPIRE) {</a:t>
            </a:r>
            <a:endParaRPr/>
          </a:p>
          <a:p>
            <a:pPr indent="0" lvl="0" marL="0" rtl="0" algn="l">
              <a:spcBef>
                <a:spcPts val="0"/>
              </a:spcBef>
              <a:spcAft>
                <a:spcPts val="0"/>
              </a:spcAft>
              <a:buNone/>
            </a:pPr>
            <a:r>
              <a:rPr lang="ru"/>
              <a:t>    name</a:t>
            </a:r>
            <a:endParaRPr/>
          </a:p>
          <a:p>
            <a:pPr indent="0" lvl="0" marL="0" rtl="0" algn="l">
              <a:spcBef>
                <a:spcPts val="0"/>
              </a:spcBef>
              <a:spcAft>
                <a:spcPts val="0"/>
              </a:spcAft>
              <a:buNone/>
            </a:pPr>
            <a:r>
              <a:rPr lang="ru"/>
              <a:t>  }</a:t>
            </a:r>
            <a:endParaRPr/>
          </a:p>
          <a:p>
            <a:pPr indent="0" lvl="0" marL="0" rtl="0" algn="l">
              <a:spcBef>
                <a:spcPts val="0"/>
              </a:spcBef>
              <a:spcAft>
                <a:spcPts val="0"/>
              </a:spcAft>
              <a:buNone/>
            </a:pPr>
            <a:r>
              <a:rPr lang="ru"/>
              <a:t>  jediHero: hero(episode: JEDI) {</a:t>
            </a:r>
            <a:endParaRPr/>
          </a:p>
          <a:p>
            <a:pPr indent="0" lvl="0" marL="0" rtl="0" algn="l">
              <a:spcBef>
                <a:spcPts val="0"/>
              </a:spcBef>
              <a:spcAft>
                <a:spcPts val="0"/>
              </a:spcAft>
              <a:buNone/>
            </a:pPr>
            <a:r>
              <a:rPr lang="ru"/>
              <a:t>    name</a:t>
            </a:r>
            <a:endParaRPr/>
          </a:p>
          <a:p>
            <a:pPr indent="0" lvl="0" marL="0" rtl="0" algn="l">
              <a:spcBef>
                <a:spcPts val="0"/>
              </a:spcBef>
              <a:spcAft>
                <a:spcPts val="0"/>
              </a:spcAft>
              <a:buNone/>
            </a:pPr>
            <a:r>
              <a:rPr lang="ru"/>
              <a:t>  }</a:t>
            </a:r>
            <a:endParaRPr/>
          </a:p>
          <a:p>
            <a:pPr indent="0" lvl="0" marL="0" rtl="0" algn="l">
              <a:spcBef>
                <a:spcPts val="0"/>
              </a:spcBef>
              <a:spcAft>
                <a:spcPts val="0"/>
              </a:spcAft>
              <a:buNone/>
            </a:pPr>
            <a:r>
              <a:rPr lang="ru"/>
              <a:t>}</a:t>
            </a:r>
            <a:endParaRPr/>
          </a:p>
        </p:txBody>
      </p:sp>
      <p:sp>
        <p:nvSpPr>
          <p:cNvPr id="89" name="Google Shape;89;p18"/>
          <p:cNvSpPr txBox="1"/>
          <p:nvPr/>
        </p:nvSpPr>
        <p:spPr>
          <a:xfrm>
            <a:off x="4572000" y="1071750"/>
            <a:ext cx="4260300" cy="352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t>{</a:t>
            </a:r>
            <a:endParaRPr/>
          </a:p>
          <a:p>
            <a:pPr indent="0" lvl="0" marL="0" rtl="0" algn="l">
              <a:spcBef>
                <a:spcPts val="0"/>
              </a:spcBef>
              <a:spcAft>
                <a:spcPts val="0"/>
              </a:spcAft>
              <a:buNone/>
            </a:pPr>
            <a:r>
              <a:rPr lang="ru"/>
              <a:t>  "data": {</a:t>
            </a:r>
            <a:endParaRPr/>
          </a:p>
          <a:p>
            <a:pPr indent="0" lvl="0" marL="0" rtl="0" algn="l">
              <a:spcBef>
                <a:spcPts val="0"/>
              </a:spcBef>
              <a:spcAft>
                <a:spcPts val="0"/>
              </a:spcAft>
              <a:buNone/>
            </a:pPr>
            <a:r>
              <a:rPr lang="ru"/>
              <a:t>    "empireHero": {</a:t>
            </a:r>
            <a:endParaRPr/>
          </a:p>
          <a:p>
            <a:pPr indent="0" lvl="0" marL="0" rtl="0" algn="l">
              <a:spcBef>
                <a:spcPts val="0"/>
              </a:spcBef>
              <a:spcAft>
                <a:spcPts val="0"/>
              </a:spcAft>
              <a:buNone/>
            </a:pPr>
            <a:r>
              <a:rPr lang="ru"/>
              <a:t>      "name": "Luke Skywalker"</a:t>
            </a:r>
            <a:endParaRPr/>
          </a:p>
          <a:p>
            <a:pPr indent="0" lvl="0" marL="0" rtl="0" algn="l">
              <a:spcBef>
                <a:spcPts val="0"/>
              </a:spcBef>
              <a:spcAft>
                <a:spcPts val="0"/>
              </a:spcAft>
              <a:buNone/>
            </a:pPr>
            <a:r>
              <a:rPr lang="ru"/>
              <a:t>    },</a:t>
            </a:r>
            <a:endParaRPr/>
          </a:p>
          <a:p>
            <a:pPr indent="0" lvl="0" marL="0" rtl="0" algn="l">
              <a:spcBef>
                <a:spcPts val="0"/>
              </a:spcBef>
              <a:spcAft>
                <a:spcPts val="0"/>
              </a:spcAft>
              <a:buNone/>
            </a:pPr>
            <a:r>
              <a:rPr lang="ru"/>
              <a:t>    "jediHero": {</a:t>
            </a:r>
            <a:endParaRPr/>
          </a:p>
          <a:p>
            <a:pPr indent="0" lvl="0" marL="0" rtl="0" algn="l">
              <a:spcBef>
                <a:spcPts val="0"/>
              </a:spcBef>
              <a:spcAft>
                <a:spcPts val="0"/>
              </a:spcAft>
              <a:buNone/>
            </a:pPr>
            <a:r>
              <a:rPr lang="ru"/>
              <a:t>      "name": "R2-D2"</a:t>
            </a:r>
            <a:endParaRPr/>
          </a:p>
          <a:p>
            <a:pPr indent="0" lvl="0" marL="0" rtl="0" algn="l">
              <a:spcBef>
                <a:spcPts val="0"/>
              </a:spcBef>
              <a:spcAft>
                <a:spcPts val="0"/>
              </a:spcAft>
              <a:buNone/>
            </a:pPr>
            <a:r>
              <a:rPr lang="ru"/>
              <a:t>    }</a:t>
            </a:r>
            <a:endParaRPr/>
          </a:p>
          <a:p>
            <a:pPr indent="0" lvl="0" marL="0" rtl="0" algn="l">
              <a:spcBef>
                <a:spcPts val="0"/>
              </a:spcBef>
              <a:spcAft>
                <a:spcPts val="0"/>
              </a:spcAft>
              <a:buNone/>
            </a:pPr>
            <a:r>
              <a:rPr lang="ru"/>
              <a:t>  }</a:t>
            </a:r>
            <a:endParaRPr/>
          </a:p>
          <a:p>
            <a:pPr indent="0" lvl="0" marL="0" rtl="0" algn="l">
              <a:spcBef>
                <a:spcPts val="0"/>
              </a:spcBef>
              <a:spcAft>
                <a:spcPts val="0"/>
              </a:spcAft>
              <a:buNone/>
            </a:pPr>
            <a:r>
              <a:rPr lang="ru"/>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Fragments</a:t>
            </a:r>
            <a:endParaRPr/>
          </a:p>
        </p:txBody>
      </p:sp>
      <p:sp>
        <p:nvSpPr>
          <p:cNvPr id="95" name="Google Shape;95;p19"/>
          <p:cNvSpPr txBox="1"/>
          <p:nvPr/>
        </p:nvSpPr>
        <p:spPr>
          <a:xfrm>
            <a:off x="311700" y="1071750"/>
            <a:ext cx="4260300" cy="407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t>{</a:t>
            </a:r>
            <a:endParaRPr/>
          </a:p>
          <a:p>
            <a:pPr indent="0" lvl="0" marL="0" rtl="0" algn="l">
              <a:spcBef>
                <a:spcPts val="0"/>
              </a:spcBef>
              <a:spcAft>
                <a:spcPts val="0"/>
              </a:spcAft>
              <a:buNone/>
            </a:pPr>
            <a:r>
              <a:rPr lang="ru"/>
              <a:t>  leftComparison: hero(episode: EMPIRE) {</a:t>
            </a:r>
            <a:endParaRPr/>
          </a:p>
          <a:p>
            <a:pPr indent="0" lvl="0" marL="0" rtl="0" algn="l">
              <a:spcBef>
                <a:spcPts val="0"/>
              </a:spcBef>
              <a:spcAft>
                <a:spcPts val="0"/>
              </a:spcAft>
              <a:buNone/>
            </a:pPr>
            <a:r>
              <a:rPr lang="ru"/>
              <a:t>    ...comparisonFields</a:t>
            </a:r>
            <a:endParaRPr/>
          </a:p>
          <a:p>
            <a:pPr indent="0" lvl="0" marL="0" rtl="0" algn="l">
              <a:spcBef>
                <a:spcPts val="0"/>
              </a:spcBef>
              <a:spcAft>
                <a:spcPts val="0"/>
              </a:spcAft>
              <a:buNone/>
            </a:pPr>
            <a:r>
              <a:rPr lang="ru"/>
              <a:t>  }</a:t>
            </a:r>
            <a:endParaRPr/>
          </a:p>
          <a:p>
            <a:pPr indent="0" lvl="0" marL="0" rtl="0" algn="l">
              <a:spcBef>
                <a:spcPts val="0"/>
              </a:spcBef>
              <a:spcAft>
                <a:spcPts val="0"/>
              </a:spcAft>
              <a:buNone/>
            </a:pPr>
            <a:r>
              <a:rPr lang="ru"/>
              <a:t>  rightComparison: hero(episode: JEDI) {</a:t>
            </a:r>
            <a:endParaRPr/>
          </a:p>
          <a:p>
            <a:pPr indent="0" lvl="0" marL="0" rtl="0" algn="l">
              <a:spcBef>
                <a:spcPts val="0"/>
              </a:spcBef>
              <a:spcAft>
                <a:spcPts val="0"/>
              </a:spcAft>
              <a:buNone/>
            </a:pPr>
            <a:r>
              <a:rPr lang="ru"/>
              <a:t>    ...comparisonFields</a:t>
            </a:r>
            <a:endParaRPr/>
          </a:p>
          <a:p>
            <a:pPr indent="0" lvl="0" marL="0" rtl="0" algn="l">
              <a:spcBef>
                <a:spcPts val="0"/>
              </a:spcBef>
              <a:spcAft>
                <a:spcPts val="0"/>
              </a:spcAft>
              <a:buNone/>
            </a:pPr>
            <a:r>
              <a:rPr lang="ru"/>
              <a:t>  }</a:t>
            </a:r>
            <a:endParaRPr/>
          </a:p>
          <a:p>
            <a:pPr indent="0" lvl="0" marL="0" rtl="0" algn="l">
              <a:spcBef>
                <a:spcPts val="0"/>
              </a:spcBef>
              <a:spcAft>
                <a:spcPts val="0"/>
              </a:spcAft>
              <a:buNone/>
            </a:pPr>
            <a:r>
              <a:rPr lang="ru"/>
              <a:t>}</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fragment comparisonFields on Character {</a:t>
            </a:r>
            <a:endParaRPr/>
          </a:p>
          <a:p>
            <a:pPr indent="0" lvl="0" marL="0" rtl="0" algn="l">
              <a:spcBef>
                <a:spcPts val="0"/>
              </a:spcBef>
              <a:spcAft>
                <a:spcPts val="0"/>
              </a:spcAft>
              <a:buNone/>
            </a:pPr>
            <a:r>
              <a:rPr lang="ru"/>
              <a:t>  name</a:t>
            </a:r>
            <a:endParaRPr/>
          </a:p>
          <a:p>
            <a:pPr indent="0" lvl="0" marL="0" rtl="0" algn="l">
              <a:spcBef>
                <a:spcPts val="0"/>
              </a:spcBef>
              <a:spcAft>
                <a:spcPts val="0"/>
              </a:spcAft>
              <a:buNone/>
            </a:pPr>
            <a:r>
              <a:rPr lang="ru"/>
              <a:t>  appearsIn</a:t>
            </a:r>
            <a:endParaRPr/>
          </a:p>
          <a:p>
            <a:pPr indent="0" lvl="0" marL="0" rtl="0" algn="l">
              <a:spcBef>
                <a:spcPts val="0"/>
              </a:spcBef>
              <a:spcAft>
                <a:spcPts val="0"/>
              </a:spcAft>
              <a:buNone/>
            </a:pPr>
            <a:r>
              <a:rPr lang="ru"/>
              <a:t>  friends {</a:t>
            </a:r>
            <a:endParaRPr/>
          </a:p>
          <a:p>
            <a:pPr indent="0" lvl="0" marL="0" rtl="0" algn="l">
              <a:spcBef>
                <a:spcPts val="0"/>
              </a:spcBef>
              <a:spcAft>
                <a:spcPts val="0"/>
              </a:spcAft>
              <a:buNone/>
            </a:pPr>
            <a:r>
              <a:rPr lang="ru"/>
              <a:t>    name</a:t>
            </a:r>
            <a:endParaRPr/>
          </a:p>
          <a:p>
            <a:pPr indent="0" lvl="0" marL="0" rtl="0" algn="l">
              <a:spcBef>
                <a:spcPts val="0"/>
              </a:spcBef>
              <a:spcAft>
                <a:spcPts val="0"/>
              </a:spcAft>
              <a:buNone/>
            </a:pPr>
            <a:r>
              <a:rPr lang="ru"/>
              <a:t>  }</a:t>
            </a:r>
            <a:endParaRPr/>
          </a:p>
          <a:p>
            <a:pPr indent="0" lvl="0" marL="0" rtl="0" algn="l">
              <a:spcBef>
                <a:spcPts val="0"/>
              </a:spcBef>
              <a:spcAft>
                <a:spcPts val="0"/>
              </a:spcAft>
              <a:buNone/>
            </a:pPr>
            <a:r>
              <a:rPr lang="ru"/>
              <a:t>}</a:t>
            </a:r>
            <a:endParaRPr/>
          </a:p>
        </p:txBody>
      </p:sp>
      <p:sp>
        <p:nvSpPr>
          <p:cNvPr id="96" name="Google Shape;96;p19"/>
          <p:cNvSpPr txBox="1"/>
          <p:nvPr/>
        </p:nvSpPr>
        <p:spPr>
          <a:xfrm>
            <a:off x="4572000" y="1017725"/>
            <a:ext cx="4260300" cy="412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t>{</a:t>
            </a:r>
            <a:endParaRPr/>
          </a:p>
          <a:p>
            <a:pPr indent="0" lvl="0" marL="0" rtl="0" algn="l">
              <a:spcBef>
                <a:spcPts val="0"/>
              </a:spcBef>
              <a:spcAft>
                <a:spcPts val="0"/>
              </a:spcAft>
              <a:buNone/>
            </a:pPr>
            <a:r>
              <a:rPr lang="ru"/>
              <a:t>  "data": {</a:t>
            </a:r>
            <a:endParaRPr/>
          </a:p>
          <a:p>
            <a:pPr indent="0" lvl="0" marL="0" rtl="0" algn="l">
              <a:spcBef>
                <a:spcPts val="0"/>
              </a:spcBef>
              <a:spcAft>
                <a:spcPts val="0"/>
              </a:spcAft>
              <a:buNone/>
            </a:pPr>
            <a:r>
              <a:rPr lang="ru"/>
              <a:t>    "leftComparison": {</a:t>
            </a:r>
            <a:endParaRPr/>
          </a:p>
          <a:p>
            <a:pPr indent="0" lvl="0" marL="0" rtl="0" algn="l">
              <a:spcBef>
                <a:spcPts val="0"/>
              </a:spcBef>
              <a:spcAft>
                <a:spcPts val="0"/>
              </a:spcAft>
              <a:buNone/>
            </a:pPr>
            <a:r>
              <a:rPr lang="ru"/>
              <a:t>      "name": "Luke Skywalker",</a:t>
            </a:r>
            <a:endParaRPr/>
          </a:p>
          <a:p>
            <a:pPr indent="0" lvl="0" marL="0" rtl="0" algn="l">
              <a:spcBef>
                <a:spcPts val="0"/>
              </a:spcBef>
              <a:spcAft>
                <a:spcPts val="0"/>
              </a:spcAft>
              <a:buNone/>
            </a:pPr>
            <a:r>
              <a:rPr lang="ru"/>
              <a:t>      "appearsIn": [...],</a:t>
            </a:r>
            <a:endParaRPr/>
          </a:p>
          <a:p>
            <a:pPr indent="0" lvl="0" marL="0" rtl="0" algn="l">
              <a:spcBef>
                <a:spcPts val="0"/>
              </a:spcBef>
              <a:spcAft>
                <a:spcPts val="0"/>
              </a:spcAft>
              <a:buNone/>
            </a:pPr>
            <a:r>
              <a:rPr lang="ru"/>
              <a:t>      "friends": [...]</a:t>
            </a:r>
            <a:endParaRPr/>
          </a:p>
          <a:p>
            <a:pPr indent="0" lvl="0" marL="0" rtl="0" algn="l">
              <a:spcBef>
                <a:spcPts val="0"/>
              </a:spcBef>
              <a:spcAft>
                <a:spcPts val="0"/>
              </a:spcAft>
              <a:buNone/>
            </a:pPr>
            <a:r>
              <a:rPr lang="ru"/>
              <a:t>    },</a:t>
            </a:r>
            <a:endParaRPr/>
          </a:p>
          <a:p>
            <a:pPr indent="0" lvl="0" marL="0" rtl="0" algn="l">
              <a:spcBef>
                <a:spcPts val="0"/>
              </a:spcBef>
              <a:spcAft>
                <a:spcPts val="0"/>
              </a:spcAft>
              <a:buNone/>
            </a:pPr>
            <a:r>
              <a:rPr lang="ru"/>
              <a:t>    "rightComparison": {</a:t>
            </a:r>
            <a:endParaRPr/>
          </a:p>
          <a:p>
            <a:pPr indent="0" lvl="0" marL="0" rtl="0" algn="l">
              <a:spcBef>
                <a:spcPts val="0"/>
              </a:spcBef>
              <a:spcAft>
                <a:spcPts val="0"/>
              </a:spcAft>
              <a:buNone/>
            </a:pPr>
            <a:r>
              <a:rPr lang="ru"/>
              <a:t>      "name": "R2-D2",</a:t>
            </a:r>
            <a:endParaRPr/>
          </a:p>
          <a:p>
            <a:pPr indent="0" lvl="0" marL="0" rtl="0" algn="l">
              <a:spcBef>
                <a:spcPts val="0"/>
              </a:spcBef>
              <a:spcAft>
                <a:spcPts val="0"/>
              </a:spcAft>
              <a:buNone/>
            </a:pPr>
            <a:r>
              <a:rPr lang="ru"/>
              <a:t>      "appearsIn": [...],</a:t>
            </a:r>
            <a:endParaRPr/>
          </a:p>
          <a:p>
            <a:pPr indent="0" lvl="0" marL="0" rtl="0" algn="l">
              <a:spcBef>
                <a:spcPts val="0"/>
              </a:spcBef>
              <a:spcAft>
                <a:spcPts val="0"/>
              </a:spcAft>
              <a:buNone/>
            </a:pPr>
            <a:r>
              <a:rPr lang="ru"/>
              <a:t>      "friends": [...]</a:t>
            </a:r>
            <a:endParaRPr/>
          </a:p>
          <a:p>
            <a:pPr indent="0" lvl="0" marL="0" rtl="0" algn="l">
              <a:spcBef>
                <a:spcPts val="0"/>
              </a:spcBef>
              <a:spcAft>
                <a:spcPts val="0"/>
              </a:spcAft>
              <a:buNone/>
            </a:pPr>
            <a:r>
              <a:rPr lang="ru"/>
              <a:t>    }</a:t>
            </a:r>
            <a:endParaRPr/>
          </a:p>
          <a:p>
            <a:pPr indent="0" lvl="0" marL="0" rtl="0" algn="l">
              <a:spcBef>
                <a:spcPts val="0"/>
              </a:spcBef>
              <a:spcAft>
                <a:spcPts val="0"/>
              </a:spcAft>
              <a:buNone/>
            </a:pPr>
            <a:r>
              <a:rPr lang="ru"/>
              <a:t>  }</a:t>
            </a:r>
            <a:endParaRPr/>
          </a:p>
          <a:p>
            <a:pPr indent="0" lvl="0" marL="0" rtl="0" algn="l">
              <a:spcBef>
                <a:spcPts val="0"/>
              </a:spcBef>
              <a:spcAft>
                <a:spcPts val="0"/>
              </a:spcAft>
              <a:buNone/>
            </a:pPr>
            <a:r>
              <a:rPr lang="ru"/>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V</a:t>
            </a:r>
            <a:r>
              <a:rPr lang="ru"/>
              <a:t>ariables</a:t>
            </a:r>
            <a:endParaRPr/>
          </a:p>
        </p:txBody>
      </p:sp>
      <p:sp>
        <p:nvSpPr>
          <p:cNvPr id="102" name="Google Shape;102;p20"/>
          <p:cNvSpPr txBox="1"/>
          <p:nvPr/>
        </p:nvSpPr>
        <p:spPr>
          <a:xfrm>
            <a:off x="311700" y="1017725"/>
            <a:ext cx="8832300" cy="3063900"/>
          </a:xfrm>
          <a:prstGeom prst="rect">
            <a:avLst/>
          </a:prstGeom>
          <a:noFill/>
          <a:ln>
            <a:noFill/>
          </a:ln>
        </p:spPr>
        <p:txBody>
          <a:bodyPr anchorCtr="0" anchor="t" bIns="91425" lIns="91425" spcFirstLastPara="1" rIns="91425" wrap="square" tIns="91425">
            <a:noAutofit/>
          </a:bodyPr>
          <a:lstStyle/>
          <a:p>
            <a:pPr indent="0" lvl="0" marL="101600" marR="101600" rtl="0" algn="l">
              <a:lnSpc>
                <a:spcPct val="100000"/>
              </a:lnSpc>
              <a:spcBef>
                <a:spcPts val="1100"/>
              </a:spcBef>
              <a:spcAft>
                <a:spcPts val="0"/>
              </a:spcAft>
              <a:buNone/>
            </a:pPr>
            <a:r>
              <a:rPr lang="ru">
                <a:solidFill>
                  <a:srgbClr val="B11A04"/>
                </a:solidFill>
                <a:highlight>
                  <a:srgbClr val="FFFFFF"/>
                </a:highlight>
                <a:latin typeface="Roboto Mono"/>
                <a:ea typeface="Roboto Mono"/>
                <a:cs typeface="Roboto Mono"/>
                <a:sym typeface="Roboto Mono"/>
              </a:rPr>
              <a:t>query</a:t>
            </a:r>
            <a:r>
              <a:rPr lang="ru">
                <a:solidFill>
                  <a:srgbClr val="202020"/>
                </a:solidFill>
                <a:highlight>
                  <a:srgbClr val="FFFFFF"/>
                </a:highlight>
                <a:latin typeface="Roboto Mono"/>
                <a:ea typeface="Roboto Mono"/>
                <a:cs typeface="Roboto Mono"/>
                <a:sym typeface="Roboto Mono"/>
              </a:rPr>
              <a:t> HeroNameAndFriends</a:t>
            </a:r>
            <a:r>
              <a:rPr lang="ru">
                <a:solidFill>
                  <a:srgbClr val="555555"/>
                </a:solidFill>
                <a:highlight>
                  <a:srgbClr val="FFFFFF"/>
                </a:highlight>
                <a:latin typeface="Roboto Mono"/>
                <a:ea typeface="Roboto Mono"/>
                <a:cs typeface="Roboto Mono"/>
                <a:sym typeface="Roboto Mono"/>
              </a:rPr>
              <a:t>(</a:t>
            </a:r>
            <a:r>
              <a:rPr lang="ru">
                <a:solidFill>
                  <a:srgbClr val="397D13"/>
                </a:solidFill>
                <a:highlight>
                  <a:srgbClr val="FFFFFF"/>
                </a:highlight>
                <a:latin typeface="Roboto Mono"/>
                <a:ea typeface="Roboto Mono"/>
                <a:cs typeface="Roboto Mono"/>
                <a:sym typeface="Roboto Mono"/>
              </a:rPr>
              <a:t>$episode</a:t>
            </a:r>
            <a:r>
              <a:rPr lang="ru">
                <a:solidFill>
                  <a:srgbClr val="555555"/>
                </a:solidFill>
                <a:highlight>
                  <a:srgbClr val="FFFFFF"/>
                </a:highlight>
                <a:latin typeface="Roboto Mono"/>
                <a:ea typeface="Roboto Mono"/>
                <a:cs typeface="Roboto Mono"/>
                <a:sym typeface="Roboto Mono"/>
              </a:rPr>
              <a:t>:</a:t>
            </a:r>
            <a:r>
              <a:rPr lang="ru">
                <a:solidFill>
                  <a:srgbClr val="202020"/>
                </a:solidFill>
                <a:highlight>
                  <a:srgbClr val="FFFFFF"/>
                </a:highlight>
                <a:latin typeface="Roboto Mono"/>
                <a:ea typeface="Roboto Mono"/>
                <a:cs typeface="Roboto Mono"/>
                <a:sym typeface="Roboto Mono"/>
              </a:rPr>
              <a:t> Episode = JEDI</a:t>
            </a:r>
            <a:r>
              <a:rPr lang="ru">
                <a:solidFill>
                  <a:srgbClr val="555555"/>
                </a:solidFill>
                <a:highlight>
                  <a:srgbClr val="FFFFFF"/>
                </a:highlight>
                <a:latin typeface="Roboto Mono"/>
                <a:ea typeface="Roboto Mono"/>
                <a:cs typeface="Roboto Mono"/>
                <a:sym typeface="Roboto Mono"/>
              </a:rPr>
              <a:t>)</a:t>
            </a:r>
            <a:r>
              <a:rPr lang="ru">
                <a:solidFill>
                  <a:srgbClr val="202020"/>
                </a:solidFill>
                <a:highlight>
                  <a:srgbClr val="FFFFFF"/>
                </a:highlight>
                <a:latin typeface="Roboto Mono"/>
                <a:ea typeface="Roboto Mono"/>
                <a:cs typeface="Roboto Mono"/>
                <a:sym typeface="Roboto Mono"/>
              </a:rPr>
              <a:t> </a:t>
            </a:r>
            <a:r>
              <a:rPr lang="ru">
                <a:solidFill>
                  <a:srgbClr val="555555"/>
                </a:solidFill>
                <a:highlight>
                  <a:srgbClr val="FFFFFF"/>
                </a:highlight>
                <a:latin typeface="Roboto Mono"/>
                <a:ea typeface="Roboto Mono"/>
                <a:cs typeface="Roboto Mono"/>
                <a:sym typeface="Roboto Mono"/>
              </a:rPr>
              <a:t>{</a:t>
            </a:r>
            <a:endParaRPr>
              <a:solidFill>
                <a:srgbClr val="555555"/>
              </a:solidFill>
              <a:highlight>
                <a:srgbClr val="FFFFFF"/>
              </a:highlight>
              <a:latin typeface="Roboto Mono"/>
              <a:ea typeface="Roboto Mono"/>
              <a:cs typeface="Roboto Mono"/>
              <a:sym typeface="Roboto Mono"/>
            </a:endParaRPr>
          </a:p>
          <a:p>
            <a:pPr indent="0" lvl="0" marL="101600" marR="101600" rtl="0" algn="l">
              <a:lnSpc>
                <a:spcPct val="100000"/>
              </a:lnSpc>
              <a:spcBef>
                <a:spcPts val="1100"/>
              </a:spcBef>
              <a:spcAft>
                <a:spcPts val="0"/>
              </a:spcAft>
              <a:buNone/>
            </a:pPr>
            <a:r>
              <a:rPr lang="ru">
                <a:solidFill>
                  <a:srgbClr val="202020"/>
                </a:solidFill>
                <a:highlight>
                  <a:srgbClr val="FFFFFF"/>
                </a:highlight>
                <a:latin typeface="Roboto Mono"/>
                <a:ea typeface="Roboto Mono"/>
                <a:cs typeface="Roboto Mono"/>
                <a:sym typeface="Roboto Mono"/>
              </a:rPr>
              <a:t> hero</a:t>
            </a:r>
            <a:r>
              <a:rPr lang="ru">
                <a:solidFill>
                  <a:srgbClr val="555555"/>
                </a:solidFill>
                <a:highlight>
                  <a:srgbClr val="FFFFFF"/>
                </a:highlight>
                <a:latin typeface="Roboto Mono"/>
                <a:ea typeface="Roboto Mono"/>
                <a:cs typeface="Roboto Mono"/>
                <a:sym typeface="Roboto Mono"/>
              </a:rPr>
              <a:t>(</a:t>
            </a:r>
            <a:r>
              <a:rPr lang="ru">
                <a:solidFill>
                  <a:srgbClr val="1F61A0"/>
                </a:solidFill>
                <a:highlight>
                  <a:srgbClr val="FFFFFF"/>
                </a:highlight>
                <a:latin typeface="Roboto Mono"/>
                <a:ea typeface="Roboto Mono"/>
                <a:cs typeface="Roboto Mono"/>
                <a:sym typeface="Roboto Mono"/>
              </a:rPr>
              <a:t>episode</a:t>
            </a:r>
            <a:r>
              <a:rPr lang="ru">
                <a:solidFill>
                  <a:srgbClr val="555555"/>
                </a:solidFill>
                <a:highlight>
                  <a:srgbClr val="FFFFFF"/>
                </a:highlight>
                <a:latin typeface="Roboto Mono"/>
                <a:ea typeface="Roboto Mono"/>
                <a:cs typeface="Roboto Mono"/>
                <a:sym typeface="Roboto Mono"/>
              </a:rPr>
              <a:t>:</a:t>
            </a:r>
            <a:r>
              <a:rPr lang="ru">
                <a:solidFill>
                  <a:srgbClr val="202020"/>
                </a:solidFill>
                <a:highlight>
                  <a:srgbClr val="FFFFFF"/>
                </a:highlight>
                <a:latin typeface="Roboto Mono"/>
                <a:ea typeface="Roboto Mono"/>
                <a:cs typeface="Roboto Mono"/>
                <a:sym typeface="Roboto Mono"/>
              </a:rPr>
              <a:t> </a:t>
            </a:r>
            <a:r>
              <a:rPr lang="ru">
                <a:solidFill>
                  <a:srgbClr val="397D13"/>
                </a:solidFill>
                <a:highlight>
                  <a:srgbClr val="FFFFFF"/>
                </a:highlight>
                <a:latin typeface="Roboto Mono"/>
                <a:ea typeface="Roboto Mono"/>
                <a:cs typeface="Roboto Mono"/>
                <a:sym typeface="Roboto Mono"/>
              </a:rPr>
              <a:t>$episode</a:t>
            </a:r>
            <a:r>
              <a:rPr lang="ru">
                <a:solidFill>
                  <a:srgbClr val="555555"/>
                </a:solidFill>
                <a:highlight>
                  <a:srgbClr val="FFFFFF"/>
                </a:highlight>
                <a:latin typeface="Roboto Mono"/>
                <a:ea typeface="Roboto Mono"/>
                <a:cs typeface="Roboto Mono"/>
                <a:sym typeface="Roboto Mono"/>
              </a:rPr>
              <a:t>)</a:t>
            </a:r>
            <a:r>
              <a:rPr lang="ru">
                <a:solidFill>
                  <a:srgbClr val="202020"/>
                </a:solidFill>
                <a:highlight>
                  <a:srgbClr val="FFFFFF"/>
                </a:highlight>
                <a:latin typeface="Roboto Mono"/>
                <a:ea typeface="Roboto Mono"/>
                <a:cs typeface="Roboto Mono"/>
                <a:sym typeface="Roboto Mono"/>
              </a:rPr>
              <a:t> </a:t>
            </a:r>
            <a:r>
              <a:rPr lang="ru">
                <a:solidFill>
                  <a:srgbClr val="555555"/>
                </a:solidFill>
                <a:highlight>
                  <a:srgbClr val="FFFFFF"/>
                </a:highlight>
                <a:latin typeface="Roboto Mono"/>
                <a:ea typeface="Roboto Mono"/>
                <a:cs typeface="Roboto Mono"/>
                <a:sym typeface="Roboto Mono"/>
              </a:rPr>
              <a:t>{</a:t>
            </a:r>
            <a:endParaRPr>
              <a:solidFill>
                <a:srgbClr val="555555"/>
              </a:solidFill>
              <a:highlight>
                <a:srgbClr val="FFFFFF"/>
              </a:highlight>
              <a:latin typeface="Roboto Mono"/>
              <a:ea typeface="Roboto Mono"/>
              <a:cs typeface="Roboto Mono"/>
              <a:sym typeface="Roboto Mono"/>
            </a:endParaRPr>
          </a:p>
          <a:p>
            <a:pPr indent="0" lvl="0" marL="101600" marR="101600" rtl="0" algn="l">
              <a:lnSpc>
                <a:spcPct val="100000"/>
              </a:lnSpc>
              <a:spcBef>
                <a:spcPts val="1100"/>
              </a:spcBef>
              <a:spcAft>
                <a:spcPts val="0"/>
              </a:spcAft>
              <a:buNone/>
            </a:pPr>
            <a:r>
              <a:rPr lang="ru">
                <a:solidFill>
                  <a:srgbClr val="202020"/>
                </a:solidFill>
                <a:highlight>
                  <a:srgbClr val="FFFFFF"/>
                </a:highlight>
                <a:latin typeface="Roboto Mono"/>
                <a:ea typeface="Roboto Mono"/>
                <a:cs typeface="Roboto Mono"/>
                <a:sym typeface="Roboto Mono"/>
              </a:rPr>
              <a:t>   name</a:t>
            </a:r>
            <a:endParaRPr>
              <a:solidFill>
                <a:srgbClr val="202020"/>
              </a:solidFill>
              <a:highlight>
                <a:srgbClr val="FFFFFF"/>
              </a:highlight>
              <a:latin typeface="Roboto Mono"/>
              <a:ea typeface="Roboto Mono"/>
              <a:cs typeface="Roboto Mono"/>
              <a:sym typeface="Roboto Mono"/>
            </a:endParaRPr>
          </a:p>
          <a:p>
            <a:pPr indent="0" lvl="0" marL="101600" marR="101600" rtl="0" algn="l">
              <a:lnSpc>
                <a:spcPct val="100000"/>
              </a:lnSpc>
              <a:spcBef>
                <a:spcPts val="1100"/>
              </a:spcBef>
              <a:spcAft>
                <a:spcPts val="0"/>
              </a:spcAft>
              <a:buNone/>
            </a:pPr>
            <a:r>
              <a:rPr lang="ru">
                <a:solidFill>
                  <a:srgbClr val="202020"/>
                </a:solidFill>
                <a:highlight>
                  <a:srgbClr val="FFFFFF"/>
                </a:highlight>
                <a:latin typeface="Roboto Mono"/>
                <a:ea typeface="Roboto Mono"/>
                <a:cs typeface="Roboto Mono"/>
                <a:sym typeface="Roboto Mono"/>
              </a:rPr>
              <a:t>   friends </a:t>
            </a:r>
            <a:r>
              <a:rPr lang="ru">
                <a:solidFill>
                  <a:srgbClr val="555555"/>
                </a:solidFill>
                <a:highlight>
                  <a:srgbClr val="FFFFFF"/>
                </a:highlight>
                <a:latin typeface="Roboto Mono"/>
                <a:ea typeface="Roboto Mono"/>
                <a:cs typeface="Roboto Mono"/>
                <a:sym typeface="Roboto Mono"/>
              </a:rPr>
              <a:t>{</a:t>
            </a:r>
            <a:endParaRPr>
              <a:solidFill>
                <a:srgbClr val="555555"/>
              </a:solidFill>
              <a:highlight>
                <a:srgbClr val="FFFFFF"/>
              </a:highlight>
              <a:latin typeface="Roboto Mono"/>
              <a:ea typeface="Roboto Mono"/>
              <a:cs typeface="Roboto Mono"/>
              <a:sym typeface="Roboto Mono"/>
            </a:endParaRPr>
          </a:p>
          <a:p>
            <a:pPr indent="0" lvl="0" marL="101600" marR="101600" rtl="0" algn="l">
              <a:lnSpc>
                <a:spcPct val="100000"/>
              </a:lnSpc>
              <a:spcBef>
                <a:spcPts val="1100"/>
              </a:spcBef>
              <a:spcAft>
                <a:spcPts val="0"/>
              </a:spcAft>
              <a:buNone/>
            </a:pPr>
            <a:r>
              <a:rPr lang="ru">
                <a:solidFill>
                  <a:srgbClr val="202020"/>
                </a:solidFill>
                <a:highlight>
                  <a:srgbClr val="FFFFFF"/>
                </a:highlight>
                <a:latin typeface="Roboto Mono"/>
                <a:ea typeface="Roboto Mono"/>
                <a:cs typeface="Roboto Mono"/>
                <a:sym typeface="Roboto Mono"/>
              </a:rPr>
              <a:t>     name</a:t>
            </a:r>
            <a:endParaRPr>
              <a:solidFill>
                <a:srgbClr val="202020"/>
              </a:solidFill>
              <a:highlight>
                <a:srgbClr val="FFFFFF"/>
              </a:highlight>
              <a:latin typeface="Roboto Mono"/>
              <a:ea typeface="Roboto Mono"/>
              <a:cs typeface="Roboto Mono"/>
              <a:sym typeface="Roboto Mono"/>
            </a:endParaRPr>
          </a:p>
          <a:p>
            <a:pPr indent="0" lvl="0" marL="101600" marR="101600" rtl="0" algn="l">
              <a:lnSpc>
                <a:spcPct val="100000"/>
              </a:lnSpc>
              <a:spcBef>
                <a:spcPts val="1100"/>
              </a:spcBef>
              <a:spcAft>
                <a:spcPts val="0"/>
              </a:spcAft>
              <a:buNone/>
            </a:pPr>
            <a:r>
              <a:rPr lang="ru">
                <a:solidFill>
                  <a:srgbClr val="202020"/>
                </a:solidFill>
                <a:highlight>
                  <a:srgbClr val="FFFFFF"/>
                </a:highlight>
                <a:latin typeface="Roboto Mono"/>
                <a:ea typeface="Roboto Mono"/>
                <a:cs typeface="Roboto Mono"/>
                <a:sym typeface="Roboto Mono"/>
              </a:rPr>
              <a:t>   </a:t>
            </a:r>
            <a:r>
              <a:rPr lang="ru">
                <a:solidFill>
                  <a:srgbClr val="555555"/>
                </a:solidFill>
                <a:highlight>
                  <a:srgbClr val="FFFFFF"/>
                </a:highlight>
                <a:latin typeface="Roboto Mono"/>
                <a:ea typeface="Roboto Mono"/>
                <a:cs typeface="Roboto Mono"/>
                <a:sym typeface="Roboto Mono"/>
              </a:rPr>
              <a:t>}</a:t>
            </a:r>
            <a:endParaRPr>
              <a:solidFill>
                <a:srgbClr val="555555"/>
              </a:solidFill>
              <a:highlight>
                <a:srgbClr val="FFFFFF"/>
              </a:highlight>
              <a:latin typeface="Roboto Mono"/>
              <a:ea typeface="Roboto Mono"/>
              <a:cs typeface="Roboto Mono"/>
              <a:sym typeface="Roboto Mono"/>
            </a:endParaRPr>
          </a:p>
          <a:p>
            <a:pPr indent="0" lvl="0" marL="101600" marR="101600" rtl="0" algn="l">
              <a:lnSpc>
                <a:spcPct val="100000"/>
              </a:lnSpc>
              <a:spcBef>
                <a:spcPts val="1100"/>
              </a:spcBef>
              <a:spcAft>
                <a:spcPts val="0"/>
              </a:spcAft>
              <a:buNone/>
            </a:pPr>
            <a:r>
              <a:rPr lang="ru">
                <a:solidFill>
                  <a:srgbClr val="202020"/>
                </a:solidFill>
                <a:highlight>
                  <a:srgbClr val="FFFFFF"/>
                </a:highlight>
                <a:latin typeface="Roboto Mono"/>
                <a:ea typeface="Roboto Mono"/>
                <a:cs typeface="Roboto Mono"/>
                <a:sym typeface="Roboto Mono"/>
              </a:rPr>
              <a:t> </a:t>
            </a:r>
            <a:r>
              <a:rPr lang="ru">
                <a:solidFill>
                  <a:srgbClr val="555555"/>
                </a:solidFill>
                <a:highlight>
                  <a:srgbClr val="FFFFFF"/>
                </a:highlight>
                <a:latin typeface="Roboto Mono"/>
                <a:ea typeface="Roboto Mono"/>
                <a:cs typeface="Roboto Mono"/>
                <a:sym typeface="Roboto Mono"/>
              </a:rPr>
              <a:t>}</a:t>
            </a:r>
            <a:endParaRPr>
              <a:solidFill>
                <a:srgbClr val="555555"/>
              </a:solidFill>
              <a:highlight>
                <a:srgbClr val="FFFFFF"/>
              </a:highlight>
              <a:latin typeface="Roboto Mono"/>
              <a:ea typeface="Roboto Mono"/>
              <a:cs typeface="Roboto Mono"/>
              <a:sym typeface="Roboto Mono"/>
            </a:endParaRPr>
          </a:p>
          <a:p>
            <a:pPr indent="0" lvl="0" marL="101600" marR="101600" rtl="0" algn="l">
              <a:lnSpc>
                <a:spcPct val="100000"/>
              </a:lnSpc>
              <a:spcBef>
                <a:spcPts val="1100"/>
              </a:spcBef>
              <a:spcAft>
                <a:spcPts val="1100"/>
              </a:spcAft>
              <a:buNone/>
            </a:pPr>
            <a:r>
              <a:rPr lang="ru">
                <a:solidFill>
                  <a:srgbClr val="555555"/>
                </a:solidFill>
                <a:highlight>
                  <a:srgbClr val="FFFFFF"/>
                </a:highlight>
                <a:latin typeface="Roboto Mono"/>
                <a:ea typeface="Roboto Mono"/>
                <a:cs typeface="Roboto Mono"/>
                <a:sym typeface="Roboto Mono"/>
              </a:rPr>
              <a:t>}</a:t>
            </a:r>
            <a:endParaRPr>
              <a:solidFill>
                <a:srgbClr val="555555"/>
              </a:solidFill>
              <a:highlight>
                <a:srgbClr val="FFFFFF"/>
              </a:highlight>
              <a:latin typeface="Roboto Mono"/>
              <a:ea typeface="Roboto Mono"/>
              <a:cs typeface="Roboto Mono"/>
              <a:sym typeface="Roboto Mono"/>
            </a:endParaRPr>
          </a:p>
        </p:txBody>
      </p:sp>
      <p:sp>
        <p:nvSpPr>
          <p:cNvPr id="103" name="Google Shape;103;p20"/>
          <p:cNvSpPr txBox="1"/>
          <p:nvPr/>
        </p:nvSpPr>
        <p:spPr>
          <a:xfrm>
            <a:off x="455925" y="4081625"/>
            <a:ext cx="3000000" cy="106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t>{</a:t>
            </a:r>
            <a:endParaRPr/>
          </a:p>
          <a:p>
            <a:pPr indent="0" lvl="0" marL="0" rtl="0" algn="l">
              <a:spcBef>
                <a:spcPts val="0"/>
              </a:spcBef>
              <a:spcAft>
                <a:spcPts val="0"/>
              </a:spcAft>
              <a:buNone/>
            </a:pPr>
            <a:r>
              <a:rPr lang="ru"/>
              <a:t>  "episode": "JEDI"</a:t>
            </a:r>
            <a:endParaRPr/>
          </a:p>
          <a:p>
            <a:pPr indent="0" lvl="0" marL="0" rtl="0" algn="l">
              <a:spcBef>
                <a:spcPts val="0"/>
              </a:spcBef>
              <a:spcAft>
                <a:spcPts val="0"/>
              </a:spcAft>
              <a:buNone/>
            </a:pPr>
            <a:r>
              <a:rPr lang="ru"/>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Mutations</a:t>
            </a:r>
            <a:endParaRPr/>
          </a:p>
        </p:txBody>
      </p:sp>
      <p:sp>
        <p:nvSpPr>
          <p:cNvPr id="109" name="Google Shape;109;p21"/>
          <p:cNvSpPr txBox="1"/>
          <p:nvPr/>
        </p:nvSpPr>
        <p:spPr>
          <a:xfrm>
            <a:off x="311700" y="1071750"/>
            <a:ext cx="6507000" cy="16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t>mutation CreateReviewForEpisode($ep: Episode!, $review: ReviewInput!) {</a:t>
            </a:r>
            <a:endParaRPr/>
          </a:p>
          <a:p>
            <a:pPr indent="0" lvl="0" marL="0" rtl="0" algn="l">
              <a:spcBef>
                <a:spcPts val="0"/>
              </a:spcBef>
              <a:spcAft>
                <a:spcPts val="0"/>
              </a:spcAft>
              <a:buNone/>
            </a:pPr>
            <a:r>
              <a:rPr lang="ru"/>
              <a:t>  createReview(episode: $ep, review: $review) {</a:t>
            </a:r>
            <a:endParaRPr/>
          </a:p>
          <a:p>
            <a:pPr indent="0" lvl="0" marL="0" rtl="0" algn="l">
              <a:spcBef>
                <a:spcPts val="0"/>
              </a:spcBef>
              <a:spcAft>
                <a:spcPts val="0"/>
              </a:spcAft>
              <a:buNone/>
            </a:pPr>
            <a:r>
              <a:rPr lang="ru"/>
              <a:t>    stars</a:t>
            </a:r>
            <a:endParaRPr/>
          </a:p>
          <a:p>
            <a:pPr indent="0" lvl="0" marL="0" rtl="0" algn="l">
              <a:spcBef>
                <a:spcPts val="0"/>
              </a:spcBef>
              <a:spcAft>
                <a:spcPts val="0"/>
              </a:spcAft>
              <a:buNone/>
            </a:pPr>
            <a:r>
              <a:rPr lang="ru"/>
              <a:t>    commentary</a:t>
            </a:r>
            <a:endParaRPr/>
          </a:p>
          <a:p>
            <a:pPr indent="0" lvl="0" marL="0" rtl="0" algn="l">
              <a:spcBef>
                <a:spcPts val="0"/>
              </a:spcBef>
              <a:spcAft>
                <a:spcPts val="0"/>
              </a:spcAft>
              <a:buNone/>
            </a:pPr>
            <a:r>
              <a:rPr lang="ru"/>
              <a:t>  }</a:t>
            </a:r>
            <a:endParaRPr/>
          </a:p>
          <a:p>
            <a:pPr indent="0" lvl="0" marL="0" rtl="0" algn="l">
              <a:spcBef>
                <a:spcPts val="0"/>
              </a:spcBef>
              <a:spcAft>
                <a:spcPts val="0"/>
              </a:spcAft>
              <a:buNone/>
            </a:pPr>
            <a:r>
              <a:rPr lang="ru"/>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0" name="Google Shape;110;p21"/>
          <p:cNvSpPr txBox="1"/>
          <p:nvPr/>
        </p:nvSpPr>
        <p:spPr>
          <a:xfrm>
            <a:off x="394125" y="2719650"/>
            <a:ext cx="3000000" cy="24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t>{</a:t>
            </a:r>
            <a:endParaRPr/>
          </a:p>
          <a:p>
            <a:pPr indent="0" lvl="0" marL="0" rtl="0" algn="l">
              <a:spcBef>
                <a:spcPts val="0"/>
              </a:spcBef>
              <a:spcAft>
                <a:spcPts val="0"/>
              </a:spcAft>
              <a:buNone/>
            </a:pPr>
            <a:r>
              <a:rPr lang="ru"/>
              <a:t>  "ep": "JEDI",</a:t>
            </a:r>
            <a:endParaRPr/>
          </a:p>
          <a:p>
            <a:pPr indent="0" lvl="0" marL="0" rtl="0" algn="l">
              <a:spcBef>
                <a:spcPts val="0"/>
              </a:spcBef>
              <a:spcAft>
                <a:spcPts val="0"/>
              </a:spcAft>
              <a:buNone/>
            </a:pPr>
            <a:r>
              <a:rPr lang="ru"/>
              <a:t>  "review": {</a:t>
            </a:r>
            <a:endParaRPr/>
          </a:p>
          <a:p>
            <a:pPr indent="0" lvl="0" marL="0" rtl="0" algn="l">
              <a:spcBef>
                <a:spcPts val="0"/>
              </a:spcBef>
              <a:spcAft>
                <a:spcPts val="0"/>
              </a:spcAft>
              <a:buNone/>
            </a:pPr>
            <a:r>
              <a:rPr lang="ru"/>
              <a:t>    "stars": 5,</a:t>
            </a:r>
            <a:endParaRPr/>
          </a:p>
          <a:p>
            <a:pPr indent="0" lvl="0" marL="0" rtl="0" algn="l">
              <a:spcBef>
                <a:spcPts val="0"/>
              </a:spcBef>
              <a:spcAft>
                <a:spcPts val="0"/>
              </a:spcAft>
              <a:buNone/>
            </a:pPr>
            <a:r>
              <a:rPr lang="ru"/>
              <a:t>    "commentary": "This is a great movie!"</a:t>
            </a:r>
            <a:endParaRPr/>
          </a:p>
          <a:p>
            <a:pPr indent="0" lvl="0" marL="0" rtl="0" algn="l">
              <a:spcBef>
                <a:spcPts val="0"/>
              </a:spcBef>
              <a:spcAft>
                <a:spcPts val="0"/>
              </a:spcAft>
              <a:buNone/>
            </a:pPr>
            <a:r>
              <a:rPr lang="ru"/>
              <a:t>  }</a:t>
            </a:r>
            <a:endParaRPr/>
          </a:p>
          <a:p>
            <a:pPr indent="0" lvl="0" marL="0" rtl="0" algn="l">
              <a:spcBef>
                <a:spcPts val="0"/>
              </a:spcBef>
              <a:spcAft>
                <a:spcPts val="0"/>
              </a:spcAft>
              <a:buNone/>
            </a:pPr>
            <a:r>
              <a:rPr lang="ru"/>
              <a: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