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C47-4F9B-4BBC-AE1B-80AF3AAB0B94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CB5-01B4-4234-97D3-26E2C4B65F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5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C47-4F9B-4BBC-AE1B-80AF3AAB0B94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CB5-01B4-4234-97D3-26E2C4B65F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3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C47-4F9B-4BBC-AE1B-80AF3AAB0B94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CB5-01B4-4234-97D3-26E2C4B65F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2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C47-4F9B-4BBC-AE1B-80AF3AAB0B94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CB5-01B4-4234-97D3-26E2C4B65F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21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C47-4F9B-4BBC-AE1B-80AF3AAB0B94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CB5-01B4-4234-97D3-26E2C4B65F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C47-4F9B-4BBC-AE1B-80AF3AAB0B94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CB5-01B4-4234-97D3-26E2C4B65F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35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C47-4F9B-4BBC-AE1B-80AF3AAB0B94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CB5-01B4-4234-97D3-26E2C4B65F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3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C47-4F9B-4BBC-AE1B-80AF3AAB0B94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CB5-01B4-4234-97D3-26E2C4B65F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3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C47-4F9B-4BBC-AE1B-80AF3AAB0B94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CB5-01B4-4234-97D3-26E2C4B65F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C47-4F9B-4BBC-AE1B-80AF3AAB0B94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CB5-01B4-4234-97D3-26E2C4B65F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17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C47-4F9B-4BBC-AE1B-80AF3AAB0B94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CB5-01B4-4234-97D3-26E2C4B65F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4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4C47-4F9B-4BBC-AE1B-80AF3AAB0B94}" type="datetimeFigureOut">
              <a:rPr lang="fr-FR" smtClean="0"/>
              <a:t>28/09/2015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1CB5-01B4-4234-97D3-26E2C4B65F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96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Instrumentation layout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1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81200" y="4148747"/>
            <a:ext cx="326570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/>
              <a:t>List of </a:t>
            </a:r>
            <a:r>
              <a:rPr lang="en-GB" sz="1200" b="1" i="1" dirty="0" err="1"/>
              <a:t>vamas</a:t>
            </a:r>
            <a:r>
              <a:rPr lang="en-GB" sz="1200" b="1" i="1" dirty="0"/>
              <a:t> and RRR samples (box before coil):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V1 – H15OC0181BF06E.001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V2 – H15OC0181BF06V.001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V3 – H15OC0181BF07E.001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V4 </a:t>
            </a:r>
            <a:r>
              <a:rPr lang="en-GB" sz="1200" dirty="0"/>
              <a:t>– </a:t>
            </a:r>
            <a:r>
              <a:rPr lang="en-GB" sz="1200" dirty="0"/>
              <a:t>H15OC0181BF07V.001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5</a:t>
            </a:r>
            <a:r>
              <a:rPr lang="en-GB" sz="1200" dirty="0"/>
              <a:t> RRR samples (3 virgin</a:t>
            </a:r>
            <a:r>
              <a:rPr lang="en-GB" sz="1200" dirty="0"/>
              <a:t> </a:t>
            </a:r>
            <a:r>
              <a:rPr lang="en-GB" sz="1200" dirty="0"/>
              <a:t>+ 2 extracted)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1" y="5479638"/>
            <a:ext cx="316169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/>
              <a:t>List of </a:t>
            </a:r>
            <a:r>
              <a:rPr lang="en-GB" sz="1200" b="1" i="1" dirty="0" err="1"/>
              <a:t>vamas</a:t>
            </a:r>
            <a:r>
              <a:rPr lang="en-GB" sz="1200" b="1" i="1" dirty="0"/>
              <a:t> and RRR samples (box after coil):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V7 – H15OC0181BF09V.001</a:t>
            </a:r>
            <a:endParaRPr lang="en-GB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708485" y="1515999"/>
            <a:ext cx="8640000" cy="2186558"/>
            <a:chOff x="184485" y="1298094"/>
            <a:chExt cx="8640000" cy="21865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485" y="1298094"/>
              <a:ext cx="8640000" cy="2186558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1502824" y="2203146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tc10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8098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5301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tc2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18913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tc3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8108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tc4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5204" y="1298094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tc8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5204" y="3053802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tc9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8" t="9890" r="15636" b="60774"/>
          <a:stretch/>
        </p:blipFill>
        <p:spPr>
          <a:xfrm>
            <a:off x="6210868" y="3916972"/>
            <a:ext cx="3999933" cy="254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Instrumentation layout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Instrumentation layout</dc:title>
  <dc:creator>Nicolas Bourcey</dc:creator>
  <cp:lastModifiedBy>Nicolas Bourcey</cp:lastModifiedBy>
  <cp:revision>1</cp:revision>
  <dcterms:created xsi:type="dcterms:W3CDTF">2015-09-28T06:53:26Z</dcterms:created>
  <dcterms:modified xsi:type="dcterms:W3CDTF">2015-09-28T06:53:50Z</dcterms:modified>
</cp:coreProperties>
</file>