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3" r:id="rId2"/>
    <p:sldId id="256" r:id="rId3"/>
    <p:sldId id="374" r:id="rId4"/>
    <p:sldId id="375" r:id="rId5"/>
    <p:sldId id="376" r:id="rId6"/>
    <p:sldId id="377" r:id="rId7"/>
    <p:sldId id="379" r:id="rId8"/>
    <p:sldId id="378" r:id="rId9"/>
    <p:sldId id="297" r:id="rId10"/>
  </p:sldIdLst>
  <p:sldSz cx="9144000" cy="6858000" type="screen4x3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6920"/>
    </p:cViewPr>
  </p:sorterViewPr>
  <p:notesViewPr>
    <p:cSldViewPr snapToGrid="0" snapToObjects="1">
      <p:cViewPr varScale="1">
        <p:scale>
          <a:sx n="81" d="100"/>
          <a:sy n="81" d="100"/>
        </p:scale>
        <p:origin x="-3960" y="-11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53DB-9236-A74F-ADB2-9F7A62944028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C39D-0F43-1641-8612-81444049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6BD5-B53F-3E40-B75C-2D8F9C305055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7751-66D8-154D-AD85-DB46DF602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title</a:t>
            </a:r>
            <a:r>
              <a:rPr lang="fr-CH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Click to edit Master text styles</a:t>
            </a:r>
          </a:p>
          <a:p>
            <a:pPr lvl="1"/>
            <a:r>
              <a:rPr lang="fr-CH" dirty="0" smtClean="0"/>
              <a:t>Second level</a:t>
            </a:r>
          </a:p>
          <a:p>
            <a:pPr lvl="2"/>
            <a:r>
              <a:rPr lang="fr-CH" dirty="0" smtClean="0"/>
              <a:t>Third level</a:t>
            </a:r>
          </a:p>
          <a:p>
            <a:pPr lvl="3"/>
            <a:r>
              <a:rPr lang="fr-CH" dirty="0" smtClean="0"/>
              <a:t>Fourth level</a:t>
            </a:r>
          </a:p>
          <a:p>
            <a:pPr lvl="4"/>
            <a:r>
              <a:rPr lang="fr-CH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501" y="63146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1DD1-5328-A040-8133-9FA65CEB21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166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47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424678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SMC11T#4_202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6963"/>
            <a:ext cx="6400800" cy="3134314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rgbClr val="1F497D"/>
                </a:solidFill>
              </a:rPr>
              <a:t>Reaction report</a:t>
            </a:r>
          </a:p>
          <a:p>
            <a:endParaRPr lang="en-US" sz="4800" dirty="0">
              <a:solidFill>
                <a:srgbClr val="1F497D"/>
              </a:solidFill>
            </a:endParaRPr>
          </a:p>
          <a:p>
            <a:endParaRPr lang="en-US" sz="4800" dirty="0" smtClean="0">
              <a:solidFill>
                <a:srgbClr val="1F497D"/>
              </a:solidFill>
            </a:endParaRPr>
          </a:p>
          <a:p>
            <a:r>
              <a:rPr lang="en-US" sz="2300" dirty="0" smtClean="0"/>
              <a:t>N. Bourcey</a:t>
            </a:r>
            <a:endParaRPr lang="en-US" sz="4200" dirty="0" smtClean="0"/>
          </a:p>
          <a:p>
            <a:r>
              <a:rPr lang="en-US" sz="2400" dirty="0" smtClean="0"/>
              <a:t>08/05/2015</a:t>
            </a:r>
            <a:endParaRPr lang="en-US" sz="2400" dirty="0"/>
          </a:p>
          <a:p>
            <a:endParaRPr lang="en-US" sz="4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07077" cy="1143000"/>
          </a:xfrm>
        </p:spPr>
        <p:txBody>
          <a:bodyPr/>
          <a:lstStyle/>
          <a:p>
            <a:r>
              <a:rPr lang="en-GB" dirty="0" smtClean="0"/>
              <a:t>Preparation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5975" y="1578077"/>
            <a:ext cx="3459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date: </a:t>
            </a:r>
            <a:r>
              <a:rPr lang="en-GB" dirty="0" smtClean="0"/>
              <a:t>06</a:t>
            </a:r>
            <a:r>
              <a:rPr lang="en-GB" dirty="0" smtClean="0"/>
              <a:t>/03/2015</a:t>
            </a:r>
            <a:endParaRPr lang="en-GB" dirty="0" smtClean="0"/>
          </a:p>
          <a:p>
            <a:r>
              <a:rPr lang="en-GB" dirty="0" smtClean="0"/>
              <a:t>End date: </a:t>
            </a:r>
            <a:r>
              <a:rPr lang="en-GB" dirty="0" smtClean="0"/>
              <a:t>24</a:t>
            </a:r>
            <a:r>
              <a:rPr lang="en-GB" dirty="0" smtClean="0"/>
              <a:t>/03/2015</a:t>
            </a:r>
            <a:endParaRPr lang="en-GB" dirty="0" smtClean="0"/>
          </a:p>
          <a:p>
            <a:r>
              <a:rPr lang="en-GB" dirty="0"/>
              <a:t>Heat cycle :</a:t>
            </a:r>
          </a:p>
          <a:p>
            <a:r>
              <a:rPr lang="en-GB" b="1" i="1" dirty="0"/>
              <a:t>Ramp up 50°C/h, hold 100h/600°C</a:t>
            </a:r>
          </a:p>
          <a:p>
            <a:r>
              <a:rPr lang="en-GB" b="1" i="1" dirty="0"/>
              <a:t>Ramp up 50°C/h, hold </a:t>
            </a:r>
            <a:r>
              <a:rPr lang="en-GB" b="1" i="1" dirty="0" smtClean="0"/>
              <a:t>240h/620°C</a:t>
            </a:r>
            <a:endParaRPr lang="en-GB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50" y="133692"/>
            <a:ext cx="4319999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7101" y="3546173"/>
            <a:ext cx="4080000" cy="30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2" y="3546173"/>
            <a:ext cx="2295000" cy="30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7101" y="3546173"/>
            <a:ext cx="2295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0" y="1152833"/>
            <a:ext cx="9144000" cy="5161788"/>
            <a:chOff x="0" y="1152833"/>
            <a:chExt cx="9144000" cy="51617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0" y="1152833"/>
              <a:ext cx="9144000" cy="5161788"/>
            </a:xfrm>
            <a:prstGeom prst="rect">
              <a:avLst/>
            </a:prstGeom>
          </p:spPr>
        </p:pic>
        <p:sp>
          <p:nvSpPr>
            <p:cNvPr id="5" name="Multiply 4"/>
            <p:cNvSpPr/>
            <p:nvPr/>
          </p:nvSpPr>
          <p:spPr>
            <a:xfrm>
              <a:off x="5390536" y="3827363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Multiply 5"/>
            <p:cNvSpPr/>
            <p:nvPr/>
          </p:nvSpPr>
          <p:spPr>
            <a:xfrm>
              <a:off x="7615085" y="3827363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Multiply 6"/>
            <p:cNvSpPr/>
            <p:nvPr/>
          </p:nvSpPr>
          <p:spPr>
            <a:xfrm>
              <a:off x="3714136" y="3824905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714136" y="4437629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1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4240162" y="4437624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2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766189" y="4437629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3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5292215" y="4437629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DummyVamas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818241" y="4437629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4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6344267" y="4437623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5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6870293" y="4437622"/>
              <a:ext cx="437535" cy="420329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 fontScale="40000" lnSpcReduction="20000"/>
            </a:bodyPr>
            <a:lstStyle/>
            <a:p>
              <a:pPr algn="ctr"/>
              <a:r>
                <a:rPr lang="en-GB" dirty="0" smtClean="0">
                  <a:ln>
                    <a:solidFill>
                      <a:schemeClr val="tx1"/>
                    </a:solidFill>
                  </a:ln>
                </a:rPr>
                <a:t>Vamas 6</a:t>
              </a:r>
              <a:endParaRPr lang="fr-FR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5428083" y="4703093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21166" y="3632109"/>
              <a:ext cx="348172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tc8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9353" y="3629200"/>
              <a:ext cx="413896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tc10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22115" y="3633657"/>
              <a:ext cx="348172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2320" y="4803709"/>
              <a:ext cx="348172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tc9</a:t>
              </a:r>
              <a:endParaRPr lang="en-US" sz="1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2" name="Multiply 21"/>
          <p:cNvSpPr/>
          <p:nvPr/>
        </p:nvSpPr>
        <p:spPr>
          <a:xfrm>
            <a:off x="2017955" y="4803709"/>
            <a:ext cx="162232" cy="154858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944153" y="4579982"/>
            <a:ext cx="3481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tc6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61" y="631458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61" y="616710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19484" cy="1143000"/>
          </a:xfrm>
        </p:spPr>
        <p:txBody>
          <a:bodyPr/>
          <a:lstStyle/>
          <a:p>
            <a:r>
              <a:rPr lang="en-GB" dirty="0" smtClean="0"/>
              <a:t>After reaction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2110" y="3495368"/>
            <a:ext cx="4320000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2110" y="147484"/>
            <a:ext cx="4320000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684" y="1376503"/>
            <a:ext cx="2880000" cy="21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919" y="3679995"/>
            <a:ext cx="2291530" cy="30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8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61" y="624085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3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5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39258</TotalTime>
  <Words>61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SMC11T#4_202</vt:lpstr>
      <vt:lpstr>Preparation</vt:lpstr>
      <vt:lpstr>Instrumentation layout</vt:lpstr>
      <vt:lpstr>PowerPoint Presentation</vt:lpstr>
      <vt:lpstr>PowerPoint Presentation</vt:lpstr>
      <vt:lpstr>After reaction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Perez</dc:creator>
  <cp:lastModifiedBy>Nicolas Bourcey</cp:lastModifiedBy>
  <cp:revision>490</cp:revision>
  <cp:lastPrinted>2012-09-17T22:32:51Z</cp:lastPrinted>
  <dcterms:created xsi:type="dcterms:W3CDTF">2012-04-10T13:21:20Z</dcterms:created>
  <dcterms:modified xsi:type="dcterms:W3CDTF">2015-05-08T13:29:07Z</dcterms:modified>
</cp:coreProperties>
</file>