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75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9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0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0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6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4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23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EEC5-2500-4EF4-B1B1-B632E774B0A2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6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5379" y="220746"/>
            <a:ext cx="10515600" cy="854075"/>
          </a:xfrm>
        </p:spPr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4485" y="1298094"/>
            <a:ext cx="11811386" cy="2989153"/>
            <a:chOff x="184485" y="1298094"/>
            <a:chExt cx="11811386" cy="29891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485" y="1298094"/>
              <a:ext cx="11811386" cy="2989153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716505" y="2792670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tc14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0800" y="2792670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tc15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5421" y="2769951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tc18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34337" y="2769951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0115" y="3678504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tc13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16023" y="4656578"/>
            <a:ext cx="374955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before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V1 – </a:t>
            </a:r>
            <a:r>
              <a:rPr lang="en-GB" sz="1200" dirty="0" smtClean="0"/>
              <a:t>H150C0162BF12V.001</a:t>
            </a:r>
            <a:endParaRPr lang="en-GB" sz="1200" dirty="0" smtClean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V2 – </a:t>
            </a:r>
            <a:r>
              <a:rPr lang="en-GB" sz="1200" dirty="0" smtClean="0"/>
              <a:t>H150C0162BF08V.001</a:t>
            </a:r>
            <a:endParaRPr lang="en-GB" sz="1200" dirty="0" smtClean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V3 </a:t>
            </a:r>
            <a:r>
              <a:rPr lang="en-GB" sz="1200" dirty="0" smtClean="0"/>
              <a:t>– H150C0162BF09V.001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5 RRR samples (virgin, no extracted wires available)</a:t>
            </a:r>
            <a:endParaRPr lang="en-GB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30081" y="4656578"/>
            <a:ext cx="31616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after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V7 </a:t>
            </a:r>
            <a:r>
              <a:rPr lang="en-GB" sz="1200" dirty="0" smtClean="0"/>
              <a:t>– H150C0162BF10V.001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V8 </a:t>
            </a:r>
            <a:r>
              <a:rPr lang="en-GB" sz="1200" dirty="0" smtClean="0"/>
              <a:t>– </a:t>
            </a:r>
            <a:r>
              <a:rPr lang="en-GB" sz="1200" dirty="0" smtClean="0"/>
              <a:t>H150C0162BF11V.001</a:t>
            </a:r>
            <a:endParaRPr lang="en-GB" sz="1200" dirty="0"/>
          </a:p>
          <a:p>
            <a:pPr marL="285750" indent="-285750">
              <a:buFontTx/>
              <a:buChar char="-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7679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Instrumentation layout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Instrumentation layout</dc:title>
  <dc:creator>Nicolas Bourcey</dc:creator>
  <cp:lastModifiedBy>Nicolas Bourcey</cp:lastModifiedBy>
  <cp:revision>2</cp:revision>
  <dcterms:created xsi:type="dcterms:W3CDTF">2015-01-26T13:09:00Z</dcterms:created>
  <dcterms:modified xsi:type="dcterms:W3CDTF">2015-05-11T06:29:23Z</dcterms:modified>
</cp:coreProperties>
</file>