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3" r:id="rId2"/>
    <p:sldId id="256" r:id="rId3"/>
    <p:sldId id="374" r:id="rId4"/>
    <p:sldId id="375" r:id="rId5"/>
    <p:sldId id="377" r:id="rId6"/>
    <p:sldId id="378" r:id="rId7"/>
    <p:sldId id="379" r:id="rId8"/>
    <p:sldId id="380" r:id="rId9"/>
    <p:sldId id="297" r:id="rId10"/>
  </p:sldIdLst>
  <p:sldSz cx="9144000" cy="6858000" type="screen4x3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6920"/>
    </p:cViewPr>
  </p:sorterViewPr>
  <p:notesViewPr>
    <p:cSldViewPr snapToGrid="0" snapToObjects="1">
      <p:cViewPr varScale="1">
        <p:scale>
          <a:sx n="81" d="100"/>
          <a:sy n="81" d="100"/>
        </p:scale>
        <p:origin x="-3960" y="-11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53DB-9236-A74F-ADB2-9F7A629440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7C39D-0F43-1641-8612-81444049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0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A6BD5-B53F-3E40-B75C-2D8F9C30505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7751-66D8-154D-AD85-DB46DF602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title</a:t>
            </a:r>
            <a:r>
              <a:rPr lang="fr-CH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text</a:t>
            </a:r>
            <a:r>
              <a:rPr lang="fr-CH" dirty="0" smtClean="0"/>
              <a:t> styles</a:t>
            </a:r>
          </a:p>
          <a:p>
            <a:pPr lvl="1"/>
            <a:r>
              <a:rPr lang="fr-CH" dirty="0" smtClean="0"/>
              <a:t>Second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2"/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3"/>
            <a:r>
              <a:rPr lang="fr-CH" dirty="0" err="1" smtClean="0"/>
              <a:t>Fourth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4"/>
            <a:r>
              <a:rPr lang="fr-CH" dirty="0" err="1" smtClean="0"/>
              <a:t>Fifth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Click to edit Master text styles</a:t>
            </a:r>
          </a:p>
          <a:p>
            <a:pPr lvl="1"/>
            <a:r>
              <a:rPr lang="fr-CH" dirty="0" smtClean="0"/>
              <a:t>Second level</a:t>
            </a:r>
          </a:p>
          <a:p>
            <a:pPr lvl="2"/>
            <a:r>
              <a:rPr lang="fr-CH" dirty="0" smtClean="0"/>
              <a:t>Third level</a:t>
            </a:r>
          </a:p>
          <a:p>
            <a:pPr lvl="3"/>
            <a:r>
              <a:rPr lang="fr-CH" dirty="0" smtClean="0"/>
              <a:t>Fourth level</a:t>
            </a:r>
          </a:p>
          <a:p>
            <a:pPr lvl="4"/>
            <a:r>
              <a:rPr lang="fr-CH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8501" y="63146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1DD1-5328-A040-8133-9FA65CEB21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1663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2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chemeClr val="tx2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47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424678"/>
            <a:ext cx="7772400" cy="14700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MQXFS_104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6963"/>
            <a:ext cx="6400800" cy="3134314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solidFill>
                  <a:srgbClr val="1F497D"/>
                </a:solidFill>
              </a:rPr>
              <a:t>Reaction report</a:t>
            </a:r>
          </a:p>
          <a:p>
            <a:endParaRPr lang="en-US" sz="4800" dirty="0">
              <a:solidFill>
                <a:srgbClr val="1F497D"/>
              </a:solidFill>
            </a:endParaRPr>
          </a:p>
          <a:p>
            <a:endParaRPr lang="en-US" sz="4800" dirty="0" smtClean="0">
              <a:solidFill>
                <a:srgbClr val="1F497D"/>
              </a:solidFill>
            </a:endParaRPr>
          </a:p>
          <a:p>
            <a:r>
              <a:rPr lang="en-US" sz="2300" dirty="0" smtClean="0"/>
              <a:t>N. Bourcey</a:t>
            </a:r>
            <a:endParaRPr lang="en-US" sz="4200" dirty="0" smtClean="0"/>
          </a:p>
          <a:p>
            <a:r>
              <a:rPr lang="en-US" sz="2400" dirty="0" smtClean="0"/>
              <a:t>07/05/2015</a:t>
            </a:r>
            <a:endParaRPr lang="en-US" sz="2400" dirty="0"/>
          </a:p>
          <a:p>
            <a:endParaRPr lang="en-US" sz="4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07077" cy="1143000"/>
          </a:xfrm>
        </p:spPr>
        <p:txBody>
          <a:bodyPr/>
          <a:lstStyle/>
          <a:p>
            <a:r>
              <a:rPr lang="en-GB" dirty="0" smtClean="0"/>
              <a:t>Preparation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5975" y="1578077"/>
            <a:ext cx="3046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date: 16/03/2015</a:t>
            </a:r>
          </a:p>
          <a:p>
            <a:r>
              <a:rPr lang="en-GB" dirty="0" smtClean="0"/>
              <a:t>End date: 26/03/2015</a:t>
            </a:r>
          </a:p>
          <a:p>
            <a:r>
              <a:rPr lang="en-GB" dirty="0"/>
              <a:t>Heat cycle :</a:t>
            </a:r>
          </a:p>
          <a:p>
            <a:r>
              <a:rPr lang="en-GB" b="1" i="1" dirty="0" smtClean="0"/>
              <a:t>Ramp 25°C/h</a:t>
            </a:r>
            <a:r>
              <a:rPr lang="en-GB" b="1" i="1" dirty="0"/>
              <a:t>, hold </a:t>
            </a:r>
            <a:r>
              <a:rPr lang="en-GB" b="1" i="1" dirty="0" smtClean="0"/>
              <a:t>48h/210°C</a:t>
            </a:r>
            <a:endParaRPr lang="en-GB" b="1" i="1" dirty="0"/>
          </a:p>
          <a:p>
            <a:r>
              <a:rPr lang="en-GB" b="1" i="1" dirty="0" smtClean="0"/>
              <a:t>Ramp </a:t>
            </a:r>
            <a:r>
              <a:rPr lang="en-GB" b="1" i="1" dirty="0"/>
              <a:t>50°C/h, hold </a:t>
            </a:r>
            <a:r>
              <a:rPr lang="en-GB" b="1" i="1" dirty="0" smtClean="0"/>
              <a:t>48h/400°C</a:t>
            </a:r>
          </a:p>
          <a:p>
            <a:r>
              <a:rPr lang="en-GB" b="1" i="1" dirty="0"/>
              <a:t>Ramp 50°C/h, hold </a:t>
            </a:r>
            <a:r>
              <a:rPr lang="en-GB" b="1" i="1" dirty="0" smtClean="0"/>
              <a:t>50h/640°C</a:t>
            </a:r>
            <a:endParaRPr lang="en-GB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50" y="3524863"/>
            <a:ext cx="4320000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362" y="3524863"/>
            <a:ext cx="4320000" cy="32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50" y="92403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4</a:t>
            </a:fld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54001" y="2765323"/>
            <a:ext cx="8894134" cy="2406305"/>
            <a:chOff x="154001" y="2765323"/>
            <a:chExt cx="8894134" cy="2406305"/>
          </a:xfrm>
        </p:grpSpPr>
        <p:pic>
          <p:nvPicPr>
            <p:cNvPr id="1026" name="Picture 1" descr="image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001" y="2986257"/>
              <a:ext cx="8741485" cy="2185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Multiply 5"/>
            <p:cNvSpPr/>
            <p:nvPr/>
          </p:nvSpPr>
          <p:spPr>
            <a:xfrm>
              <a:off x="7633642" y="3891961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Multiply 6"/>
            <p:cNvSpPr/>
            <p:nvPr/>
          </p:nvSpPr>
          <p:spPr>
            <a:xfrm>
              <a:off x="1552826" y="3884587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Multiply 4"/>
            <p:cNvSpPr/>
            <p:nvPr/>
          </p:nvSpPr>
          <p:spPr>
            <a:xfrm>
              <a:off x="4713464" y="3891069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79937" y="3110471"/>
              <a:ext cx="3593692" cy="420336"/>
              <a:chOff x="1719538" y="6169262"/>
              <a:chExt cx="3593692" cy="420336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1719538" y="6169269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1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2245564" y="6169264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2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2771591" y="6169269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3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3297617" y="6169269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DummyVamas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3823643" y="6169269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4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" name="Flowchart: Connector 18"/>
              <p:cNvSpPr/>
              <p:nvPr/>
            </p:nvSpPr>
            <p:spPr>
              <a:xfrm>
                <a:off x="4349669" y="6169263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5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4875695" y="6169262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6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" name="Multiply 20"/>
              <p:cNvSpPr/>
              <p:nvPr/>
            </p:nvSpPr>
            <p:spPr>
              <a:xfrm>
                <a:off x="3433485" y="6169262"/>
                <a:ext cx="162232" cy="154858"/>
              </a:xfrm>
              <a:prstGeom prst="mathMultiply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568052" y="2864257"/>
              <a:ext cx="413896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tc13</a:t>
              </a:r>
              <a:endParaRPr lang="en-US" sz="1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45007" y="3832721"/>
              <a:ext cx="4138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tc18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05645" y="3845387"/>
              <a:ext cx="4138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tc14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95874" y="3845387"/>
              <a:ext cx="4138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tc11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61884" y="2864257"/>
              <a:ext cx="1496132" cy="18865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RRR samples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77529" y="2765323"/>
              <a:ext cx="3835935" cy="818535"/>
            </a:xfrm>
            <a:prstGeom prst="roundRect">
              <a:avLst/>
            </a:prstGeom>
            <a:noFill/>
            <a:ln w="31750">
              <a:solidFill>
                <a:srgbClr val="0070C0">
                  <a:alpha val="49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Straight Arrow Connector 27"/>
            <p:cNvCxnSpPr>
              <a:endCxn id="11" idx="3"/>
            </p:cNvCxnSpPr>
            <p:nvPr/>
          </p:nvCxnSpPr>
          <p:spPr>
            <a:xfrm flipH="1" flipV="1">
              <a:off x="4713464" y="3174591"/>
              <a:ext cx="4270513" cy="1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1" idx="1"/>
            </p:cNvCxnSpPr>
            <p:nvPr/>
          </p:nvCxnSpPr>
          <p:spPr>
            <a:xfrm flipH="1" flipV="1">
              <a:off x="154001" y="3174590"/>
              <a:ext cx="72352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>
              <a:endCxn id="1026" idx="1"/>
            </p:cNvCxnSpPr>
            <p:nvPr/>
          </p:nvCxnSpPr>
          <p:spPr>
            <a:xfrm>
              <a:off x="154001" y="3174590"/>
              <a:ext cx="0" cy="9043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Arrow Connector 1027"/>
            <p:cNvCxnSpPr>
              <a:stCxn id="1026" idx="1"/>
            </p:cNvCxnSpPr>
            <p:nvPr/>
          </p:nvCxnSpPr>
          <p:spPr>
            <a:xfrm>
              <a:off x="154001" y="4078943"/>
              <a:ext cx="561296" cy="126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/>
            <p:cNvCxnSpPr/>
            <p:nvPr/>
          </p:nvCxnSpPr>
          <p:spPr>
            <a:xfrm>
              <a:off x="8659084" y="4166777"/>
              <a:ext cx="3890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TextBox 1030"/>
            <p:cNvSpPr txBox="1"/>
            <p:nvPr/>
          </p:nvSpPr>
          <p:spPr>
            <a:xfrm>
              <a:off x="6332527" y="2864257"/>
              <a:ext cx="745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Argon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613" y="644928"/>
            <a:ext cx="880737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34507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34506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34506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566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39665</TotalTime>
  <Words>64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MQXFS_104</vt:lpstr>
      <vt:lpstr>Preparation</vt:lpstr>
      <vt:lpstr>Instrumentation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Perez</dc:creator>
  <cp:lastModifiedBy>Nicolas Bourcey</cp:lastModifiedBy>
  <cp:revision>499</cp:revision>
  <cp:lastPrinted>2012-09-17T22:32:51Z</cp:lastPrinted>
  <dcterms:created xsi:type="dcterms:W3CDTF">2012-04-10T13:21:20Z</dcterms:created>
  <dcterms:modified xsi:type="dcterms:W3CDTF">2015-05-07T12:38:40Z</dcterms:modified>
</cp:coreProperties>
</file>