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8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6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7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2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11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22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12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37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6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0DCF-537D-488E-84C7-797DDA0F4E80}" type="datetimeFigureOut">
              <a:rPr lang="fr-FR" smtClean="0"/>
              <a:t>22/09/2015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8A64-E762-4F2C-A8AC-4E9C4C280C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89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167"/>
            <a:ext cx="8229600" cy="897434"/>
          </a:xfrm>
        </p:spPr>
        <p:txBody>
          <a:bodyPr/>
          <a:lstStyle/>
          <a:p>
            <a:r>
              <a:rPr lang="en-GB" dirty="0" smtClean="0"/>
              <a:t>Furnace program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72321" y="705098"/>
            <a:ext cx="8589096" cy="6152903"/>
            <a:chOff x="248321" y="705097"/>
            <a:chExt cx="8589096" cy="61529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21" y="705097"/>
              <a:ext cx="8589096" cy="615290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4739640" y="2263140"/>
              <a:ext cx="2125980" cy="7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12280" y="2140029"/>
              <a:ext cx="1452642" cy="2462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Online change: +120min</a:t>
              </a:r>
              <a:endParaRPr lang="fr-FR" sz="1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739640" y="2621280"/>
              <a:ext cx="2125980" cy="7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12280" y="2498169"/>
              <a:ext cx="1361270" cy="2462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Online change: -60min</a:t>
              </a:r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83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Furnace program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Furnace program</dc:title>
  <dc:creator>Nicolas Bourcey</dc:creator>
  <cp:lastModifiedBy>Nicolas Bourcey</cp:lastModifiedBy>
  <cp:revision>1</cp:revision>
  <dcterms:created xsi:type="dcterms:W3CDTF">2015-09-22T05:46:34Z</dcterms:created>
  <dcterms:modified xsi:type="dcterms:W3CDTF">2015-09-22T05:47:03Z</dcterms:modified>
</cp:coreProperties>
</file>