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73" r:id="rId2"/>
    <p:sldId id="256" r:id="rId3"/>
    <p:sldId id="374" r:id="rId4"/>
    <p:sldId id="375" r:id="rId5"/>
    <p:sldId id="377" r:id="rId6"/>
    <p:sldId id="378" r:id="rId7"/>
    <p:sldId id="379" r:id="rId8"/>
    <p:sldId id="380" r:id="rId9"/>
    <p:sldId id="297" r:id="rId10"/>
  </p:sldIdLst>
  <p:sldSz cx="9144000" cy="6858000" type="screen4x3"/>
  <p:notesSz cx="6797675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10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6920"/>
    </p:cViewPr>
  </p:sorterViewPr>
  <p:notesViewPr>
    <p:cSldViewPr snapToGrid="0" snapToObjects="1">
      <p:cViewPr varScale="1">
        <p:scale>
          <a:sx n="81" d="100"/>
          <a:sy n="81" d="100"/>
        </p:scale>
        <p:origin x="-3960" y="-112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353DB-9236-A74F-ADB2-9F7A6294402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7C39D-0F43-1641-8612-81444049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600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A6BD5-B53F-3E40-B75C-2D8F9C30505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97751-66D8-154D-AD85-DB46DF602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68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2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9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66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fin.eps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6267" y="2703284"/>
            <a:ext cx="1172455" cy="14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28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Click to </a:t>
            </a:r>
            <a:r>
              <a:rPr lang="fr-CH" dirty="0" err="1" smtClean="0"/>
              <a:t>edit</a:t>
            </a:r>
            <a:r>
              <a:rPr lang="fr-CH" dirty="0" smtClean="0"/>
              <a:t> Master </a:t>
            </a:r>
            <a:r>
              <a:rPr lang="fr-CH" dirty="0" err="1" smtClean="0"/>
              <a:t>title</a:t>
            </a:r>
            <a:r>
              <a:rPr lang="fr-CH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dirty="0" smtClean="0"/>
              <a:t>Click to </a:t>
            </a:r>
            <a:r>
              <a:rPr lang="fr-CH" dirty="0" err="1" smtClean="0"/>
              <a:t>edit</a:t>
            </a:r>
            <a:r>
              <a:rPr lang="fr-CH" dirty="0" smtClean="0"/>
              <a:t> Master </a:t>
            </a:r>
            <a:r>
              <a:rPr lang="fr-CH" dirty="0" err="1" smtClean="0"/>
              <a:t>text</a:t>
            </a:r>
            <a:r>
              <a:rPr lang="fr-CH" dirty="0" smtClean="0"/>
              <a:t> styles</a:t>
            </a:r>
          </a:p>
          <a:p>
            <a:pPr lvl="1"/>
            <a:r>
              <a:rPr lang="fr-CH" dirty="0" smtClean="0"/>
              <a:t>Second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2"/>
            <a:r>
              <a:rPr lang="fr-CH" dirty="0" err="1" smtClean="0"/>
              <a:t>Third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3"/>
            <a:r>
              <a:rPr lang="fr-CH" dirty="0" err="1" smtClean="0"/>
              <a:t>Fourth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lang="fr-CH" dirty="0" smtClean="0"/>
          </a:p>
          <a:p>
            <a:pPr lvl="4"/>
            <a:r>
              <a:rPr lang="fr-CH" dirty="0" err="1" smtClean="0"/>
              <a:t>Fifth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08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9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6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4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6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2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9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dirty="0" smtClean="0"/>
              <a:t>Click to edit Master text styles</a:t>
            </a:r>
          </a:p>
          <a:p>
            <a:pPr lvl="1"/>
            <a:r>
              <a:rPr lang="fr-CH" dirty="0" smtClean="0"/>
              <a:t>Second level</a:t>
            </a:r>
          </a:p>
          <a:p>
            <a:pPr lvl="2"/>
            <a:r>
              <a:rPr lang="fr-CH" dirty="0" smtClean="0"/>
              <a:t>Third level</a:t>
            </a:r>
          </a:p>
          <a:p>
            <a:pPr lvl="3"/>
            <a:r>
              <a:rPr lang="fr-CH" dirty="0" smtClean="0"/>
              <a:t>Fourth level</a:t>
            </a:r>
          </a:p>
          <a:p>
            <a:pPr lvl="4"/>
            <a:r>
              <a:rPr lang="fr-CH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8501" y="631462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A1DD1-5328-A040-8133-9FA65CEB21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116632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0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3200" b="1" kern="1200" cap="none" spc="0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solidFill>
            <a:schemeClr val="tx2">
              <a:lumMod val="75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53884" y="6519446"/>
            <a:ext cx="1646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TE-MSC-MDT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347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424678"/>
            <a:ext cx="7772400" cy="147002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MQXFS_103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36963"/>
            <a:ext cx="6400800" cy="3134314"/>
          </a:xfrm>
        </p:spPr>
        <p:txBody>
          <a:bodyPr>
            <a:normAutofit fontScale="92500" lnSpcReduction="10000"/>
          </a:bodyPr>
          <a:lstStyle/>
          <a:p>
            <a:r>
              <a:rPr lang="en-US" sz="4800" dirty="0" smtClean="0">
                <a:solidFill>
                  <a:srgbClr val="1F497D"/>
                </a:solidFill>
              </a:rPr>
              <a:t>Reaction report</a:t>
            </a:r>
          </a:p>
          <a:p>
            <a:endParaRPr lang="en-US" sz="4800" dirty="0">
              <a:solidFill>
                <a:srgbClr val="1F497D"/>
              </a:solidFill>
            </a:endParaRPr>
          </a:p>
          <a:p>
            <a:endParaRPr lang="en-US" sz="4800" dirty="0" smtClean="0">
              <a:solidFill>
                <a:srgbClr val="1F497D"/>
              </a:solidFill>
            </a:endParaRPr>
          </a:p>
          <a:p>
            <a:r>
              <a:rPr lang="en-US" sz="2300" dirty="0" smtClean="0"/>
              <a:t>N. Bourcey</a:t>
            </a:r>
            <a:endParaRPr lang="en-US" sz="4200" dirty="0" smtClean="0"/>
          </a:p>
          <a:p>
            <a:r>
              <a:rPr lang="en-US" sz="2400" dirty="0" smtClean="0"/>
              <a:t>07/05/2015</a:t>
            </a:r>
            <a:endParaRPr lang="en-US" sz="2400" dirty="0"/>
          </a:p>
          <a:p>
            <a:endParaRPr lang="en-US" sz="42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07077" cy="1143000"/>
          </a:xfrm>
        </p:spPr>
        <p:txBody>
          <a:bodyPr/>
          <a:lstStyle/>
          <a:p>
            <a:r>
              <a:rPr lang="en-GB" dirty="0" smtClean="0"/>
              <a:t>Preparation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5975" y="1578077"/>
            <a:ext cx="30460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Start date: 13/02/2015</a:t>
            </a:r>
          </a:p>
          <a:p>
            <a:r>
              <a:rPr lang="en-GB" dirty="0" smtClean="0"/>
              <a:t>End date: 23/02/2015</a:t>
            </a:r>
          </a:p>
          <a:p>
            <a:r>
              <a:rPr lang="en-GB" dirty="0"/>
              <a:t>Heat cycle :</a:t>
            </a:r>
          </a:p>
          <a:p>
            <a:r>
              <a:rPr lang="en-GB" b="1" i="1" dirty="0" smtClean="0"/>
              <a:t>Ramp 25°C/h</a:t>
            </a:r>
            <a:r>
              <a:rPr lang="en-GB" b="1" i="1" dirty="0"/>
              <a:t>, hold </a:t>
            </a:r>
            <a:r>
              <a:rPr lang="en-GB" b="1" i="1" dirty="0" smtClean="0"/>
              <a:t>48h/210°C</a:t>
            </a:r>
            <a:endParaRPr lang="en-GB" b="1" i="1" dirty="0"/>
          </a:p>
          <a:p>
            <a:r>
              <a:rPr lang="en-GB" b="1" i="1" dirty="0" smtClean="0"/>
              <a:t>Ramp </a:t>
            </a:r>
            <a:r>
              <a:rPr lang="en-GB" b="1" i="1" dirty="0"/>
              <a:t>50°C/h, hold </a:t>
            </a:r>
            <a:r>
              <a:rPr lang="en-GB" b="1" i="1" dirty="0" smtClean="0"/>
              <a:t>48h/400°C</a:t>
            </a:r>
          </a:p>
          <a:p>
            <a:r>
              <a:rPr lang="en-GB" b="1" i="1" dirty="0"/>
              <a:t>Ramp 50°C/h, hold </a:t>
            </a:r>
            <a:r>
              <a:rPr lang="en-GB" b="1" i="1" dirty="0" smtClean="0"/>
              <a:t>50h/640°C</a:t>
            </a:r>
            <a:endParaRPr lang="en-GB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9150" y="59742"/>
            <a:ext cx="4320000" cy="32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9150" y="3524863"/>
            <a:ext cx="4320000" cy="324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52" y="3524863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4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Instrumentation layout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54001" y="2765323"/>
            <a:ext cx="8894134" cy="2406305"/>
            <a:chOff x="154001" y="2765323"/>
            <a:chExt cx="8894134" cy="2406305"/>
          </a:xfrm>
        </p:grpSpPr>
        <p:pic>
          <p:nvPicPr>
            <p:cNvPr id="28" name="Picture 1" descr="image0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001" y="2986257"/>
              <a:ext cx="8741485" cy="2185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Multiply 28"/>
            <p:cNvSpPr/>
            <p:nvPr/>
          </p:nvSpPr>
          <p:spPr>
            <a:xfrm>
              <a:off x="7633642" y="3891961"/>
              <a:ext cx="162232" cy="154858"/>
            </a:xfrm>
            <a:prstGeom prst="mathMultiply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1552826" y="3884587"/>
              <a:ext cx="162232" cy="154858"/>
            </a:xfrm>
            <a:prstGeom prst="mathMultiply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Multiply 30"/>
            <p:cNvSpPr/>
            <p:nvPr/>
          </p:nvSpPr>
          <p:spPr>
            <a:xfrm>
              <a:off x="4713464" y="3891069"/>
              <a:ext cx="162232" cy="154858"/>
            </a:xfrm>
            <a:prstGeom prst="mathMultiply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979937" y="3110471"/>
              <a:ext cx="3593692" cy="420336"/>
              <a:chOff x="1719538" y="6169262"/>
              <a:chExt cx="3593692" cy="420336"/>
            </a:xfrm>
          </p:grpSpPr>
          <p:sp>
            <p:nvSpPr>
              <p:cNvPr id="45" name="Flowchart: Connector 44"/>
              <p:cNvSpPr/>
              <p:nvPr/>
            </p:nvSpPr>
            <p:spPr>
              <a:xfrm>
                <a:off x="1719538" y="6169269"/>
                <a:ext cx="437535" cy="420329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rmAutofit fontScale="40000" lnSpcReduction="20000"/>
              </a:bodyPr>
              <a:lstStyle/>
              <a:p>
                <a:pPr algn="ctr"/>
                <a:r>
                  <a:rPr lang="en-GB" dirty="0" smtClean="0">
                    <a:ln>
                      <a:solidFill>
                        <a:schemeClr val="tx1"/>
                      </a:solidFill>
                    </a:ln>
                  </a:rPr>
                  <a:t>Vamas 1</a:t>
                </a:r>
                <a:endParaRPr lang="fr-FR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Flowchart: Connector 45"/>
              <p:cNvSpPr/>
              <p:nvPr/>
            </p:nvSpPr>
            <p:spPr>
              <a:xfrm>
                <a:off x="2245564" y="6169264"/>
                <a:ext cx="437535" cy="420329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rmAutofit fontScale="40000" lnSpcReduction="20000"/>
              </a:bodyPr>
              <a:lstStyle/>
              <a:p>
                <a:pPr algn="ctr"/>
                <a:r>
                  <a:rPr lang="en-GB" dirty="0" smtClean="0">
                    <a:ln>
                      <a:solidFill>
                        <a:schemeClr val="tx1"/>
                      </a:solidFill>
                    </a:ln>
                  </a:rPr>
                  <a:t>Vamas 2</a:t>
                </a:r>
                <a:endParaRPr lang="fr-FR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" name="Flowchart: Connector 46"/>
              <p:cNvSpPr/>
              <p:nvPr/>
            </p:nvSpPr>
            <p:spPr>
              <a:xfrm>
                <a:off x="2771591" y="6169269"/>
                <a:ext cx="437535" cy="420329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rmAutofit fontScale="40000" lnSpcReduction="20000"/>
              </a:bodyPr>
              <a:lstStyle/>
              <a:p>
                <a:pPr algn="ctr"/>
                <a:r>
                  <a:rPr lang="en-GB" dirty="0" smtClean="0">
                    <a:ln>
                      <a:solidFill>
                        <a:schemeClr val="tx1"/>
                      </a:solidFill>
                    </a:ln>
                  </a:rPr>
                  <a:t>Vamas 3</a:t>
                </a:r>
                <a:endParaRPr lang="fr-FR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" name="Flowchart: Connector 47"/>
              <p:cNvSpPr/>
              <p:nvPr/>
            </p:nvSpPr>
            <p:spPr>
              <a:xfrm>
                <a:off x="3297617" y="6169269"/>
                <a:ext cx="437535" cy="420329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rmAutofit fontScale="40000" lnSpcReduction="20000"/>
              </a:bodyPr>
              <a:lstStyle/>
              <a:p>
                <a:pPr algn="ctr"/>
                <a:r>
                  <a:rPr lang="en-GB" dirty="0" smtClean="0">
                    <a:ln>
                      <a:solidFill>
                        <a:schemeClr val="tx1"/>
                      </a:solidFill>
                    </a:ln>
                  </a:rPr>
                  <a:t>DummyVamas</a:t>
                </a:r>
                <a:endParaRPr lang="fr-FR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" name="Flowchart: Connector 48"/>
              <p:cNvSpPr/>
              <p:nvPr/>
            </p:nvSpPr>
            <p:spPr>
              <a:xfrm>
                <a:off x="3823643" y="6169269"/>
                <a:ext cx="437535" cy="420329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rmAutofit fontScale="40000" lnSpcReduction="20000"/>
              </a:bodyPr>
              <a:lstStyle/>
              <a:p>
                <a:pPr algn="ctr"/>
                <a:r>
                  <a:rPr lang="en-GB" dirty="0" smtClean="0">
                    <a:ln>
                      <a:solidFill>
                        <a:schemeClr val="tx1"/>
                      </a:solidFill>
                    </a:ln>
                  </a:rPr>
                  <a:t>Vamas 4</a:t>
                </a:r>
                <a:endParaRPr lang="fr-FR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Flowchart: Connector 49"/>
              <p:cNvSpPr/>
              <p:nvPr/>
            </p:nvSpPr>
            <p:spPr>
              <a:xfrm>
                <a:off x="4349669" y="6169263"/>
                <a:ext cx="437535" cy="420329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rmAutofit fontScale="40000" lnSpcReduction="20000"/>
              </a:bodyPr>
              <a:lstStyle/>
              <a:p>
                <a:pPr algn="ctr"/>
                <a:r>
                  <a:rPr lang="en-GB" dirty="0" smtClean="0">
                    <a:ln>
                      <a:solidFill>
                        <a:schemeClr val="tx1"/>
                      </a:solidFill>
                    </a:ln>
                  </a:rPr>
                  <a:t>Vamas 5</a:t>
                </a:r>
                <a:endParaRPr lang="fr-FR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Flowchart: Connector 50"/>
              <p:cNvSpPr/>
              <p:nvPr/>
            </p:nvSpPr>
            <p:spPr>
              <a:xfrm>
                <a:off x="4875695" y="6169262"/>
                <a:ext cx="437535" cy="420329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rmAutofit fontScale="40000" lnSpcReduction="20000"/>
              </a:bodyPr>
              <a:lstStyle/>
              <a:p>
                <a:pPr algn="ctr"/>
                <a:r>
                  <a:rPr lang="en-GB" dirty="0" smtClean="0">
                    <a:ln>
                      <a:solidFill>
                        <a:schemeClr val="tx1"/>
                      </a:solidFill>
                    </a:ln>
                  </a:rPr>
                  <a:t>Vamas 6</a:t>
                </a:r>
                <a:endParaRPr lang="fr-FR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" name="Multiply 51"/>
              <p:cNvSpPr/>
              <p:nvPr/>
            </p:nvSpPr>
            <p:spPr>
              <a:xfrm>
                <a:off x="3433485" y="6169262"/>
                <a:ext cx="162232" cy="154858"/>
              </a:xfrm>
              <a:prstGeom prst="mathMultiply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2568052" y="2864257"/>
              <a:ext cx="413896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tc13</a:t>
              </a:r>
              <a:endParaRPr lang="en-US" sz="1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745007" y="3832721"/>
              <a:ext cx="4138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tc14</a:t>
              </a:r>
              <a:endPara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05645" y="3845387"/>
              <a:ext cx="4138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tc18</a:t>
              </a:r>
              <a:endPara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795874" y="3845387"/>
              <a:ext cx="4138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tc11</a:t>
              </a:r>
              <a:endPara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061884" y="2864257"/>
              <a:ext cx="1496132" cy="188659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RRR samples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77529" y="2765323"/>
              <a:ext cx="3835935" cy="818535"/>
            </a:xfrm>
            <a:prstGeom prst="roundRect">
              <a:avLst/>
            </a:prstGeom>
            <a:noFill/>
            <a:ln w="31750">
              <a:solidFill>
                <a:srgbClr val="0070C0">
                  <a:alpha val="49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Straight Arrow Connector 38"/>
            <p:cNvCxnSpPr>
              <a:endCxn id="38" idx="3"/>
            </p:cNvCxnSpPr>
            <p:nvPr/>
          </p:nvCxnSpPr>
          <p:spPr>
            <a:xfrm flipH="1" flipV="1">
              <a:off x="4713464" y="3174591"/>
              <a:ext cx="4270513" cy="133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8" idx="1"/>
            </p:cNvCxnSpPr>
            <p:nvPr/>
          </p:nvCxnSpPr>
          <p:spPr>
            <a:xfrm flipH="1" flipV="1">
              <a:off x="154001" y="3174590"/>
              <a:ext cx="723528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28" idx="1"/>
            </p:cNvCxnSpPr>
            <p:nvPr/>
          </p:nvCxnSpPr>
          <p:spPr>
            <a:xfrm>
              <a:off x="154001" y="3174590"/>
              <a:ext cx="0" cy="9043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8" idx="1"/>
            </p:cNvCxnSpPr>
            <p:nvPr/>
          </p:nvCxnSpPr>
          <p:spPr>
            <a:xfrm>
              <a:off x="154001" y="4078943"/>
              <a:ext cx="561296" cy="126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659084" y="4166777"/>
              <a:ext cx="3890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332527" y="2864257"/>
              <a:ext cx="745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Argon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5956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083" y="555702"/>
            <a:ext cx="8808436" cy="57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256" y="649255"/>
            <a:ext cx="881009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8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256" y="641881"/>
            <a:ext cx="881009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8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1DD1-5328-A040-8133-9FA65CEB2172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256" y="641881"/>
            <a:ext cx="881009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1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53884" y="6519446"/>
            <a:ext cx="1646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TE-MSC-MDT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7566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39244</TotalTime>
  <Words>64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MQXFS_103</vt:lpstr>
      <vt:lpstr>Preparation</vt:lpstr>
      <vt:lpstr>Instrumentation layout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Perez</dc:creator>
  <cp:lastModifiedBy>Nicolas Bourcey</cp:lastModifiedBy>
  <cp:revision>495</cp:revision>
  <cp:lastPrinted>2012-09-17T22:32:51Z</cp:lastPrinted>
  <dcterms:created xsi:type="dcterms:W3CDTF">2012-04-10T13:21:20Z</dcterms:created>
  <dcterms:modified xsi:type="dcterms:W3CDTF">2015-05-07T12:37:59Z</dcterms:modified>
</cp:coreProperties>
</file>