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1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6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3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2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29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7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5548-DDCA-4E27-9986-8EAA2D1539F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2545-361E-4EA0-94AE-4DAC9D362F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06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57" y="82047"/>
            <a:ext cx="10515600" cy="1325563"/>
          </a:xfrm>
        </p:spPr>
        <p:txBody>
          <a:bodyPr/>
          <a:lstStyle/>
          <a:p>
            <a:r>
              <a:rPr lang="en-GB" dirty="0" smtClean="0"/>
              <a:t>Reaction 11T-115 - Instrumentation </a:t>
            </a:r>
            <a:r>
              <a:rPr lang="en-GB" dirty="0" smtClean="0"/>
              <a:t>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1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1200" y="4148747"/>
            <a:ext cx="326570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/>
              <a:t>List of </a:t>
            </a:r>
            <a:r>
              <a:rPr lang="en-GB" sz="1200" b="1" i="1" dirty="0" err="1"/>
              <a:t>vamas</a:t>
            </a:r>
            <a:r>
              <a:rPr lang="en-GB" sz="1200" b="1" i="1" dirty="0"/>
              <a:t> and RRR samples (box before coil):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V1 – </a:t>
            </a:r>
            <a:r>
              <a:rPr lang="en-GB" sz="1200" dirty="0" smtClean="0"/>
              <a:t>H15OC0186AF07E.001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V2 – </a:t>
            </a:r>
            <a:r>
              <a:rPr lang="en-GB" sz="1200" dirty="0" smtClean="0"/>
              <a:t>H15OC0186AF07V.001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V3 – </a:t>
            </a:r>
            <a:r>
              <a:rPr lang="en-GB" sz="1200" dirty="0" smtClean="0"/>
              <a:t>H15OC0186AF13E.001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V4 – </a:t>
            </a:r>
            <a:r>
              <a:rPr lang="en-GB" sz="1200" dirty="0" smtClean="0"/>
              <a:t>H15OC0186AF13V.001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6 RRR samples (3 virgin + 3 extracted)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1" y="5479638"/>
            <a:ext cx="31616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/>
              <a:t>List of </a:t>
            </a:r>
            <a:r>
              <a:rPr lang="en-GB" sz="1200" b="1" i="1" dirty="0" err="1"/>
              <a:t>vamas</a:t>
            </a:r>
            <a:r>
              <a:rPr lang="en-GB" sz="1200" b="1" i="1" dirty="0"/>
              <a:t> and RRR samples (box after coil):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V7 – </a:t>
            </a:r>
            <a:r>
              <a:rPr lang="en-GB" sz="1200" dirty="0" smtClean="0"/>
              <a:t>H15OC0186AF09V.001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V8 – </a:t>
            </a:r>
            <a:r>
              <a:rPr lang="en-GB" sz="1200" dirty="0" smtClean="0"/>
              <a:t>H15OC0186AF09E.001</a:t>
            </a:r>
            <a:endParaRPr lang="en-GB" sz="1200" dirty="0"/>
          </a:p>
          <a:p>
            <a:pPr marL="285750" indent="-285750">
              <a:buFontTx/>
              <a:buChar char="-"/>
            </a:pPr>
            <a:endParaRPr lang="fr-FR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716650" y="1347099"/>
            <a:ext cx="8640000" cy="2186558"/>
            <a:chOff x="184485" y="1298094"/>
            <a:chExt cx="8640000" cy="21865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485" y="1298094"/>
              <a:ext cx="8640000" cy="2186558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502824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tc9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809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5301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tc2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8913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tc6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810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tc3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5204" y="1298094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tc10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5204" y="3053802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tc5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6" y="3674421"/>
            <a:ext cx="4483234" cy="30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Reaction 11T-115 - Instrumentation layout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Instrumentation layout</dc:title>
  <dc:creator>Nicolas Bourcey</dc:creator>
  <cp:lastModifiedBy>Nicolas Bourcey</cp:lastModifiedBy>
  <cp:revision>2</cp:revision>
  <dcterms:created xsi:type="dcterms:W3CDTF">2015-09-22T05:43:03Z</dcterms:created>
  <dcterms:modified xsi:type="dcterms:W3CDTF">2015-09-29T05:37:28Z</dcterms:modified>
</cp:coreProperties>
</file>