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Reaction </a:t>
            </a:r>
            <a:r>
              <a:rPr lang="en-GB" dirty="0" smtClean="0"/>
              <a:t>SMC#4_202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11</a:t>
            </a:r>
            <a:r>
              <a:rPr lang="en-GB" dirty="0" smtClean="0"/>
              <a:t>/11/2014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409600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N.Bourcey</a:t>
            </a:r>
            <a:r>
              <a:rPr lang="en-GB" sz="1200" dirty="0" smtClean="0"/>
              <a:t> 01/12/2014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03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1" y="508518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Heat cycle :</a:t>
            </a:r>
          </a:p>
          <a:p>
            <a:r>
              <a:rPr lang="en-GB" b="1" i="1" dirty="0" smtClean="0"/>
              <a:t>Ramp up 50°C/h, hold 100h/620°C</a:t>
            </a:r>
          </a:p>
          <a:p>
            <a:r>
              <a:rPr lang="en-GB" b="1" i="1" dirty="0" smtClean="0"/>
              <a:t>Ramp up 50°C/h, hold 200h/640°C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1"/>
            <a:ext cx="4038600" cy="302894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33" y="1561993"/>
            <a:ext cx="4038600" cy="302894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60440"/>
            <a:ext cx="2678559" cy="2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5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700459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4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2080" y="1556792"/>
            <a:ext cx="3672408" cy="4569371"/>
          </a:xfrm>
        </p:spPr>
        <p:txBody>
          <a:bodyPr>
            <a:normAutofit/>
          </a:bodyPr>
          <a:lstStyle/>
          <a:p>
            <a:r>
              <a:rPr lang="en-GB" dirty="0" smtClean="0"/>
              <a:t>No problem occurs during reaction</a:t>
            </a:r>
          </a:p>
          <a:p>
            <a:r>
              <a:rPr lang="en-GB" dirty="0" smtClean="0"/>
              <a:t>Good homogeneity during dwell: ± 1°C</a:t>
            </a:r>
          </a:p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85872"/>
            <a:ext cx="4365191" cy="32738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645024"/>
            <a:ext cx="2247714" cy="2996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54242"/>
            <a:ext cx="255577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33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Reaction SMC#4_202 11/11/2014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samples Luisa Chiesa 15/05/2014</dc:title>
  <dc:creator>Nicolas Bourcey</dc:creator>
  <cp:lastModifiedBy>Nicolas Bourcey</cp:lastModifiedBy>
  <cp:revision>18</cp:revision>
  <dcterms:created xsi:type="dcterms:W3CDTF">2014-06-06T05:33:58Z</dcterms:created>
  <dcterms:modified xsi:type="dcterms:W3CDTF">2014-12-01T10:43:02Z</dcterms:modified>
</cp:coreProperties>
</file>