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3" r:id="rId2"/>
    <p:sldId id="256" r:id="rId3"/>
    <p:sldId id="374" r:id="rId4"/>
    <p:sldId id="375" r:id="rId5"/>
    <p:sldId id="377" r:id="rId6"/>
    <p:sldId id="378" r:id="rId7"/>
    <p:sldId id="379" r:id="rId8"/>
    <p:sldId id="380" r:id="rId9"/>
    <p:sldId id="383" r:id="rId10"/>
    <p:sldId id="297" r:id="rId11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11T_113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21/09/2015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975" y="1379611"/>
            <a:ext cx="30460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30/06/2015</a:t>
            </a:r>
          </a:p>
          <a:p>
            <a:r>
              <a:rPr lang="en-GB" dirty="0" smtClean="0"/>
              <a:t>End date: 10/07/2015</a:t>
            </a:r>
          </a:p>
          <a:p>
            <a:r>
              <a:rPr lang="en-GB" dirty="0" smtClean="0"/>
              <a:t>Cable ref: H15OC0181BF</a:t>
            </a:r>
          </a:p>
          <a:p>
            <a:r>
              <a:rPr lang="en-GB" dirty="0"/>
              <a:t>Heat cycle :</a:t>
            </a:r>
          </a:p>
          <a:p>
            <a:r>
              <a:rPr lang="en-GB" b="1" i="1" dirty="0" smtClean="0"/>
              <a:t>Ramp 25°C/h</a:t>
            </a:r>
            <a:r>
              <a:rPr lang="en-GB" b="1" i="1" dirty="0"/>
              <a:t>, hold </a:t>
            </a:r>
            <a:r>
              <a:rPr lang="en-GB" b="1" i="1" dirty="0" smtClean="0"/>
              <a:t>48h/210°C</a:t>
            </a:r>
            <a:endParaRPr lang="en-GB" b="1" i="1" dirty="0"/>
          </a:p>
          <a:p>
            <a:r>
              <a:rPr lang="en-GB" b="1" i="1" dirty="0" smtClean="0"/>
              <a:t>Ramp </a:t>
            </a:r>
            <a:r>
              <a:rPr lang="en-GB" b="1" i="1" dirty="0"/>
              <a:t>50°C/h, hold </a:t>
            </a:r>
            <a:r>
              <a:rPr lang="en-GB" b="1" i="1" dirty="0" smtClean="0"/>
              <a:t>48h/400°C</a:t>
            </a:r>
          </a:p>
          <a:p>
            <a:r>
              <a:rPr lang="en-GB" b="1" i="1" dirty="0"/>
              <a:t>Ramp 50°C/h, hold </a:t>
            </a:r>
            <a:r>
              <a:rPr lang="en-GB" b="1" i="1" dirty="0" smtClean="0"/>
              <a:t>50h/640°C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301" y="3524863"/>
            <a:ext cx="4320000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6137" y="1364863"/>
            <a:ext cx="40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4148746"/>
            <a:ext cx="326570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V1 – H15OC0181BF06E.001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V2 – H15OC0181BF06V.001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V3 – H15OC0181BF07E.001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V4 </a:t>
            </a:r>
            <a:r>
              <a:rPr lang="en-GB" sz="1200" dirty="0"/>
              <a:t>– </a:t>
            </a:r>
            <a:r>
              <a:rPr lang="en-GB" sz="1200" dirty="0" smtClean="0"/>
              <a:t>H15OC0181BF07V.001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5</a:t>
            </a:r>
            <a:r>
              <a:rPr lang="en-GB" sz="1200" dirty="0" smtClean="0"/>
              <a:t> RRR samples (3 virgin</a:t>
            </a:r>
            <a:r>
              <a:rPr lang="en-GB" sz="1200" dirty="0"/>
              <a:t> </a:t>
            </a:r>
            <a:r>
              <a:rPr lang="en-GB" sz="1200" dirty="0" smtClean="0"/>
              <a:t>+ 2 extracted)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5479637"/>
            <a:ext cx="316169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V7 – H15OC0181BF09V.001</a:t>
            </a:r>
            <a:endParaRPr lang="en-GB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485" y="1515999"/>
            <a:ext cx="8640000" cy="2186558"/>
            <a:chOff x="184485" y="1298094"/>
            <a:chExt cx="8640000" cy="21865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485" y="1298094"/>
              <a:ext cx="8640000" cy="218655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502824" y="2203146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tc10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809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5301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8913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810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tc4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5204" y="1298094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tc8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5204" y="3053802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8" t="9890" r="15636" b="60774"/>
          <a:stretch/>
        </p:blipFill>
        <p:spPr>
          <a:xfrm>
            <a:off x="4686867" y="3916971"/>
            <a:ext cx="3999933" cy="25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41881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19758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41880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41881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fan</a:t>
            </a:r>
          </a:p>
          <a:p>
            <a:r>
              <a:rPr lang="en-GB" dirty="0" smtClean="0"/>
              <a:t>New type N thermocouple calibrated</a:t>
            </a:r>
          </a:p>
          <a:p>
            <a:r>
              <a:rPr lang="en-GB" dirty="0" smtClean="0"/>
              <a:t>No O</a:t>
            </a:r>
            <a:r>
              <a:rPr lang="en-GB" sz="2800" dirty="0" smtClean="0"/>
              <a:t>2</a:t>
            </a:r>
            <a:r>
              <a:rPr lang="en-GB" dirty="0" smtClean="0"/>
              <a:t> content measurement</a:t>
            </a:r>
          </a:p>
          <a:p>
            <a:r>
              <a:rPr lang="en-GB" dirty="0" smtClean="0"/>
              <a:t>Average temperature of the last plateau is slightly more than expected, 642</a:t>
            </a:r>
            <a:r>
              <a:rPr lang="en-GB" dirty="0" smtClean="0">
                <a:latin typeface="Calibri" panose="020F0502020204030204" pitchFamily="34" charset="0"/>
              </a:rPr>
              <a:t>°C instead of 640°C.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40078</TotalTime>
  <Words>132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11T_113</vt:lpstr>
      <vt:lpstr>Preparation</vt:lpstr>
      <vt:lpstr>Instrumentation layout</vt:lpstr>
      <vt:lpstr>PowerPoint Presentation</vt:lpstr>
      <vt:lpstr>PowerPoint Presentation</vt:lpstr>
      <vt:lpstr>PowerPoint Presentation</vt:lpstr>
      <vt:lpstr>PowerPoint Presentation</vt:lpstr>
      <vt:lpstr>Remarks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524</cp:revision>
  <cp:lastPrinted>2012-09-17T22:32:51Z</cp:lastPrinted>
  <dcterms:created xsi:type="dcterms:W3CDTF">2012-04-10T13:21:20Z</dcterms:created>
  <dcterms:modified xsi:type="dcterms:W3CDTF">2015-09-28T06:54:54Z</dcterms:modified>
</cp:coreProperties>
</file>