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1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17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1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75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87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3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7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37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8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22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6963-C48D-41E3-BD5B-F268E0B6B1A0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0DD1-BB90-4999-BAB3-3D30029B80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97" y="253632"/>
            <a:ext cx="9247605" cy="66043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951621" y="1925053"/>
            <a:ext cx="2261937" cy="1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951621" y="2310063"/>
            <a:ext cx="22619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49389" y="1786553"/>
            <a:ext cx="169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Online change + 180min</a:t>
            </a:r>
            <a:endParaRPr lang="fr-FR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149389" y="2171563"/>
            <a:ext cx="169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Online change + 120min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87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Bourcey</dc:creator>
  <cp:lastModifiedBy>Nicolas Bourcey</cp:lastModifiedBy>
  <cp:revision>1</cp:revision>
  <dcterms:created xsi:type="dcterms:W3CDTF">2015-09-29T06:37:34Z</dcterms:created>
  <dcterms:modified xsi:type="dcterms:W3CDTF">2015-09-29T06:37:56Z</dcterms:modified>
</cp:coreProperties>
</file>