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73" r:id="rId2"/>
    <p:sldId id="256" r:id="rId3"/>
    <p:sldId id="374" r:id="rId4"/>
    <p:sldId id="375" r:id="rId5"/>
    <p:sldId id="377" r:id="rId6"/>
    <p:sldId id="378" r:id="rId7"/>
    <p:sldId id="379" r:id="rId8"/>
    <p:sldId id="380" r:id="rId9"/>
    <p:sldId id="383" r:id="rId10"/>
    <p:sldId id="297" r:id="rId11"/>
  </p:sldIdLst>
  <p:sldSz cx="9144000" cy="6858000" type="screen4x3"/>
  <p:notesSz cx="6797675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10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8" d="100"/>
        <a:sy n="98" d="100"/>
      </p:scale>
      <p:origin x="0" y="6920"/>
    </p:cViewPr>
  </p:sorterViewPr>
  <p:notesViewPr>
    <p:cSldViewPr snapToGrid="0" snapToObjects="1">
      <p:cViewPr varScale="1">
        <p:scale>
          <a:sx n="81" d="100"/>
          <a:sy n="81" d="100"/>
        </p:scale>
        <p:origin x="-3960" y="-112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353DB-9236-A74F-ADB2-9F7A62944028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7C39D-0F43-1641-8612-814440493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600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A6BD5-B53F-3E40-B75C-2D8F9C305055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97751-66D8-154D-AD85-DB46DF602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68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02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9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66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fin.eps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6267" y="2703284"/>
            <a:ext cx="1172455" cy="146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28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Click to </a:t>
            </a:r>
            <a:r>
              <a:rPr lang="fr-CH" dirty="0" err="1" smtClean="0"/>
              <a:t>edit</a:t>
            </a:r>
            <a:r>
              <a:rPr lang="fr-CH" dirty="0" smtClean="0"/>
              <a:t> Master </a:t>
            </a:r>
            <a:r>
              <a:rPr lang="fr-CH" dirty="0" err="1" smtClean="0"/>
              <a:t>title</a:t>
            </a:r>
            <a:r>
              <a:rPr lang="fr-CH" dirty="0" smtClean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dirty="0" smtClean="0"/>
              <a:t>Click to </a:t>
            </a:r>
            <a:r>
              <a:rPr lang="fr-CH" dirty="0" err="1" smtClean="0"/>
              <a:t>edit</a:t>
            </a:r>
            <a:r>
              <a:rPr lang="fr-CH" dirty="0" smtClean="0"/>
              <a:t> Master </a:t>
            </a:r>
            <a:r>
              <a:rPr lang="fr-CH" dirty="0" err="1" smtClean="0"/>
              <a:t>text</a:t>
            </a:r>
            <a:r>
              <a:rPr lang="fr-CH" dirty="0" smtClean="0"/>
              <a:t> styles</a:t>
            </a:r>
          </a:p>
          <a:p>
            <a:pPr lvl="1"/>
            <a:r>
              <a:rPr lang="fr-CH" dirty="0" smtClean="0"/>
              <a:t>Second </a:t>
            </a:r>
            <a:r>
              <a:rPr lang="fr-CH" dirty="0" err="1" smtClean="0"/>
              <a:t>level</a:t>
            </a:r>
            <a:endParaRPr lang="fr-CH" dirty="0" smtClean="0"/>
          </a:p>
          <a:p>
            <a:pPr lvl="2"/>
            <a:r>
              <a:rPr lang="fr-CH" dirty="0" err="1" smtClean="0"/>
              <a:t>Third</a:t>
            </a:r>
            <a:r>
              <a:rPr lang="fr-CH" dirty="0" smtClean="0"/>
              <a:t> </a:t>
            </a:r>
            <a:r>
              <a:rPr lang="fr-CH" dirty="0" err="1" smtClean="0"/>
              <a:t>level</a:t>
            </a:r>
            <a:endParaRPr lang="fr-CH" dirty="0" smtClean="0"/>
          </a:p>
          <a:p>
            <a:pPr lvl="3"/>
            <a:r>
              <a:rPr lang="fr-CH" dirty="0" err="1" smtClean="0"/>
              <a:t>Fourth</a:t>
            </a:r>
            <a:r>
              <a:rPr lang="fr-CH" dirty="0" smtClean="0"/>
              <a:t> </a:t>
            </a:r>
            <a:r>
              <a:rPr lang="fr-CH" dirty="0" err="1" smtClean="0"/>
              <a:t>level</a:t>
            </a:r>
            <a:endParaRPr lang="fr-CH" dirty="0" smtClean="0"/>
          </a:p>
          <a:p>
            <a:pPr lvl="4"/>
            <a:r>
              <a:rPr lang="fr-CH" dirty="0" err="1" smtClean="0"/>
              <a:t>Fifth</a:t>
            </a:r>
            <a:r>
              <a:rPr lang="fr-CH" dirty="0" smtClean="0"/>
              <a:t> </a:t>
            </a:r>
            <a:r>
              <a:rPr lang="fr-CH" dirty="0" err="1" smtClean="0"/>
              <a:t>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08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9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6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0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4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6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2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9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dirty="0" smtClean="0"/>
              <a:t>Click to edit Master text styles</a:t>
            </a:r>
          </a:p>
          <a:p>
            <a:pPr lvl="1"/>
            <a:r>
              <a:rPr lang="fr-CH" dirty="0" smtClean="0"/>
              <a:t>Second level</a:t>
            </a:r>
          </a:p>
          <a:p>
            <a:pPr lvl="2"/>
            <a:r>
              <a:rPr lang="fr-CH" dirty="0" smtClean="0"/>
              <a:t>Third level</a:t>
            </a:r>
          </a:p>
          <a:p>
            <a:pPr lvl="3"/>
            <a:r>
              <a:rPr lang="fr-CH" dirty="0" smtClean="0"/>
              <a:t>Fourth level</a:t>
            </a:r>
          </a:p>
          <a:p>
            <a:pPr lvl="4"/>
            <a:r>
              <a:rPr lang="fr-CH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8501" y="631462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A1DD1-5328-A040-8133-9FA65CEB217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116632"/>
            <a:ext cx="1080120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0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3200" b="1" kern="1200" cap="none" spc="0">
          <a:ln w="10541" cmpd="sng">
            <a:solidFill>
              <a:schemeClr val="accent1">
                <a:shade val="88000"/>
                <a:satMod val="110000"/>
              </a:schemeClr>
            </a:solidFill>
            <a:prstDash val="solid"/>
          </a:ln>
          <a:solidFill>
            <a:schemeClr val="tx2">
              <a:lumMod val="75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53884" y="6519446"/>
            <a:ext cx="1646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TE-MSC-MDT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0347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53884" y="6519446"/>
            <a:ext cx="1646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TE-MSC-MDT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7566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1424678"/>
            <a:ext cx="7772400" cy="147002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11T_114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36963"/>
            <a:ext cx="6400800" cy="3134314"/>
          </a:xfrm>
        </p:spPr>
        <p:txBody>
          <a:bodyPr>
            <a:normAutofit fontScale="92500" lnSpcReduction="10000"/>
          </a:bodyPr>
          <a:lstStyle/>
          <a:p>
            <a:r>
              <a:rPr lang="en-US" sz="4800" dirty="0" smtClean="0">
                <a:solidFill>
                  <a:srgbClr val="1F497D"/>
                </a:solidFill>
              </a:rPr>
              <a:t>Reaction report</a:t>
            </a:r>
          </a:p>
          <a:p>
            <a:endParaRPr lang="en-US" sz="4800" dirty="0">
              <a:solidFill>
                <a:srgbClr val="1F497D"/>
              </a:solidFill>
            </a:endParaRPr>
          </a:p>
          <a:p>
            <a:endParaRPr lang="en-US" sz="4800" dirty="0" smtClean="0">
              <a:solidFill>
                <a:srgbClr val="1F497D"/>
              </a:solidFill>
            </a:endParaRPr>
          </a:p>
          <a:p>
            <a:r>
              <a:rPr lang="en-US" sz="2300" dirty="0" smtClean="0"/>
              <a:t>N. Bourcey</a:t>
            </a:r>
            <a:endParaRPr lang="en-US" sz="4200" dirty="0" smtClean="0"/>
          </a:p>
          <a:p>
            <a:r>
              <a:rPr lang="en-US" sz="2400" dirty="0" smtClean="0"/>
              <a:t>18/09/2015</a:t>
            </a:r>
            <a:endParaRPr lang="en-US" sz="2400" dirty="0"/>
          </a:p>
          <a:p>
            <a:endParaRPr lang="en-US" sz="42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85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07077" cy="1143000"/>
          </a:xfrm>
        </p:spPr>
        <p:txBody>
          <a:bodyPr/>
          <a:lstStyle/>
          <a:p>
            <a:r>
              <a:rPr lang="en-GB" dirty="0" smtClean="0"/>
              <a:t>Preparation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5975" y="1578077"/>
            <a:ext cx="30460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Start date: 04/09/2015</a:t>
            </a:r>
          </a:p>
          <a:p>
            <a:r>
              <a:rPr lang="en-GB" dirty="0" smtClean="0"/>
              <a:t>End date: 15/09/2015</a:t>
            </a:r>
          </a:p>
          <a:p>
            <a:r>
              <a:rPr lang="en-GB" dirty="0"/>
              <a:t>Heat cycle :</a:t>
            </a:r>
          </a:p>
          <a:p>
            <a:r>
              <a:rPr lang="en-GB" b="1" i="1" dirty="0" smtClean="0"/>
              <a:t>Ramp 25°C/h</a:t>
            </a:r>
            <a:r>
              <a:rPr lang="en-GB" b="1" i="1" dirty="0"/>
              <a:t>, hold </a:t>
            </a:r>
            <a:r>
              <a:rPr lang="en-GB" b="1" i="1" dirty="0" smtClean="0"/>
              <a:t>72h/210°C</a:t>
            </a:r>
            <a:endParaRPr lang="en-GB" b="1" i="1" dirty="0"/>
          </a:p>
          <a:p>
            <a:r>
              <a:rPr lang="en-GB" b="1" i="1" dirty="0" smtClean="0"/>
              <a:t>Ramp </a:t>
            </a:r>
            <a:r>
              <a:rPr lang="en-GB" b="1" i="1" dirty="0"/>
              <a:t>50°C/h, hold </a:t>
            </a:r>
            <a:r>
              <a:rPr lang="en-GB" b="1" i="1" dirty="0" smtClean="0"/>
              <a:t>48h/400°C</a:t>
            </a:r>
          </a:p>
          <a:p>
            <a:r>
              <a:rPr lang="en-GB" b="1" i="1" dirty="0"/>
              <a:t>Ramp 50°C/h, hold </a:t>
            </a:r>
            <a:r>
              <a:rPr lang="en-GB" b="1" i="1" dirty="0" smtClean="0"/>
              <a:t>50h/665°C</a:t>
            </a:r>
            <a:endParaRPr lang="en-GB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9148" y="199746"/>
            <a:ext cx="4320000" cy="324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53" y="3524863"/>
            <a:ext cx="4320000" cy="324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9148" y="3524863"/>
            <a:ext cx="432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47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Instrumentation layout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4</a:t>
            </a:fld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7200" y="4148746"/>
            <a:ext cx="326570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200" b="1" i="1" dirty="0" smtClean="0"/>
              <a:t>List of </a:t>
            </a:r>
            <a:r>
              <a:rPr lang="en-GB" sz="1200" b="1" i="1" dirty="0" err="1" smtClean="0"/>
              <a:t>vamas</a:t>
            </a:r>
            <a:r>
              <a:rPr lang="en-GB" sz="1200" b="1" i="1" dirty="0" smtClean="0"/>
              <a:t> and RRR samples (box before coil):</a:t>
            </a:r>
          </a:p>
          <a:p>
            <a:pPr marL="285750" indent="-285750">
              <a:buFontTx/>
              <a:buChar char="-"/>
            </a:pPr>
            <a:r>
              <a:rPr lang="en-GB" sz="1200" dirty="0" smtClean="0"/>
              <a:t>V1 – H15OC0184AF09E.001</a:t>
            </a:r>
          </a:p>
          <a:p>
            <a:pPr marL="285750" indent="-285750">
              <a:buFontTx/>
              <a:buChar char="-"/>
            </a:pPr>
            <a:r>
              <a:rPr lang="en-GB" sz="1200" dirty="0" smtClean="0"/>
              <a:t>V2 – H15OC0184AF09V.001</a:t>
            </a:r>
            <a:endParaRPr lang="en-GB" sz="1200" dirty="0"/>
          </a:p>
          <a:p>
            <a:pPr marL="285750" indent="-285750">
              <a:buFontTx/>
              <a:buChar char="-"/>
            </a:pPr>
            <a:r>
              <a:rPr lang="en-GB" sz="1200" dirty="0" smtClean="0"/>
              <a:t>V3 – H15OC0184AF11E.001</a:t>
            </a:r>
          </a:p>
          <a:p>
            <a:pPr marL="285750" indent="-285750">
              <a:buFontTx/>
              <a:buChar char="-"/>
            </a:pPr>
            <a:r>
              <a:rPr lang="en-GB" sz="1200" dirty="0" smtClean="0"/>
              <a:t>V4 </a:t>
            </a:r>
            <a:r>
              <a:rPr lang="en-GB" sz="1200" dirty="0"/>
              <a:t>– </a:t>
            </a:r>
            <a:r>
              <a:rPr lang="en-GB" sz="1200" dirty="0" smtClean="0"/>
              <a:t>H15OC0184AF11V.001</a:t>
            </a:r>
          </a:p>
          <a:p>
            <a:pPr marL="285750" indent="-285750">
              <a:buFontTx/>
              <a:buChar char="-"/>
            </a:pPr>
            <a:r>
              <a:rPr lang="en-GB" sz="1200" dirty="0"/>
              <a:t>6</a:t>
            </a:r>
            <a:r>
              <a:rPr lang="en-GB" sz="1200" dirty="0" smtClean="0"/>
              <a:t> RRR samples (3 virgin</a:t>
            </a:r>
            <a:r>
              <a:rPr lang="en-GB" sz="1200" dirty="0"/>
              <a:t> </a:t>
            </a:r>
            <a:r>
              <a:rPr lang="en-GB" sz="1200" dirty="0" smtClean="0"/>
              <a:t>+ 3 extracted)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7200" y="5479637"/>
            <a:ext cx="3161699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200" b="1" i="1" dirty="0" smtClean="0"/>
              <a:t>List of </a:t>
            </a:r>
            <a:r>
              <a:rPr lang="en-GB" sz="1200" b="1" i="1" dirty="0" err="1" smtClean="0"/>
              <a:t>vamas</a:t>
            </a:r>
            <a:r>
              <a:rPr lang="en-GB" sz="1200" b="1" i="1" dirty="0" smtClean="0"/>
              <a:t> and RRR samples (box after coil):</a:t>
            </a:r>
          </a:p>
          <a:p>
            <a:pPr marL="285750" indent="-285750">
              <a:buFontTx/>
              <a:buChar char="-"/>
            </a:pPr>
            <a:r>
              <a:rPr lang="en-GB" sz="1200" dirty="0" smtClean="0"/>
              <a:t>V7 – H15OC0184AF04V.001</a:t>
            </a:r>
            <a:endParaRPr lang="en-GB" sz="1200" dirty="0"/>
          </a:p>
          <a:p>
            <a:pPr marL="285750" indent="-285750">
              <a:buFontTx/>
              <a:buChar char="-"/>
            </a:pPr>
            <a:r>
              <a:rPr lang="en-GB" sz="1200" dirty="0" smtClean="0"/>
              <a:t>V8 – H15OC0184AF04E.001</a:t>
            </a:r>
            <a:endParaRPr lang="en-GB" sz="1200" dirty="0"/>
          </a:p>
          <a:p>
            <a:pPr marL="285750" indent="-285750">
              <a:buFontTx/>
              <a:buChar char="-"/>
            </a:pPr>
            <a:endParaRPr lang="fr-FR" sz="1200" dirty="0"/>
          </a:p>
        </p:txBody>
      </p:sp>
      <p:grpSp>
        <p:nvGrpSpPr>
          <p:cNvPr id="7" name="Group 6"/>
          <p:cNvGrpSpPr/>
          <p:nvPr/>
        </p:nvGrpSpPr>
        <p:grpSpPr>
          <a:xfrm>
            <a:off x="184485" y="1515999"/>
            <a:ext cx="8640000" cy="2186558"/>
            <a:chOff x="184485" y="1298094"/>
            <a:chExt cx="8640000" cy="218655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4485" y="1298094"/>
              <a:ext cx="8640000" cy="2186558"/>
            </a:xfrm>
            <a:prstGeom prst="rect">
              <a:avLst/>
            </a:prstGeom>
            <a:ln w="889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sp>
          <p:nvSpPr>
            <p:cNvPr id="9" name="TextBox 8"/>
            <p:cNvSpPr txBox="1"/>
            <p:nvPr/>
          </p:nvSpPr>
          <p:spPr>
            <a:xfrm>
              <a:off x="1502824" y="2203146"/>
              <a:ext cx="473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tc9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38098" y="2203146"/>
              <a:ext cx="473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tc1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65301" y="2203146"/>
              <a:ext cx="473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tc2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518913" y="2203146"/>
              <a:ext cx="473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tc6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8108" y="2203146"/>
              <a:ext cx="473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tc3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5204" y="1298094"/>
              <a:ext cx="590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tc10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5204" y="3053802"/>
              <a:ext cx="473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tc5</a:t>
              </a:r>
              <a:endParaRPr lang="fr-FR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563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256" y="622883"/>
            <a:ext cx="8810090" cy="5760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8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256" y="665724"/>
            <a:ext cx="881009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85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256" y="658104"/>
            <a:ext cx="881009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81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56" y="664003"/>
            <a:ext cx="881009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19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Remarks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 fan</a:t>
            </a:r>
          </a:p>
          <a:p>
            <a:r>
              <a:rPr lang="en-GB" dirty="0" smtClean="0"/>
              <a:t>New type N thermocouple calibrated</a:t>
            </a:r>
          </a:p>
          <a:p>
            <a:r>
              <a:rPr lang="en-GB" dirty="0" smtClean="0"/>
              <a:t>No O</a:t>
            </a:r>
            <a:r>
              <a:rPr lang="en-GB" sz="2800" dirty="0" smtClean="0"/>
              <a:t>2</a:t>
            </a:r>
            <a:r>
              <a:rPr lang="en-GB" dirty="0" smtClean="0"/>
              <a:t> content measurement</a:t>
            </a:r>
          </a:p>
          <a:p>
            <a:r>
              <a:rPr lang="en-GB" dirty="0" smtClean="0"/>
              <a:t>Average temperature of the last plateau is lower than expected, 662</a:t>
            </a:r>
            <a:r>
              <a:rPr lang="en-GB" dirty="0" smtClean="0">
                <a:latin typeface="Calibri" panose="020F0502020204030204" pitchFamily="34" charset="0"/>
              </a:rPr>
              <a:t>°C instead of 665°C.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44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39936</TotalTime>
  <Words>130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11T_114</vt:lpstr>
      <vt:lpstr>Preparation</vt:lpstr>
      <vt:lpstr>Instrumentation layout</vt:lpstr>
      <vt:lpstr>PowerPoint Presentation</vt:lpstr>
      <vt:lpstr>PowerPoint Presentation</vt:lpstr>
      <vt:lpstr>PowerPoint Presentation</vt:lpstr>
      <vt:lpstr>PowerPoint Presentation</vt:lpstr>
      <vt:lpstr>Remarks</vt:lpstr>
      <vt:lpstr>PowerPoint Presentation</vt:lpstr>
    </vt:vector>
  </TitlesOfParts>
  <Company>cern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Perez</dc:creator>
  <cp:lastModifiedBy>Nicolas Bourcey</cp:lastModifiedBy>
  <cp:revision>517</cp:revision>
  <cp:lastPrinted>2012-09-17T22:32:51Z</cp:lastPrinted>
  <dcterms:created xsi:type="dcterms:W3CDTF">2012-04-10T13:21:20Z</dcterms:created>
  <dcterms:modified xsi:type="dcterms:W3CDTF">2015-09-21T08:39:26Z</dcterms:modified>
</cp:coreProperties>
</file>