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3" r:id="rId2"/>
    <p:sldId id="256" r:id="rId3"/>
    <p:sldId id="374" r:id="rId4"/>
    <p:sldId id="375" r:id="rId5"/>
    <p:sldId id="381" r:id="rId6"/>
    <p:sldId id="377" r:id="rId7"/>
    <p:sldId id="378" r:id="rId8"/>
    <p:sldId id="379" r:id="rId9"/>
    <p:sldId id="380" r:id="rId10"/>
    <p:sldId id="297" r:id="rId11"/>
  </p:sldIdLst>
  <p:sldSz cx="9144000" cy="6858000" type="screen4x3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6920"/>
    </p:cViewPr>
  </p:sorterViewPr>
  <p:notesViewPr>
    <p:cSldViewPr snapToGrid="0" snapToObjects="1">
      <p:cViewPr varScale="1">
        <p:scale>
          <a:sx n="81" d="100"/>
          <a:sy n="81" d="100"/>
        </p:scale>
        <p:origin x="-3960" y="-11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53DB-9236-A74F-ADB2-9F7A62944028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C39D-0F43-1641-8612-81444049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6BD5-B53F-3E40-B75C-2D8F9C30505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7751-66D8-154D-AD85-DB46DF602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title</a:t>
            </a:r>
            <a:r>
              <a:rPr lang="fr-CH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Click to edit Master text styles</a:t>
            </a:r>
          </a:p>
          <a:p>
            <a:pPr lvl="1"/>
            <a:r>
              <a:rPr lang="fr-CH" dirty="0" smtClean="0"/>
              <a:t>Second level</a:t>
            </a:r>
          </a:p>
          <a:p>
            <a:pPr lvl="2"/>
            <a:r>
              <a:rPr lang="fr-CH" dirty="0" smtClean="0"/>
              <a:t>Third level</a:t>
            </a:r>
          </a:p>
          <a:p>
            <a:pPr lvl="3"/>
            <a:r>
              <a:rPr lang="fr-CH" dirty="0" smtClean="0"/>
              <a:t>Fourth level</a:t>
            </a:r>
          </a:p>
          <a:p>
            <a:pPr lvl="4"/>
            <a:r>
              <a:rPr lang="fr-CH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501" y="63146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1DD1-5328-A040-8133-9FA65CEB21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166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47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5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424678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11T_111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6963"/>
            <a:ext cx="6400800" cy="3134314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rgbClr val="1F497D"/>
                </a:solidFill>
              </a:rPr>
              <a:t>Reaction report</a:t>
            </a:r>
          </a:p>
          <a:p>
            <a:endParaRPr lang="en-US" sz="4800" dirty="0">
              <a:solidFill>
                <a:srgbClr val="1F497D"/>
              </a:solidFill>
            </a:endParaRPr>
          </a:p>
          <a:p>
            <a:endParaRPr lang="en-US" sz="4800" dirty="0" smtClean="0">
              <a:solidFill>
                <a:srgbClr val="1F497D"/>
              </a:solidFill>
            </a:endParaRPr>
          </a:p>
          <a:p>
            <a:r>
              <a:rPr lang="en-US" sz="2300" dirty="0" smtClean="0"/>
              <a:t>N. Bourcey</a:t>
            </a:r>
            <a:endParaRPr lang="en-US" sz="4200" dirty="0" smtClean="0"/>
          </a:p>
          <a:p>
            <a:r>
              <a:rPr lang="en-US" sz="2400" dirty="0" smtClean="0"/>
              <a:t>11/05/2015</a:t>
            </a:r>
            <a:endParaRPr lang="en-US" sz="2400" dirty="0"/>
          </a:p>
          <a:p>
            <a:endParaRPr lang="en-US" sz="4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07077" cy="1143000"/>
          </a:xfrm>
        </p:spPr>
        <p:txBody>
          <a:bodyPr/>
          <a:lstStyle/>
          <a:p>
            <a:r>
              <a:rPr lang="en-GB" dirty="0" smtClean="0"/>
              <a:t>Preparation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5975" y="1578077"/>
            <a:ext cx="3046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date: 25/02/2015</a:t>
            </a:r>
          </a:p>
          <a:p>
            <a:r>
              <a:rPr lang="en-GB" dirty="0" smtClean="0"/>
              <a:t>End date: 09/03/2015</a:t>
            </a:r>
          </a:p>
          <a:p>
            <a:r>
              <a:rPr lang="en-GB" dirty="0"/>
              <a:t>Heat cycle :</a:t>
            </a:r>
          </a:p>
          <a:p>
            <a:r>
              <a:rPr lang="en-GB" b="1" i="1" dirty="0" smtClean="0"/>
              <a:t>Ramp 25°C/h</a:t>
            </a:r>
            <a:r>
              <a:rPr lang="en-GB" b="1" i="1" dirty="0"/>
              <a:t>, hold </a:t>
            </a:r>
            <a:r>
              <a:rPr lang="en-GB" b="1" i="1" dirty="0" smtClean="0"/>
              <a:t>48h/210°C</a:t>
            </a:r>
            <a:endParaRPr lang="en-GB" b="1" i="1" dirty="0"/>
          </a:p>
          <a:p>
            <a:r>
              <a:rPr lang="en-GB" b="1" i="1" dirty="0" smtClean="0"/>
              <a:t>Ramp </a:t>
            </a:r>
            <a:r>
              <a:rPr lang="en-GB" b="1" i="1" dirty="0"/>
              <a:t>50°C/h, hold </a:t>
            </a:r>
            <a:r>
              <a:rPr lang="en-GB" b="1" i="1" dirty="0" smtClean="0"/>
              <a:t>48h/400°C</a:t>
            </a:r>
          </a:p>
          <a:p>
            <a:r>
              <a:rPr lang="en-GB" b="1" i="1" dirty="0"/>
              <a:t>Ramp 50°C/h, hold </a:t>
            </a:r>
            <a:r>
              <a:rPr lang="en-GB" b="1" i="1" dirty="0" smtClean="0"/>
              <a:t>50h/640°C</a:t>
            </a:r>
            <a:endParaRPr lang="en-GB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50" y="59742"/>
            <a:ext cx="4320000" cy="32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75" y="3524863"/>
            <a:ext cx="4320000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50" y="3524863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4</a:t>
            </a:fld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6" y="1747919"/>
            <a:ext cx="8280000" cy="20954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2" name="TextBox 31"/>
          <p:cNvSpPr txBox="1"/>
          <p:nvPr/>
        </p:nvSpPr>
        <p:spPr>
          <a:xfrm>
            <a:off x="457200" y="4148746"/>
            <a:ext cx="374955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before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V1 – H150C0162BF12V.001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V2 – H150C0162BF08V.001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V3 – H150C0162BF09V.001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5 RRR samples (virgin, no extracted wires available)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5268636"/>
            <a:ext cx="31616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after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V7 – H150C0162BF10V.001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V8 – H150C0162BF11V.001</a:t>
            </a:r>
            <a:endParaRPr lang="en-GB" sz="1200" dirty="0"/>
          </a:p>
          <a:p>
            <a:pPr marL="285750" indent="-285750">
              <a:buFontTx/>
              <a:buChar char="-"/>
            </a:pPr>
            <a:endParaRPr lang="fr-F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145280" y="2610979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tc18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2680" y="2598526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tc15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2743" y="2598526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tc14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760" y="2603359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tc11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0585" y="3404354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tc13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"/>
            <a:ext cx="8229600" cy="897434"/>
          </a:xfrm>
        </p:spPr>
        <p:txBody>
          <a:bodyPr/>
          <a:lstStyle/>
          <a:p>
            <a:r>
              <a:rPr lang="en-GB" dirty="0" smtClean="0"/>
              <a:t>Furnace program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13" y="776084"/>
            <a:ext cx="7519619" cy="60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1" y="638833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1" y="624085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1" y="638833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1" y="624084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39790</TotalTime>
  <Words>100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11T_111</vt:lpstr>
      <vt:lpstr>Preparation</vt:lpstr>
      <vt:lpstr>Instrumentation layout</vt:lpstr>
      <vt:lpstr>Furnace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Perez</dc:creator>
  <cp:lastModifiedBy>Nicolas Bourcey</cp:lastModifiedBy>
  <cp:revision>507</cp:revision>
  <cp:lastPrinted>2012-09-17T22:32:51Z</cp:lastPrinted>
  <dcterms:created xsi:type="dcterms:W3CDTF">2012-04-10T13:21:20Z</dcterms:created>
  <dcterms:modified xsi:type="dcterms:W3CDTF">2015-09-16T11:32:16Z</dcterms:modified>
</cp:coreProperties>
</file>