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6" r:id="rId5"/>
    <p:sldId id="266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98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8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54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40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72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9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4206-19A1-4557-90F4-5409C0DB4D98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B460-A69E-4E38-B8C4-0B48E9B57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11T-109 reaction report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812632"/>
            <a:ext cx="9144000" cy="445168"/>
          </a:xfrm>
        </p:spPr>
        <p:txBody>
          <a:bodyPr/>
          <a:lstStyle/>
          <a:p>
            <a:pPr algn="r"/>
            <a:r>
              <a:rPr lang="en-GB" dirty="0" err="1" smtClean="0"/>
              <a:t>N.Bourcey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6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problem occurred during reaction process.</a:t>
            </a:r>
          </a:p>
          <a:p>
            <a:r>
              <a:rPr lang="en-GB" dirty="0" smtClean="0"/>
              <a:t>Average temperature on the first plateau: 211</a:t>
            </a:r>
            <a:r>
              <a:rPr lang="en-GB" dirty="0" smtClean="0">
                <a:latin typeface="Calibri" panose="020F0502020204030204" pitchFamily="34" charset="0"/>
              </a:rPr>
              <a:t>°C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Average temperature on the second plateau: 399</a:t>
            </a:r>
            <a:r>
              <a:rPr lang="en-GB" dirty="0" smtClean="0">
                <a:latin typeface="Calibri" panose="020F0502020204030204" pitchFamily="34" charset="0"/>
              </a:rPr>
              <a:t>°C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Average temperature on the third plateau: 639°C</a:t>
            </a:r>
            <a:endParaRPr lang="en-GB" dirty="0" smtClean="0"/>
          </a:p>
          <a:p>
            <a:r>
              <a:rPr lang="en-GB" dirty="0" smtClean="0"/>
              <a:t>Good homogeneity during the dwell time 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T=3</a:t>
            </a:r>
            <a:r>
              <a:rPr lang="en-GB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°C from LE to RE).</a:t>
            </a:r>
          </a:p>
          <a:p>
            <a:r>
              <a:rPr lang="en-GB" dirty="0" smtClean="0"/>
              <a:t>No significant difference on the </a:t>
            </a:r>
            <a:r>
              <a:rPr lang="en-GB" dirty="0" err="1" smtClean="0"/>
              <a:t>vamas</a:t>
            </a:r>
            <a:r>
              <a:rPr lang="en-GB" dirty="0" smtClean="0"/>
              <a:t> temperature before and after coil but 7h more on the first plateau observed on the </a:t>
            </a:r>
            <a:r>
              <a:rPr lang="en-GB" dirty="0" err="1" smtClean="0"/>
              <a:t>vamas</a:t>
            </a:r>
            <a:r>
              <a:rPr lang="en-GB" dirty="0" smtClean="0"/>
              <a:t>. 2h on the second plateau and no difference on the last one.</a:t>
            </a:r>
          </a:p>
          <a:p>
            <a:r>
              <a:rPr lang="en-GB" dirty="0" smtClean="0"/>
              <a:t>Monitoring of the oxygen content just for information because we are not confident with the measurement</a:t>
            </a:r>
            <a:r>
              <a:rPr lang="en-GB" sz="3200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091" y="176272"/>
            <a:ext cx="4860000" cy="648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031" y="176272"/>
            <a:ext cx="4224000" cy="316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031" y="3488272"/>
            <a:ext cx="4224000" cy="316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664" y="260853"/>
            <a:ext cx="5121442" cy="6776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/>
              <a:t>Preparation for reaction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2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957" y="517526"/>
            <a:ext cx="4407568" cy="6936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Reaction samples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00" y="264694"/>
            <a:ext cx="5760000" cy="432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0525" y="2283993"/>
            <a:ext cx="5760000" cy="432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751221" y="3513221"/>
            <a:ext cx="15709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Box before coil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526379" y="5550569"/>
            <a:ext cx="14055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Box after coil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6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5379" y="220746"/>
            <a:ext cx="10515600" cy="854075"/>
          </a:xfrm>
        </p:spPr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4485" y="1298094"/>
            <a:ext cx="11811386" cy="2989153"/>
            <a:chOff x="184485" y="1298094"/>
            <a:chExt cx="11811386" cy="29891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85" y="1298094"/>
              <a:ext cx="11811386" cy="2989153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716505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tc15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5421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60042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4337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0178" y="1464137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115" y="3678504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tc7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3568" y="1582835"/>
              <a:ext cx="138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Tc3 (gas box)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93568" y="3498144"/>
              <a:ext cx="138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Tc6 </a:t>
              </a:r>
              <a:r>
                <a:rPr lang="en-GB" dirty="0">
                  <a:solidFill>
                    <a:srgbClr val="FF0000"/>
                  </a:solidFill>
                </a:rPr>
                <a:t>(</a:t>
              </a:r>
              <a:r>
                <a:rPr lang="en-GB" dirty="0" smtClean="0">
                  <a:solidFill>
                    <a:srgbClr val="FF0000"/>
                  </a:solidFill>
                </a:rPr>
                <a:t>gas box)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57949" y="3899426"/>
            <a:ext cx="3265702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HO00119AF08V.001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HO00119AF06E.001 (tc7)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HO00119AF07E.001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V4 – HO00119AF07V.001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V5 – HO00119AF06V.001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V6 – HO00119AF08E.001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HO00119AF06E.002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HO00119AF06V.002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HO00119AF07E.002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HO00119AF07V.002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HO00119AF08E.002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HO00119AF08V.002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2270" y="4807673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HO00119AF05V.001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V8 – HO00119AF05E.001 (tc9)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040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34" y="200527"/>
            <a:ext cx="90281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4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203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11T-109 reaction report</vt:lpstr>
      <vt:lpstr>Preparation for reaction</vt:lpstr>
      <vt:lpstr>Reaction samples</vt:lpstr>
      <vt:lpstr>Instrumentation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Bourcey</dc:creator>
  <cp:lastModifiedBy>Nicolas Bourcey</cp:lastModifiedBy>
  <cp:revision>15</cp:revision>
  <dcterms:created xsi:type="dcterms:W3CDTF">2015-01-19T13:45:54Z</dcterms:created>
  <dcterms:modified xsi:type="dcterms:W3CDTF">2015-01-20T08:00:39Z</dcterms:modified>
</cp:coreProperties>
</file>