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0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62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23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EEC5-2500-4EF4-B1B1-B632E774B0A2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51E3-DE5E-4166-91BE-238B7647D1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6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5379" y="220746"/>
            <a:ext cx="10515600" cy="854075"/>
          </a:xfrm>
        </p:spPr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4485" y="1298094"/>
            <a:ext cx="11811386" cy="2989153"/>
            <a:chOff x="184485" y="1298094"/>
            <a:chExt cx="11811386" cy="29891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485" y="1298094"/>
              <a:ext cx="11811386" cy="2989153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716505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tc14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tc15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5421" y="2769951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tc13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60042" y="2792670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4337" y="2769951"/>
              <a:ext cx="59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tc18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0178" y="1464137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tc9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0115" y="3678504"/>
              <a:ext cx="4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tc7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3568" y="1582835"/>
              <a:ext cx="138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Tc3 (gas box)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93568" y="3498144"/>
              <a:ext cx="138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Tc6 </a:t>
              </a:r>
              <a:r>
                <a:rPr lang="en-GB" dirty="0">
                  <a:solidFill>
                    <a:srgbClr val="FF0000"/>
                  </a:solidFill>
                </a:rPr>
                <a:t>(</a:t>
              </a:r>
              <a:r>
                <a:rPr lang="en-GB" dirty="0" smtClean="0">
                  <a:solidFill>
                    <a:srgbClr val="FF0000"/>
                  </a:solidFill>
                </a:rPr>
                <a:t>gas box)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57949" y="3899426"/>
            <a:ext cx="3265702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before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V1 – HO00119AF08V.001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V2 – HO00119AF06E.001 (tc7)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V3 – HO00119AF07E.001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V4 – HO00119AF07V.001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V5 – HO00119AF06V.001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V6 – HO00119AF08E.001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HO00119AF06E.002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HO00119AF06V.002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HO00119AF07E.002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HO00119AF07V.002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HO00119AF08E.002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RRR – HO00119AF08V.002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2270" y="4807673"/>
            <a:ext cx="31616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b="1" i="1" dirty="0" smtClean="0"/>
              <a:t>List of </a:t>
            </a:r>
            <a:r>
              <a:rPr lang="en-GB" sz="1200" b="1" i="1" dirty="0" err="1" smtClean="0"/>
              <a:t>vamas</a:t>
            </a:r>
            <a:r>
              <a:rPr lang="en-GB" sz="1200" b="1" i="1" dirty="0" smtClean="0"/>
              <a:t> and RRR samples (box after coil):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V7 – HO00119AF05V.001</a:t>
            </a:r>
          </a:p>
          <a:p>
            <a:pPr marL="285750" indent="-285750">
              <a:buFontTx/>
              <a:buChar char="-"/>
            </a:pPr>
            <a:r>
              <a:rPr lang="en-GB" sz="1200" dirty="0" smtClean="0"/>
              <a:t>V8 – HO00119AF05E.001 (tc9)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7679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Instrumentation layout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Instrumentation layout</dc:title>
  <dc:creator>Nicolas Bourcey</dc:creator>
  <cp:lastModifiedBy>Nicolas Bourcey</cp:lastModifiedBy>
  <cp:revision>1</cp:revision>
  <dcterms:created xsi:type="dcterms:W3CDTF">2015-01-26T13:09:00Z</dcterms:created>
  <dcterms:modified xsi:type="dcterms:W3CDTF">2015-01-26T13:09:31Z</dcterms:modified>
</cp:coreProperties>
</file>