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903E-468E-45FB-ADF7-5B47261A2D03}" type="datetimeFigureOut">
              <a:rPr lang="fr-FR" smtClean="0"/>
              <a:t>14/01/2015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8141-B2F8-4EB1-B580-5E3FE583FE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60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903E-468E-45FB-ADF7-5B47261A2D03}" type="datetimeFigureOut">
              <a:rPr lang="fr-FR" smtClean="0"/>
              <a:t>14/01/2015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8141-B2F8-4EB1-B580-5E3FE583FE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26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903E-468E-45FB-ADF7-5B47261A2D03}" type="datetimeFigureOut">
              <a:rPr lang="fr-FR" smtClean="0"/>
              <a:t>14/01/2015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8141-B2F8-4EB1-B580-5E3FE583FE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78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903E-468E-45FB-ADF7-5B47261A2D03}" type="datetimeFigureOut">
              <a:rPr lang="fr-FR" smtClean="0"/>
              <a:t>14/01/2015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8141-B2F8-4EB1-B580-5E3FE583FE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96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903E-468E-45FB-ADF7-5B47261A2D03}" type="datetimeFigureOut">
              <a:rPr lang="fr-FR" smtClean="0"/>
              <a:t>14/01/2015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8141-B2F8-4EB1-B580-5E3FE583FE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96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903E-468E-45FB-ADF7-5B47261A2D03}" type="datetimeFigureOut">
              <a:rPr lang="fr-FR" smtClean="0"/>
              <a:t>14/01/2015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8141-B2F8-4EB1-B580-5E3FE583FE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228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903E-468E-45FB-ADF7-5B47261A2D03}" type="datetimeFigureOut">
              <a:rPr lang="fr-FR" smtClean="0"/>
              <a:t>14/01/2015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8141-B2F8-4EB1-B580-5E3FE583FE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702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903E-468E-45FB-ADF7-5B47261A2D03}" type="datetimeFigureOut">
              <a:rPr lang="fr-FR" smtClean="0"/>
              <a:t>14/01/2015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8141-B2F8-4EB1-B580-5E3FE583FE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903E-468E-45FB-ADF7-5B47261A2D03}" type="datetimeFigureOut">
              <a:rPr lang="fr-FR" smtClean="0"/>
              <a:t>14/01/2015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8141-B2F8-4EB1-B580-5E3FE583FE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26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903E-468E-45FB-ADF7-5B47261A2D03}" type="datetimeFigureOut">
              <a:rPr lang="fr-FR" smtClean="0"/>
              <a:t>14/01/2015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8141-B2F8-4EB1-B580-5E3FE583FE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93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903E-468E-45FB-ADF7-5B47261A2D03}" type="datetimeFigureOut">
              <a:rPr lang="fr-FR" smtClean="0"/>
              <a:t>14/01/2015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8141-B2F8-4EB1-B580-5E3FE583FE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45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C903E-468E-45FB-ADF7-5B47261A2D03}" type="datetimeFigureOut">
              <a:rPr lang="fr-FR" smtClean="0"/>
              <a:t>14/01/2015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68141-B2F8-4EB1-B580-5E3FE583FE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80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REACTION MQXFS-102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28674"/>
            <a:ext cx="9144000" cy="429126"/>
          </a:xfrm>
        </p:spPr>
        <p:txBody>
          <a:bodyPr/>
          <a:lstStyle/>
          <a:p>
            <a:pPr algn="r"/>
            <a:r>
              <a:rPr lang="en-GB" dirty="0" err="1" smtClean="0"/>
              <a:t>N.Bourcey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9865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3549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Summary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7116"/>
            <a:ext cx="10515600" cy="4989847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Some problems occurs during reaction of coil MQXFS-102:</a:t>
            </a:r>
          </a:p>
          <a:p>
            <a:pPr lvl="1"/>
            <a:r>
              <a:rPr lang="en-GB" dirty="0" smtClean="0"/>
              <a:t>The </a:t>
            </a:r>
            <a:r>
              <a:rPr lang="en-GB" dirty="0" err="1" smtClean="0"/>
              <a:t>vamas</a:t>
            </a:r>
            <a:r>
              <a:rPr lang="en-GB" dirty="0" smtClean="0"/>
              <a:t> and RRR samples have seen overshoot on the 2 first plateau</a:t>
            </a:r>
          </a:p>
          <a:p>
            <a:pPr lvl="2"/>
            <a:r>
              <a:rPr lang="en-GB" dirty="0" smtClean="0"/>
              <a:t>Overshoot to 240</a:t>
            </a:r>
            <a:r>
              <a:rPr lang="en-GB" dirty="0" smtClean="0">
                <a:latin typeface="Calibri" panose="020F0502020204030204" pitchFamily="34" charset="0"/>
              </a:rPr>
              <a:t>°C for the first plateau at 210</a:t>
            </a:r>
            <a:r>
              <a:rPr lang="en-GB" dirty="0" smtClean="0">
                <a:latin typeface="Calibri" panose="020F0502020204030204" pitchFamily="34" charset="0"/>
              </a:rPr>
              <a:t>°C</a:t>
            </a:r>
          </a:p>
          <a:p>
            <a:pPr lvl="2"/>
            <a:r>
              <a:rPr lang="en-GB" dirty="0" smtClean="0"/>
              <a:t>Overshoot to 445</a:t>
            </a:r>
            <a:r>
              <a:rPr lang="en-GB" dirty="0" smtClean="0">
                <a:latin typeface="Calibri" panose="020F0502020204030204" pitchFamily="34" charset="0"/>
              </a:rPr>
              <a:t>°C for the second plateau at 400°C</a:t>
            </a:r>
          </a:p>
          <a:p>
            <a:pPr lvl="1"/>
            <a:r>
              <a:rPr lang="en-GB" dirty="0" smtClean="0">
                <a:latin typeface="Calibri" panose="020F0502020204030204" pitchFamily="34" charset="0"/>
              </a:rPr>
              <a:t>The thickness of the sample box will be increased to have a higher inertia</a:t>
            </a:r>
          </a:p>
          <a:p>
            <a:pPr lvl="1"/>
            <a:r>
              <a:rPr lang="en-GB" dirty="0" smtClean="0">
                <a:latin typeface="Calibri" panose="020F0502020204030204" pitchFamily="34" charset="0"/>
              </a:rPr>
              <a:t>Small overshoot on the coil at the beginning of the plateau at 400°C</a:t>
            </a:r>
          </a:p>
          <a:p>
            <a:pPr lvl="2"/>
            <a:r>
              <a:rPr lang="en-GB" dirty="0" smtClean="0">
                <a:latin typeface="Calibri" panose="020F0502020204030204" pitchFamily="34" charset="0"/>
              </a:rPr>
              <a:t>Maximum temperature seen on the RE of the coil is 411°C</a:t>
            </a:r>
          </a:p>
          <a:p>
            <a:r>
              <a:rPr lang="en-GB" dirty="0" smtClean="0">
                <a:latin typeface="Calibri" panose="020F0502020204030204" pitchFamily="34" charset="0"/>
              </a:rPr>
              <a:t>Duration of the plateau are 49h at 210°C (48h expected), 50h at 400°C (48h expected) and 56h at 665°C (50h expected).</a:t>
            </a:r>
          </a:p>
          <a:p>
            <a:r>
              <a:rPr lang="en-GB" dirty="0" smtClean="0">
                <a:latin typeface="Calibri" panose="020F0502020204030204" pitchFamily="34" charset="0"/>
              </a:rPr>
              <a:t>Homogeneity of temperature during the plateau is less than 4°C.</a:t>
            </a:r>
          </a:p>
          <a:p>
            <a:r>
              <a:rPr lang="en-GB" dirty="0" smtClean="0">
                <a:solidFill>
                  <a:srgbClr val="FF0000"/>
                </a:solidFill>
                <a:latin typeface="Calibri" panose="020F0502020204030204" pitchFamily="34" charset="0"/>
              </a:rPr>
              <a:t>IMPORTANT: the reaction was performed without the calibration of the thermocouples. We could estimate a difference of +2°C with the real temperature at 210°C, </a:t>
            </a:r>
            <a:r>
              <a:rPr lang="en-GB" dirty="0" smtClean="0">
                <a:solidFill>
                  <a:srgbClr val="FF0000"/>
                </a:solidFill>
                <a:latin typeface="Calibri" panose="020F0502020204030204" pitchFamily="34" charset="0"/>
              </a:rPr>
              <a:t>+4°C at 400°C and +6°C at 665°C</a:t>
            </a:r>
            <a:r>
              <a:rPr lang="en-GB" dirty="0" smtClean="0">
                <a:solidFill>
                  <a:srgbClr val="FF0000"/>
                </a:solidFill>
                <a:latin typeface="Calibri" panose="020F0502020204030204" pitchFamily="34" charset="0"/>
              </a:rPr>
              <a:t>.</a:t>
            </a:r>
            <a:endParaRPr lang="en-GB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83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365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Instrumentation layout and heat cycle</a:t>
            </a:r>
            <a:endParaRPr lang="fr-FR" dirty="0"/>
          </a:p>
        </p:txBody>
      </p:sp>
      <p:grpSp>
        <p:nvGrpSpPr>
          <p:cNvPr id="4" name="Group 3"/>
          <p:cNvGrpSpPr/>
          <p:nvPr/>
        </p:nvGrpSpPr>
        <p:grpSpPr>
          <a:xfrm>
            <a:off x="5562854" y="2811537"/>
            <a:ext cx="6469142" cy="3825257"/>
            <a:chOff x="557717" y="1506022"/>
            <a:chExt cx="6469142" cy="382525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717" y="1798673"/>
              <a:ext cx="6469142" cy="3532606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4944836" y="2163536"/>
              <a:ext cx="1151164" cy="538843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247130" y="3711600"/>
              <a:ext cx="1151164" cy="538843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037429" y="3004648"/>
              <a:ext cx="1151164" cy="538843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520418" y="1867301"/>
              <a:ext cx="0" cy="6088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626174" y="2665263"/>
              <a:ext cx="0" cy="6088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899715" y="3407197"/>
              <a:ext cx="0" cy="6088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225112" y="1506022"/>
              <a:ext cx="590611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tc18</a:t>
              </a:r>
              <a:endParaRPr lang="fr-FR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95439" y="2291441"/>
              <a:ext cx="1217769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t</a:t>
              </a:r>
              <a:r>
                <a:rPr lang="en-GB" dirty="0" smtClean="0"/>
                <a:t>c14 + tc15</a:t>
              </a:r>
              <a:endParaRPr lang="fr-FR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04409" y="3037865"/>
              <a:ext cx="590611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tc11</a:t>
              </a:r>
              <a:endParaRPr lang="fr-FR" dirty="0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01" y="1190480"/>
            <a:ext cx="6072136" cy="32421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129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3074" y="365125"/>
            <a:ext cx="8271042" cy="620328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04422" y="2988303"/>
            <a:ext cx="2835000" cy="378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679" y="96252"/>
            <a:ext cx="2835000" cy="378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8783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863" y="0"/>
            <a:ext cx="10515600" cy="60542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Furnace program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104" y="743581"/>
            <a:ext cx="8568683" cy="611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13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320" y="277095"/>
            <a:ext cx="8675360" cy="63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17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320" y="277095"/>
            <a:ext cx="8675360" cy="63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4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320" y="277095"/>
            <a:ext cx="8675360" cy="63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31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320" y="277095"/>
            <a:ext cx="8675360" cy="63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23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272" y="277095"/>
            <a:ext cx="8681456" cy="63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75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2820</TotalTime>
  <Words>170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REACTION MQXFS-102</vt:lpstr>
      <vt:lpstr>Instrumentation layout and heat cycle</vt:lpstr>
      <vt:lpstr>PowerPoint Presentation</vt:lpstr>
      <vt:lpstr>Furnace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>CERN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REACTION MQXFS-102</dc:title>
  <dc:creator>Nicolas Bourcey</dc:creator>
  <cp:lastModifiedBy>Nicolas Bourcey</cp:lastModifiedBy>
  <cp:revision>12</cp:revision>
  <dcterms:created xsi:type="dcterms:W3CDTF">2015-01-14T09:54:44Z</dcterms:created>
  <dcterms:modified xsi:type="dcterms:W3CDTF">2015-01-16T08:55:19Z</dcterms:modified>
</cp:coreProperties>
</file>