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6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2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29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7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5548-DDCA-4E27-9986-8EAA2D1539FD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06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1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1200" y="4148747"/>
            <a:ext cx="326570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/>
              <a:t>List of </a:t>
            </a:r>
            <a:r>
              <a:rPr lang="en-GB" sz="1200" b="1" i="1" dirty="0" err="1"/>
              <a:t>vamas</a:t>
            </a:r>
            <a:r>
              <a:rPr lang="en-GB" sz="1200" b="1" i="1" dirty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V1 – H15OC0184AF09E.001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V2 – H15OC0184AF09V.001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V3 – H15OC0184AF11E.001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V4 </a:t>
            </a:r>
            <a:r>
              <a:rPr lang="en-GB" sz="1200" dirty="0"/>
              <a:t>– </a:t>
            </a:r>
            <a:r>
              <a:rPr lang="en-GB" sz="1200" dirty="0"/>
              <a:t>H15OC0184AF11V.001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6</a:t>
            </a:r>
            <a:r>
              <a:rPr lang="en-GB" sz="1200" dirty="0"/>
              <a:t> RRR samples (3 virgin</a:t>
            </a:r>
            <a:r>
              <a:rPr lang="en-GB" sz="1200" dirty="0"/>
              <a:t> </a:t>
            </a:r>
            <a:r>
              <a:rPr lang="en-GB" sz="1200" dirty="0"/>
              <a:t>+ 3 extracted)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1" y="5479638"/>
            <a:ext cx="31616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/>
              <a:t>List of </a:t>
            </a:r>
            <a:r>
              <a:rPr lang="en-GB" sz="1200" b="1" i="1" dirty="0" err="1"/>
              <a:t>vamas</a:t>
            </a:r>
            <a:r>
              <a:rPr lang="en-GB" sz="1200" b="1" i="1" dirty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V7 – H15OC0184AF04V.001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V8 – H15OC0184AF04E.001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708485" y="1515999"/>
            <a:ext cx="8640000" cy="2186558"/>
            <a:chOff x="184485" y="1298094"/>
            <a:chExt cx="8640000" cy="21865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485" y="1298094"/>
              <a:ext cx="8640000" cy="218655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502824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809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5301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8913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tc6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810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5204" y="1298094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tc10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5204" y="3053802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tc5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8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Instrumentation layout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Instrumentation layout</dc:title>
  <dc:creator>Nicolas Bourcey</dc:creator>
  <cp:lastModifiedBy>Nicolas Bourcey</cp:lastModifiedBy>
  <cp:revision>1</cp:revision>
  <dcterms:created xsi:type="dcterms:W3CDTF">2015-09-22T05:43:03Z</dcterms:created>
  <dcterms:modified xsi:type="dcterms:W3CDTF">2015-09-22T05:43:21Z</dcterms:modified>
</cp:coreProperties>
</file>