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9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87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4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1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5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0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57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6A37-112B-4E08-9084-47E303134112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7A14-F218-401A-A53C-EE49A9844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2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Reaction </a:t>
            </a:r>
            <a:r>
              <a:rPr lang="en-GB" dirty="0" smtClean="0"/>
              <a:t>SMC#4_201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21/10/2014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9200"/>
            <a:ext cx="6400800" cy="409600"/>
          </a:xfrm>
        </p:spPr>
        <p:txBody>
          <a:bodyPr>
            <a:normAutofit/>
          </a:bodyPr>
          <a:lstStyle/>
          <a:p>
            <a:r>
              <a:rPr lang="en-GB" sz="1200" dirty="0" err="1" smtClean="0"/>
              <a:t>N.Bourcey</a:t>
            </a:r>
            <a:r>
              <a:rPr lang="en-GB" sz="1200" dirty="0" smtClean="0"/>
              <a:t> </a:t>
            </a:r>
            <a:r>
              <a:rPr lang="en-GB" sz="1200" dirty="0" smtClean="0"/>
              <a:t>01/12/2014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0030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1" y="508518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Heat cycle :</a:t>
            </a:r>
          </a:p>
          <a:p>
            <a:r>
              <a:rPr lang="en-GB" b="1" i="1" dirty="0" smtClean="0"/>
              <a:t>Ramp up 50°C/h, hold </a:t>
            </a:r>
            <a:r>
              <a:rPr lang="en-GB" b="1" i="1" dirty="0" smtClean="0"/>
              <a:t>100</a:t>
            </a:r>
            <a:r>
              <a:rPr lang="en-GB" b="1" i="1" dirty="0" smtClean="0"/>
              <a:t>h/620°C</a:t>
            </a:r>
            <a:endParaRPr lang="en-GB" b="1" i="1" dirty="0" smtClean="0"/>
          </a:p>
          <a:p>
            <a:r>
              <a:rPr lang="en-GB" b="1" i="1" dirty="0" smtClean="0"/>
              <a:t>Ramp up 50°C/h, hold </a:t>
            </a:r>
            <a:r>
              <a:rPr lang="en-GB" b="1" i="1" dirty="0" smtClean="0"/>
              <a:t>200</a:t>
            </a:r>
            <a:r>
              <a:rPr lang="en-GB" b="1" i="1" dirty="0" smtClean="0"/>
              <a:t>h/640°C</a:t>
            </a:r>
            <a:endParaRPr lang="en-GB" b="1" i="1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992" y="1556792"/>
            <a:ext cx="4038600" cy="302894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274" y="1560698"/>
            <a:ext cx="4038600" cy="3028949"/>
          </a:xfrm>
        </p:spPr>
      </p:pic>
    </p:spTree>
    <p:extLst>
      <p:ext uri="{BB962C8B-B14F-4D97-AF65-F5344CB8AC3E}">
        <p14:creationId xmlns:p14="http://schemas.microsoft.com/office/powerpoint/2010/main" val="423605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8532440" cy="63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1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4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" y="277095"/>
            <a:ext cx="8681456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2080" y="1556792"/>
            <a:ext cx="3672408" cy="4569371"/>
          </a:xfrm>
        </p:spPr>
        <p:txBody>
          <a:bodyPr>
            <a:normAutofit/>
          </a:bodyPr>
          <a:lstStyle/>
          <a:p>
            <a:r>
              <a:rPr lang="en-GB" dirty="0" smtClean="0"/>
              <a:t>No problem occurs during reaction</a:t>
            </a:r>
            <a:endParaRPr lang="en-GB" dirty="0" smtClean="0"/>
          </a:p>
          <a:p>
            <a:r>
              <a:rPr lang="en-GB" dirty="0" smtClean="0"/>
              <a:t>Good homogeneity during dwell: ± </a:t>
            </a:r>
            <a:r>
              <a:rPr lang="en-GB" dirty="0" smtClean="0"/>
              <a:t>1°C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222362"/>
            <a:ext cx="4532272" cy="339920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" y="4698919"/>
            <a:ext cx="2710433" cy="2032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23" y="4698918"/>
            <a:ext cx="2710433" cy="2032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67" y="4698918"/>
            <a:ext cx="2710433" cy="203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33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Reaction SMC#4_201 21/10/2014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 samples Luisa Chiesa 15/05/2014</dc:title>
  <dc:creator>Nicolas Bourcey</dc:creator>
  <cp:lastModifiedBy>Nicolas Bourcey</cp:lastModifiedBy>
  <cp:revision>16</cp:revision>
  <dcterms:created xsi:type="dcterms:W3CDTF">2014-06-06T05:33:58Z</dcterms:created>
  <dcterms:modified xsi:type="dcterms:W3CDTF">2014-12-01T09:03:30Z</dcterms:modified>
</cp:coreProperties>
</file>