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504" autoAdjust="0"/>
  </p:normalViewPr>
  <p:slideViewPr>
    <p:cSldViewPr snapToGrid="0">
      <p:cViewPr>
        <p:scale>
          <a:sx n="66" d="100"/>
          <a:sy n="66" d="100"/>
        </p:scale>
        <p:origin x="26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6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6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5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0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8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0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6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C495-8D91-4383-9038-D956B68879E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3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52">
            <a:extLst>
              <a:ext uri="{FF2B5EF4-FFF2-40B4-BE49-F238E27FC236}">
                <a16:creationId xmlns="" xmlns:a16="http://schemas.microsoft.com/office/drawing/2014/main" id="{9C3F1F1C-E7C2-47BC-A8DA-B4DB1F110259}"/>
              </a:ext>
            </a:extLst>
          </p:cNvPr>
          <p:cNvSpPr txBox="1"/>
          <p:nvPr/>
        </p:nvSpPr>
        <p:spPr>
          <a:xfrm>
            <a:off x="272351" y="1968732"/>
            <a:ext cx="1826284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Email</a:t>
            </a:r>
          </a:p>
          <a:p>
            <a:r>
              <a:rPr lang="fr-FR" sz="1050" b="1" dirty="0" smtClean="0"/>
              <a:t>romanetvin@eisti.eu</a:t>
            </a:r>
          </a:p>
          <a:p>
            <a:r>
              <a:rPr lang="fr-FR" sz="1200" b="1" dirty="0" err="1" smtClean="0">
                <a:solidFill>
                  <a:srgbClr val="44546A"/>
                </a:solidFill>
              </a:rPr>
              <a:t>Address</a:t>
            </a:r>
            <a:endParaRPr lang="fr-FR" sz="1200" b="1" dirty="0" smtClean="0">
              <a:solidFill>
                <a:srgbClr val="44546A"/>
              </a:solidFill>
            </a:endParaRPr>
          </a:p>
          <a:p>
            <a:r>
              <a:rPr lang="fr-FR" sz="1050" b="1" dirty="0" smtClean="0"/>
              <a:t>22 rue des Perdrix, </a:t>
            </a:r>
          </a:p>
          <a:p>
            <a:r>
              <a:rPr lang="fr-FR" sz="1050" b="1" dirty="0" smtClean="0"/>
              <a:t>95800, </a:t>
            </a:r>
            <a:r>
              <a:rPr lang="fr-FR" sz="1050" b="1" dirty="0" err="1" smtClean="0"/>
              <a:t>Courdimanche</a:t>
            </a:r>
            <a:r>
              <a:rPr lang="fr-FR" sz="1050" b="1" dirty="0" smtClean="0"/>
              <a:t>, FRANCE</a:t>
            </a:r>
            <a:endParaRPr lang="fr-FR" sz="1050" b="1" dirty="0"/>
          </a:p>
          <a:p>
            <a:pPr>
              <a:lnSpc>
                <a:spcPct val="150000"/>
              </a:lnSpc>
            </a:pPr>
            <a:r>
              <a:rPr lang="fr-FR" sz="1200" b="1" dirty="0" smtClean="0">
                <a:solidFill>
                  <a:schemeClr val="tx2"/>
                </a:solidFill>
              </a:rPr>
              <a:t>Phone </a:t>
            </a:r>
            <a:r>
              <a:rPr lang="fr-FR" sz="1200" b="1" dirty="0" err="1" smtClean="0">
                <a:solidFill>
                  <a:schemeClr val="tx2"/>
                </a:solidFill>
              </a:rPr>
              <a:t>number</a:t>
            </a:r>
            <a:endParaRPr lang="fr-FR" sz="1200" b="1" dirty="0">
              <a:solidFill>
                <a:schemeClr val="tx2"/>
              </a:solidFill>
            </a:endParaRPr>
          </a:p>
          <a:p>
            <a:r>
              <a:rPr lang="fr-FR" sz="1050" b="1" dirty="0" smtClean="0"/>
              <a:t>+33 6 66 57 91 97</a:t>
            </a:r>
            <a:endParaRPr lang="fr-FR" sz="1050" b="1" dirty="0"/>
          </a:p>
          <a:p>
            <a:pPr>
              <a:lnSpc>
                <a:spcPct val="150000"/>
              </a:lnSpc>
            </a:pPr>
            <a:r>
              <a:rPr lang="fr-FR" sz="1200" b="1" dirty="0" err="1" smtClean="0">
                <a:solidFill>
                  <a:schemeClr val="tx2"/>
                </a:solidFill>
              </a:rPr>
              <a:t>Driver’s</a:t>
            </a:r>
            <a:r>
              <a:rPr lang="fr-FR" sz="1200" b="1" dirty="0" smtClean="0">
                <a:solidFill>
                  <a:schemeClr val="tx2"/>
                </a:solidFill>
              </a:rPr>
              <a:t> License </a:t>
            </a:r>
            <a:r>
              <a:rPr lang="fr-FR" sz="1200" b="1" dirty="0" err="1" smtClean="0">
                <a:solidFill>
                  <a:schemeClr val="tx2"/>
                </a:solidFill>
              </a:rPr>
              <a:t>holder</a:t>
            </a:r>
            <a:endParaRPr lang="fr-FR" sz="1200" b="1" dirty="0">
              <a:solidFill>
                <a:schemeClr val="tx2"/>
              </a:solidFill>
            </a:endParaRPr>
          </a:p>
          <a:p>
            <a:endParaRPr lang="fr-FR" sz="1050" dirty="0"/>
          </a:p>
          <a:p>
            <a:endParaRPr lang="fr-FR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986706" y="265994"/>
            <a:ext cx="4829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spc="300" dirty="0" smtClean="0">
                <a:solidFill>
                  <a:schemeClr val="tx2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Vincent ROMANET</a:t>
            </a:r>
            <a:endParaRPr lang="fr-FR" sz="2400" b="1" spc="300" dirty="0">
              <a:solidFill>
                <a:schemeClr val="tx2"/>
              </a:solidFill>
              <a:latin typeface="Franklin Gothic Demi" panose="020B0703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dirty="0" err="1"/>
              <a:t>Looking</a:t>
            </a:r>
            <a:r>
              <a:rPr lang="fr-FR" sz="2000" dirty="0"/>
              <a:t> </a:t>
            </a:r>
            <a:r>
              <a:rPr lang="fr-FR" sz="2000" dirty="0" smtClean="0"/>
              <a:t>for a 6-month </a:t>
            </a:r>
            <a:r>
              <a:rPr lang="fr-FR" sz="2000" dirty="0" err="1" smtClean="0"/>
              <a:t>internship</a:t>
            </a:r>
            <a:r>
              <a:rPr lang="fr-FR" sz="2000" dirty="0" smtClean="0"/>
              <a:t> </a:t>
            </a:r>
          </a:p>
          <a:p>
            <a:pPr algn="ctr"/>
            <a:r>
              <a:rPr lang="fr-FR" sz="2000" dirty="0" smtClean="0"/>
              <a:t>in </a:t>
            </a:r>
            <a:r>
              <a:rPr lang="fr-FR" sz="2000" b="1" dirty="0" err="1" smtClean="0"/>
              <a:t>Artificial</a:t>
            </a:r>
            <a:r>
              <a:rPr lang="fr-FR" sz="2000" dirty="0" smtClean="0"/>
              <a:t> </a:t>
            </a:r>
            <a:r>
              <a:rPr lang="fr-FR" sz="2000" b="1" dirty="0" smtClean="0"/>
              <a:t>Intelligence</a:t>
            </a:r>
            <a:r>
              <a:rPr lang="fr-FR" sz="2000" dirty="0" smtClean="0"/>
              <a:t> </a:t>
            </a:r>
            <a:r>
              <a:rPr lang="fr-FR" sz="2000" dirty="0" err="1" smtClean="0"/>
              <a:t>starting</a:t>
            </a:r>
            <a:r>
              <a:rPr lang="fr-FR" sz="2000" dirty="0" smtClean="0"/>
              <a:t> in April 2019</a:t>
            </a:r>
            <a:endParaRPr lang="fr-FR" sz="2000" dirty="0"/>
          </a:p>
        </p:txBody>
      </p:sp>
      <p:sp>
        <p:nvSpPr>
          <p:cNvPr id="24" name="Rectangle 23"/>
          <p:cNvSpPr/>
          <p:nvPr/>
        </p:nvSpPr>
        <p:spPr>
          <a:xfrm>
            <a:off x="304218" y="1746344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CONTACT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0559" y="4482219"/>
            <a:ext cx="1548000" cy="2052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 smtClean="0"/>
              <a:t>EDUCATION</a:t>
            </a:r>
            <a:endParaRPr lang="fr-FR" sz="1550" spc="3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04219" y="1611749"/>
            <a:ext cx="61941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04217" y="3910648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 smtClean="0"/>
              <a:t>SKILLS</a:t>
            </a:r>
            <a:endParaRPr lang="fr-FR" sz="1200" spc="300" dirty="0"/>
          </a:p>
        </p:txBody>
      </p:sp>
      <p:sp>
        <p:nvSpPr>
          <p:cNvPr id="38" name="TextBox 37"/>
          <p:cNvSpPr txBox="1"/>
          <p:nvPr/>
        </p:nvSpPr>
        <p:spPr>
          <a:xfrm>
            <a:off x="317154" y="4197769"/>
            <a:ext cx="86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Software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4216" y="8609874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 smtClean="0"/>
              <a:t>INTERESTS</a:t>
            </a:r>
            <a:endParaRPr lang="fr-FR" sz="1200" spc="300" dirty="0"/>
          </a:p>
        </p:txBody>
      </p:sp>
      <p:sp>
        <p:nvSpPr>
          <p:cNvPr id="77" name="Zone de texte 2"/>
          <p:cNvSpPr txBox="1"/>
          <p:nvPr/>
        </p:nvSpPr>
        <p:spPr>
          <a:xfrm>
            <a:off x="2085789" y="1981220"/>
            <a:ext cx="4593763" cy="25236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PHP </a:t>
            </a:r>
            <a:r>
              <a:rPr lang="fr-FR" sz="1300" b="1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NATO </a:t>
            </a:r>
            <a:r>
              <a:rPr lang="fr-FR" sz="13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Helicopters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Industries 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May – </a:t>
            </a:r>
            <a:r>
              <a:rPr lang="fr-FR" sz="1300" b="1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Aug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2017 </a:t>
            </a:r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ECONOCOM, Aix-en-Provence,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FRANCE</a:t>
            </a:r>
            <a:endParaRPr lang="fr-FR" sz="1100" b="1" i="1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charge of </a:t>
            </a:r>
            <a:r>
              <a:rPr lang="fr-FR" sz="1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the SQL </a:t>
            </a:r>
            <a:r>
              <a:rPr lang="fr-FR" sz="1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fr-FR" sz="1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crossed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sz="1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to set up a </a:t>
            </a:r>
            <a:r>
              <a:rPr lang="fr-FR" sz="1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yearly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 web interface.</a:t>
            </a:r>
          </a:p>
          <a:p>
            <a:endParaRPr lang="fr-FR" sz="1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Sales Performance </a:t>
            </a:r>
            <a:r>
              <a:rPr lang="fr-FR" sz="1300" b="1" dirty="0" err="1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300" b="1" dirty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300" b="1" dirty="0" err="1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June</a:t>
            </a:r>
            <a:r>
              <a:rPr lang="fr-FR" sz="1300" b="1" dirty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r-FR" sz="1300" b="1" dirty="0" err="1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Aug</a:t>
            </a:r>
            <a:r>
              <a:rPr lang="fr-FR" sz="1300" b="1" dirty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2016 </a:t>
            </a:r>
            <a:endParaRPr lang="fr-FR" sz="1300" b="1" dirty="0" smtClean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ALEHOS, Gentilly,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FRANCE</a:t>
            </a:r>
            <a:endParaRPr lang="fr-FR" sz="1100" b="1" i="1" dirty="0" smtClean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000" dirty="0" err="1" smtClean="0">
                <a:solidFill>
                  <a:prstClr val="black"/>
                </a:solidFill>
              </a:rPr>
              <a:t>Join</a:t>
            </a:r>
            <a:r>
              <a:rPr lang="fr-FR" sz="1000" dirty="0" smtClean="0">
                <a:solidFill>
                  <a:prstClr val="black"/>
                </a:solidFill>
              </a:rPr>
              <a:t> the Sales Performance team, </a:t>
            </a:r>
            <a:r>
              <a:rPr lang="fr-FR" sz="1000" dirty="0" err="1" smtClean="0">
                <a:solidFill>
                  <a:prstClr val="black"/>
                </a:solidFill>
              </a:rPr>
              <a:t>formulat</a:t>
            </a:r>
            <a:r>
              <a:rPr lang="fr-FR" sz="1000" dirty="0" smtClean="0">
                <a:solidFill>
                  <a:prstClr val="black"/>
                </a:solidFill>
              </a:rPr>
              <a:t> and </a:t>
            </a:r>
            <a:r>
              <a:rPr lang="fr-FR" sz="1000" dirty="0" err="1" smtClean="0">
                <a:solidFill>
                  <a:prstClr val="black"/>
                </a:solidFill>
              </a:rPr>
              <a:t>implement</a:t>
            </a:r>
            <a:r>
              <a:rPr lang="fr-FR" sz="1000" dirty="0" smtClean="0">
                <a:solidFill>
                  <a:prstClr val="black"/>
                </a:solidFill>
              </a:rPr>
              <a:t> </a:t>
            </a:r>
            <a:r>
              <a:rPr lang="fr-FR" sz="1000" dirty="0" err="1" smtClean="0">
                <a:solidFill>
                  <a:prstClr val="black"/>
                </a:solidFill>
              </a:rPr>
              <a:t>improvements</a:t>
            </a:r>
            <a:r>
              <a:rPr lang="fr-FR" sz="1000" dirty="0" smtClean="0">
                <a:solidFill>
                  <a:prstClr val="black"/>
                </a:solidFill>
              </a:rPr>
              <a:t> on a </a:t>
            </a:r>
            <a:r>
              <a:rPr lang="fr-FR" sz="1000" dirty="0" err="1" smtClean="0">
                <a:solidFill>
                  <a:prstClr val="black"/>
                </a:solidFill>
              </a:rPr>
              <a:t>reporting</a:t>
            </a:r>
            <a:r>
              <a:rPr lang="fr-FR" sz="1000" dirty="0" smtClean="0">
                <a:solidFill>
                  <a:prstClr val="black"/>
                </a:solidFill>
              </a:rPr>
              <a:t> </a:t>
            </a:r>
            <a:r>
              <a:rPr lang="fr-FR" sz="1000" dirty="0" err="1" smtClean="0">
                <a:solidFill>
                  <a:prstClr val="black"/>
                </a:solidFill>
              </a:rPr>
              <a:t>tool</a:t>
            </a:r>
            <a:r>
              <a:rPr lang="fr-FR" sz="1000" dirty="0" smtClean="0">
                <a:solidFill>
                  <a:prstClr val="black"/>
                </a:solidFill>
              </a:rPr>
              <a:t>. </a:t>
            </a:r>
            <a:r>
              <a:rPr lang="fr-FR" sz="1000" dirty="0" err="1" smtClean="0">
                <a:solidFill>
                  <a:prstClr val="black"/>
                </a:solidFill>
              </a:rPr>
              <a:t>Detect</a:t>
            </a:r>
            <a:r>
              <a:rPr lang="fr-FR" sz="1000" dirty="0" smtClean="0">
                <a:solidFill>
                  <a:prstClr val="black"/>
                </a:solidFill>
              </a:rPr>
              <a:t> new </a:t>
            </a:r>
            <a:r>
              <a:rPr lang="fr-FR" sz="1000" dirty="0" err="1" smtClean="0">
                <a:solidFill>
                  <a:prstClr val="black"/>
                </a:solidFill>
              </a:rPr>
              <a:t>reporting</a:t>
            </a:r>
            <a:r>
              <a:rPr lang="fr-FR" sz="1000" dirty="0" smtClean="0">
                <a:solidFill>
                  <a:prstClr val="black"/>
                </a:solidFill>
              </a:rPr>
              <a:t> </a:t>
            </a:r>
            <a:r>
              <a:rPr lang="fr-FR" sz="1000" dirty="0" err="1" smtClean="0">
                <a:solidFill>
                  <a:prstClr val="black"/>
                </a:solidFill>
              </a:rPr>
              <a:t>needs</a:t>
            </a:r>
            <a:r>
              <a:rPr lang="fr-FR" sz="1000" dirty="0" smtClean="0">
                <a:solidFill>
                  <a:prstClr val="black"/>
                </a:solidFill>
              </a:rPr>
              <a:t> and </a:t>
            </a:r>
            <a:r>
              <a:rPr lang="fr-FR" sz="1000" dirty="0" err="1" smtClean="0">
                <a:solidFill>
                  <a:prstClr val="black"/>
                </a:solidFill>
              </a:rPr>
              <a:t>suggest</a:t>
            </a:r>
            <a:r>
              <a:rPr lang="fr-FR" sz="1000" dirty="0" smtClean="0">
                <a:solidFill>
                  <a:prstClr val="black"/>
                </a:solidFill>
              </a:rPr>
              <a:t> </a:t>
            </a:r>
            <a:r>
              <a:rPr lang="fr-FR" sz="1000" dirty="0" err="1" smtClean="0">
                <a:solidFill>
                  <a:prstClr val="black"/>
                </a:solidFill>
              </a:rPr>
              <a:t>suitable</a:t>
            </a:r>
            <a:r>
              <a:rPr lang="fr-FR" sz="1000" dirty="0" smtClean="0">
                <a:solidFill>
                  <a:prstClr val="black"/>
                </a:solidFill>
              </a:rPr>
              <a:t> solutions.</a:t>
            </a:r>
          </a:p>
          <a:p>
            <a:pPr lvl="0"/>
            <a:endParaRPr lang="fr-FR" sz="1000" dirty="0">
              <a:solidFill>
                <a:prstClr val="black"/>
              </a:solidFill>
            </a:endParaRPr>
          </a:p>
          <a:p>
            <a:pPr lvl="0"/>
            <a:r>
              <a:rPr lang="fr-FR" sz="1300" b="1" dirty="0" err="1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Volunteer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for a </a:t>
            </a:r>
            <a:r>
              <a:rPr lang="fr-FR" sz="1300" b="1" dirty="0" err="1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community-based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group: </a:t>
            </a:r>
            <a:r>
              <a:rPr lang="fr-FR" sz="1300" b="1" dirty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July 2014 </a:t>
            </a:r>
            <a:endParaRPr lang="fr-FR" sz="1300" b="1" dirty="0" smtClean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Friends of the Rouge </a:t>
            </a:r>
            <a:r>
              <a:rPr lang="fr-FR" sz="1100" b="1" i="1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Watershed</a:t>
            </a:r>
            <a:r>
              <a:rPr lang="fr-FR" sz="1100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100" b="1" i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Toronto</a:t>
            </a:r>
            <a:r>
              <a:rPr lang="fr-FR" sz="1100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ON, </a:t>
            </a:r>
            <a:r>
              <a:rPr lang="fr-FR" sz="1100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CANADA</a:t>
            </a:r>
            <a:endParaRPr lang="fr-FR" sz="1100" b="1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charge of </a:t>
            </a:r>
            <a:r>
              <a:rPr lang="fr-FR" sz="1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helping</a:t>
            </a:r>
            <a:r>
              <a:rPr lang="fr-FR" sz="1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fr-FR" sz="1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the association </a:t>
            </a:r>
            <a:r>
              <a:rPr lang="fr-FR" sz="1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fr-FR" sz="1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fr-FR" sz="1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invasive plants out </a:t>
            </a:r>
            <a:r>
              <a:rPr lang="fr-FR" sz="1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fr-FR" sz="1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Scarborough; </a:t>
            </a:r>
            <a:r>
              <a:rPr lang="fr-FR" sz="1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collect</a:t>
            </a:r>
            <a:r>
              <a:rPr lang="fr-FR" sz="1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and monitor data on </a:t>
            </a:r>
            <a:r>
              <a:rPr lang="fr-FR" sz="1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Rouge </a:t>
            </a:r>
            <a:r>
              <a:rPr lang="fr-FR" sz="1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river. </a:t>
            </a:r>
            <a:endParaRPr lang="fr-FR" sz="10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73683" y="3487518"/>
            <a:ext cx="44813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1000"/>
          </a:p>
        </p:txBody>
      </p:sp>
      <p:sp>
        <p:nvSpPr>
          <p:cNvPr id="67" name="TextBox 52"/>
          <p:cNvSpPr txBox="1"/>
          <p:nvPr/>
        </p:nvSpPr>
        <p:spPr>
          <a:xfrm>
            <a:off x="272351" y="8920662"/>
            <a:ext cx="1703616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Skateboard, Snowboard, Volleyball, Fitness,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Travels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Graphic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Design</a:t>
            </a:r>
            <a:endParaRPr lang="fr-FR" sz="1100" b="1" dirty="0">
              <a:solidFill>
                <a:schemeClr val="tx2"/>
              </a:solidFill>
            </a:endParaRPr>
          </a:p>
          <a:p>
            <a:endParaRPr lang="fr-FR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37">
            <a:extLst>
              <a:ext uri="{FF2B5EF4-FFF2-40B4-BE49-F238E27FC236}">
                <a16:creationId xmlns="" xmlns:a16="http://schemas.microsoft.com/office/drawing/2014/main" id="{0F814E98-2B85-46CE-A6B1-5D21C41281FD}"/>
              </a:ext>
            </a:extLst>
          </p:cNvPr>
          <p:cNvSpPr txBox="1"/>
          <p:nvPr/>
        </p:nvSpPr>
        <p:spPr>
          <a:xfrm>
            <a:off x="329364" y="6801445"/>
            <a:ext cx="15450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1400" b="1" dirty="0" err="1" smtClean="0">
                <a:solidFill>
                  <a:schemeClr val="tx2"/>
                </a:solidFill>
              </a:rPr>
              <a:t>Languages</a:t>
            </a:r>
            <a:endParaRPr lang="fr-FR" sz="1400" b="1" dirty="0" smtClean="0">
              <a:solidFill>
                <a:schemeClr val="tx2"/>
              </a:solidFill>
            </a:endParaRPr>
          </a:p>
          <a:p>
            <a:r>
              <a:rPr lang="fr-FR" sz="1200" b="1" dirty="0" smtClean="0"/>
              <a:t>French</a:t>
            </a:r>
            <a:endParaRPr lang="fr-FR" sz="1050" b="1" dirty="0" smtClean="0"/>
          </a:p>
          <a:p>
            <a:r>
              <a:rPr lang="fr-FR" sz="1100" dirty="0"/>
              <a:t> </a:t>
            </a:r>
            <a:r>
              <a:rPr lang="fr-FR" sz="1100" dirty="0" smtClean="0"/>
              <a:t>    </a:t>
            </a:r>
            <a:r>
              <a:rPr lang="fr-FR" sz="1100" dirty="0" smtClean="0"/>
              <a:t>Native </a:t>
            </a:r>
            <a:r>
              <a:rPr lang="fr-FR" sz="1100" dirty="0" smtClean="0"/>
              <a:t>Speaker</a:t>
            </a:r>
            <a:endParaRPr lang="fr-FR" sz="1100" dirty="0"/>
          </a:p>
          <a:p>
            <a:r>
              <a:rPr lang="fr-FR" sz="1200" b="1" dirty="0" smtClean="0"/>
              <a:t>English</a:t>
            </a:r>
            <a:endParaRPr lang="fr-FR" sz="1050" b="1" dirty="0" smtClean="0"/>
          </a:p>
          <a:p>
            <a:r>
              <a:rPr lang="fr-FR" sz="1050" dirty="0"/>
              <a:t> </a:t>
            </a:r>
            <a:r>
              <a:rPr lang="fr-FR" sz="1050" dirty="0" smtClean="0"/>
              <a:t>     </a:t>
            </a:r>
            <a:r>
              <a:rPr lang="fr-FR" sz="1100" dirty="0" smtClean="0"/>
              <a:t>Advanced</a:t>
            </a:r>
            <a:endParaRPr lang="fr-FR" sz="1050" dirty="0" smtClean="0"/>
          </a:p>
          <a:p>
            <a:r>
              <a:rPr lang="fr-FR" sz="1200" b="1" dirty="0" err="1" smtClean="0"/>
              <a:t>Chinese</a:t>
            </a:r>
            <a:endParaRPr lang="fr-FR" sz="1050" b="1" dirty="0"/>
          </a:p>
          <a:p>
            <a:r>
              <a:rPr lang="fr-FR" sz="1050" dirty="0"/>
              <a:t> </a:t>
            </a:r>
            <a:r>
              <a:rPr lang="fr-FR" sz="1050" dirty="0" smtClean="0"/>
              <a:t>      </a:t>
            </a:r>
            <a:r>
              <a:rPr lang="fr-FR" sz="1100" dirty="0" err="1" smtClean="0"/>
              <a:t>Intermediate</a:t>
            </a:r>
            <a:endParaRPr lang="fr-FR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A5999AF9-686E-455C-8125-6F30BE344F52}"/>
              </a:ext>
            </a:extLst>
          </p:cNvPr>
          <p:cNvSpPr/>
          <p:nvPr/>
        </p:nvSpPr>
        <p:spPr>
          <a:xfrm>
            <a:off x="2150559" y="1756196"/>
            <a:ext cx="1548000" cy="2052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EXPERIENCES</a:t>
            </a:r>
            <a:endParaRPr lang="fr-FR" sz="1550" spc="300" dirty="0"/>
          </a:p>
        </p:txBody>
      </p:sp>
      <p:sp>
        <p:nvSpPr>
          <p:cNvPr id="45" name="Zone de texte 2">
            <a:extLst>
              <a:ext uri="{FF2B5EF4-FFF2-40B4-BE49-F238E27FC236}">
                <a16:creationId xmlns="" xmlns:a16="http://schemas.microsoft.com/office/drawing/2014/main" id="{5822FEA2-9731-4D7D-8840-196EB1CC9A6D}"/>
              </a:ext>
            </a:extLst>
          </p:cNvPr>
          <p:cNvSpPr txBox="1"/>
          <p:nvPr/>
        </p:nvSpPr>
        <p:spPr>
          <a:xfrm>
            <a:off x="2089202" y="4684007"/>
            <a:ext cx="4593763" cy="336699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2015 – 2019 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EISTI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Cergy-Préfecture, FRANCE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Engineering Degree in </a:t>
            </a:r>
            <a:r>
              <a:rPr lang="en-US" sz="1200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Mathematics </a:t>
            </a:r>
            <a:r>
              <a:rPr lang="en-US" sz="12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200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Computer Science</a:t>
            </a:r>
            <a:endParaRPr lang="en-US" sz="1200" b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Senior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Majoring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Artificial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Intelligence</a:t>
            </a:r>
          </a:p>
          <a:p>
            <a:r>
              <a:rPr lang="fr-FR" sz="10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0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Learning / </a:t>
            </a:r>
            <a:r>
              <a:rPr lang="fr-FR" sz="1000" i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Image </a:t>
            </a:r>
            <a:r>
              <a:rPr lang="fr-FR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 sz="1000" i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/ Quantum </a:t>
            </a:r>
            <a:r>
              <a:rPr lang="fr-FR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computing</a:t>
            </a:r>
            <a:r>
              <a:rPr lang="fr-FR" sz="1000" i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0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10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Bioinformatics</a:t>
            </a:r>
            <a:r>
              <a:rPr lang="fr-FR" sz="1000" i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/ AI </a:t>
            </a:r>
            <a:r>
              <a:rPr lang="fr-FR" sz="10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Ethics</a:t>
            </a:r>
            <a:r>
              <a:rPr lang="fr-FR" sz="10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/ Natural </a:t>
            </a:r>
            <a:r>
              <a:rPr lang="fr-FR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000" i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 sz="1000" i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000" i="1" dirty="0" smtClean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050" i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2017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2018 : GEM –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Grenoble, FRANCE</a:t>
            </a:r>
          </a:p>
          <a:p>
            <a:r>
              <a:rPr lang="fr-FR" sz="1200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Master of Business Administration</a:t>
            </a:r>
          </a:p>
          <a:p>
            <a:endParaRPr lang="fr-FR" sz="1300" b="1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Sept – </a:t>
            </a:r>
            <a:r>
              <a:rPr lang="fr-FR" sz="1300" b="1" dirty="0" err="1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Dec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2016 : </a:t>
            </a:r>
            <a:r>
              <a:rPr lang="it-IT" sz="1300" b="1" dirty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ESSEC Asia Pacific – Singapore, SINGAPORE</a:t>
            </a:r>
          </a:p>
          <a:p>
            <a:pPr lvl="0"/>
            <a:r>
              <a:rPr lang="fr-FR" sz="1200" b="1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 Exchange</a:t>
            </a:r>
          </a:p>
          <a:p>
            <a:pPr lvl="0"/>
            <a:endParaRPr lang="fr-FR" sz="1200" b="1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b="1" dirty="0">
                <a:solidFill>
                  <a:schemeClr val="tx2"/>
                </a:solidFill>
              </a:rPr>
              <a:t>2013 – 2016 : Cergy-Pontoise </a:t>
            </a:r>
            <a:r>
              <a:rPr lang="fr-FR" sz="1200" b="1" dirty="0" err="1" smtClean="0">
                <a:solidFill>
                  <a:schemeClr val="tx2"/>
                </a:solidFill>
              </a:rPr>
              <a:t>University</a:t>
            </a:r>
            <a:r>
              <a:rPr lang="fr-FR" sz="1200" b="1" dirty="0">
                <a:solidFill>
                  <a:schemeClr val="tx2"/>
                </a:solidFill>
              </a:rPr>
              <a:t> </a:t>
            </a:r>
            <a:r>
              <a:rPr lang="fr-FR" sz="1200" b="1" dirty="0" smtClean="0">
                <a:solidFill>
                  <a:schemeClr val="tx2"/>
                </a:solidFill>
              </a:rPr>
              <a:t>– Cergy-Préfecture</a:t>
            </a:r>
            <a:r>
              <a:rPr lang="fr-FR" sz="1200" b="1" dirty="0">
                <a:solidFill>
                  <a:schemeClr val="tx2"/>
                </a:solidFill>
              </a:rPr>
              <a:t>, FRANCE</a:t>
            </a:r>
          </a:p>
          <a:p>
            <a:r>
              <a:rPr lang="fr-FR" sz="1100" b="1" dirty="0" err="1"/>
              <a:t>Bachelor</a:t>
            </a:r>
            <a:r>
              <a:rPr lang="fr-FR" sz="1100" b="1" dirty="0"/>
              <a:t> of Science in Computer Science </a:t>
            </a:r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200" b="1" dirty="0">
                <a:solidFill>
                  <a:schemeClr val="tx2"/>
                </a:solidFill>
              </a:rPr>
              <a:t>2013 – 2015  : EISTI – </a:t>
            </a:r>
            <a:r>
              <a:rPr lang="fr-FR" sz="1200" b="1" dirty="0" smtClean="0">
                <a:solidFill>
                  <a:schemeClr val="tx2"/>
                </a:solidFill>
              </a:rPr>
              <a:t>Cergy-Préfecture</a:t>
            </a:r>
            <a:r>
              <a:rPr lang="fr-FR" sz="1200" b="1" dirty="0">
                <a:solidFill>
                  <a:schemeClr val="tx2"/>
                </a:solidFill>
              </a:rPr>
              <a:t>, FRANCE</a:t>
            </a:r>
          </a:p>
          <a:p>
            <a:r>
              <a:rPr lang="fr-FR" sz="1100" b="1" dirty="0" err="1"/>
              <a:t>Undergraduate</a:t>
            </a:r>
            <a:r>
              <a:rPr lang="fr-FR" sz="1100" b="1" dirty="0"/>
              <a:t> courses to </a:t>
            </a:r>
            <a:r>
              <a:rPr lang="fr-FR" sz="1100" b="1" dirty="0" err="1"/>
              <a:t>prepare</a:t>
            </a:r>
            <a:r>
              <a:rPr lang="fr-FR" sz="1100" b="1" dirty="0"/>
              <a:t> </a:t>
            </a:r>
            <a:endParaRPr lang="fr-FR" sz="1100" b="1" dirty="0" smtClean="0"/>
          </a:p>
          <a:p>
            <a:r>
              <a:rPr lang="fr-FR" sz="1100" b="1" dirty="0" err="1" smtClean="0"/>
              <a:t>nationwide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competitive</a:t>
            </a:r>
            <a:r>
              <a:rPr lang="fr-FR" sz="1100" b="1" dirty="0" smtClean="0"/>
              <a:t> </a:t>
            </a:r>
            <a:r>
              <a:rPr lang="fr-FR" sz="1100" b="1" dirty="0"/>
              <a:t>exams in science</a:t>
            </a:r>
          </a:p>
          <a:p>
            <a:endParaRPr lang="fr-FR" sz="1100" b="1" dirty="0"/>
          </a:p>
          <a:p>
            <a:pPr lvl="0"/>
            <a:endParaRPr lang="fr-FR" sz="1200" b="1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A5999AF9-686E-455C-8125-6F30BE344F52}"/>
              </a:ext>
            </a:extLst>
          </p:cNvPr>
          <p:cNvSpPr/>
          <p:nvPr/>
        </p:nvSpPr>
        <p:spPr>
          <a:xfrm>
            <a:off x="2150559" y="8056622"/>
            <a:ext cx="1548000" cy="2052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 smtClean="0"/>
              <a:t>PROJECTS</a:t>
            </a:r>
            <a:endParaRPr lang="fr-FR" sz="1550" spc="300" dirty="0"/>
          </a:p>
        </p:txBody>
      </p:sp>
      <p:sp>
        <p:nvSpPr>
          <p:cNvPr id="58" name="Zone de texte 2"/>
          <p:cNvSpPr txBox="1"/>
          <p:nvPr/>
        </p:nvSpPr>
        <p:spPr>
          <a:xfrm>
            <a:off x="2085789" y="8267442"/>
            <a:ext cx="4593763" cy="13995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Skate Trick </a:t>
            </a:r>
            <a:r>
              <a:rPr lang="fr-FR" sz="14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Tracker</a:t>
            </a:r>
            <a:endParaRPr lang="fr-FR" sz="14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weeks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Image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Detect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skateboard in a frame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filters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Convolutionnal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Neural Network. </a:t>
            </a:r>
            <a:endParaRPr lang="fr-FR" sz="11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End-of-</a:t>
            </a:r>
            <a:r>
              <a:rPr lang="fr-FR" sz="13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3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3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management and </a:t>
            </a:r>
            <a:r>
              <a:rPr lang="fr-FR" sz="13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optimization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months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Goal :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consumption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Neural Network to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adjust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 manage </a:t>
            </a:r>
            <a:r>
              <a:rPr lang="fr-FR" sz="11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4931" y="4471639"/>
            <a:ext cx="964308" cy="444503"/>
            <a:chOff x="509031" y="2725132"/>
            <a:chExt cx="964308" cy="444503"/>
          </a:xfrm>
        </p:grpSpPr>
        <p:sp>
          <p:nvSpPr>
            <p:cNvPr id="39" name="TextBox 38"/>
            <p:cNvSpPr txBox="1"/>
            <p:nvPr/>
          </p:nvSpPr>
          <p:spPr>
            <a:xfrm>
              <a:off x="509031" y="2725132"/>
              <a:ext cx="6050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Python</a:t>
              </a:r>
              <a:endParaRPr lang="fr-FR" sz="1000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97350" y="3044942"/>
              <a:ext cx="875989" cy="124693"/>
              <a:chOff x="597350" y="3044942"/>
              <a:chExt cx="875989" cy="124693"/>
            </a:xfrm>
          </p:grpSpPr>
          <p:sp>
            <p:nvSpPr>
              <p:cNvPr id="60" name="Ellipse 19">
                <a:extLst>
                  <a:ext uri="{FF2B5EF4-FFF2-40B4-BE49-F238E27FC236}">
                    <a16:creationId xmlns="" xmlns:a16="http://schemas.microsoft.com/office/drawing/2014/main" id="{8EEDFF24-229E-154A-BCDC-2A6E2083EEF8}"/>
                  </a:ext>
                </a:extLst>
              </p:cNvPr>
              <p:cNvSpPr/>
              <p:nvPr/>
            </p:nvSpPr>
            <p:spPr>
              <a:xfrm>
                <a:off x="597350" y="3044944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20">
                <a:extLst>
                  <a:ext uri="{FF2B5EF4-FFF2-40B4-BE49-F238E27FC236}">
                    <a16:creationId xmlns="" xmlns:a16="http://schemas.microsoft.com/office/drawing/2014/main" id="{3015C839-A8EF-6847-A9FD-0371F9D9B290}"/>
                  </a:ext>
                </a:extLst>
              </p:cNvPr>
              <p:cNvSpPr/>
              <p:nvPr/>
            </p:nvSpPr>
            <p:spPr>
              <a:xfrm>
                <a:off x="786668" y="3044944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="" xmlns:a16="http://schemas.microsoft.com/office/drawing/2014/main" id="{ED2B2822-EA24-694A-872E-0CE1BD149522}"/>
                  </a:ext>
                </a:extLst>
              </p:cNvPr>
              <p:cNvSpPr/>
              <p:nvPr/>
            </p:nvSpPr>
            <p:spPr>
              <a:xfrm>
                <a:off x="975915" y="3044943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Ellipse 22">
                <a:extLst>
                  <a:ext uri="{FF2B5EF4-FFF2-40B4-BE49-F238E27FC236}">
                    <a16:creationId xmlns="" xmlns:a16="http://schemas.microsoft.com/office/drawing/2014/main" id="{7BB8B100-5ED4-8040-8A12-9830270C725F}"/>
                  </a:ext>
                </a:extLst>
              </p:cNvPr>
              <p:cNvSpPr/>
              <p:nvPr/>
            </p:nvSpPr>
            <p:spPr>
              <a:xfrm>
                <a:off x="1161701" y="3044942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23">
                <a:extLst>
                  <a:ext uri="{FF2B5EF4-FFF2-40B4-BE49-F238E27FC236}">
                    <a16:creationId xmlns="" xmlns:a16="http://schemas.microsoft.com/office/drawing/2014/main" id="{4C716A10-2650-064E-B168-E5E78FD107A0}"/>
                  </a:ext>
                </a:extLst>
              </p:cNvPr>
              <p:cNvSpPr/>
              <p:nvPr/>
            </p:nvSpPr>
            <p:spPr>
              <a:xfrm>
                <a:off x="1348648" y="3044942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326442" y="5952827"/>
            <a:ext cx="1129670" cy="411483"/>
            <a:chOff x="493864" y="2758152"/>
            <a:chExt cx="1129670" cy="411483"/>
          </a:xfrm>
        </p:grpSpPr>
        <p:sp>
          <p:nvSpPr>
            <p:cNvPr id="68" name="TextBox 67"/>
            <p:cNvSpPr txBox="1"/>
            <p:nvPr/>
          </p:nvSpPr>
          <p:spPr>
            <a:xfrm>
              <a:off x="493864" y="2758152"/>
              <a:ext cx="11296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Microsoft Office</a:t>
              </a:r>
              <a:endParaRPr lang="fr-FR" sz="1000" b="1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97350" y="3044942"/>
              <a:ext cx="875989" cy="124693"/>
              <a:chOff x="597350" y="3044942"/>
              <a:chExt cx="875989" cy="124693"/>
            </a:xfrm>
          </p:grpSpPr>
          <p:sp>
            <p:nvSpPr>
              <p:cNvPr id="70" name="Ellipse 19">
                <a:extLst>
                  <a:ext uri="{FF2B5EF4-FFF2-40B4-BE49-F238E27FC236}">
                    <a16:creationId xmlns="" xmlns:a16="http://schemas.microsoft.com/office/drawing/2014/main" id="{8EEDFF24-229E-154A-BCDC-2A6E2083EEF8}"/>
                  </a:ext>
                </a:extLst>
              </p:cNvPr>
              <p:cNvSpPr/>
              <p:nvPr/>
            </p:nvSpPr>
            <p:spPr>
              <a:xfrm>
                <a:off x="597350" y="3044944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Ellipse 20">
                <a:extLst>
                  <a:ext uri="{FF2B5EF4-FFF2-40B4-BE49-F238E27FC236}">
                    <a16:creationId xmlns="" xmlns:a16="http://schemas.microsoft.com/office/drawing/2014/main" id="{3015C839-A8EF-6847-A9FD-0371F9D9B290}"/>
                  </a:ext>
                </a:extLst>
              </p:cNvPr>
              <p:cNvSpPr/>
              <p:nvPr/>
            </p:nvSpPr>
            <p:spPr>
              <a:xfrm>
                <a:off x="786668" y="3044944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Ellipse 21">
                <a:extLst>
                  <a:ext uri="{FF2B5EF4-FFF2-40B4-BE49-F238E27FC236}">
                    <a16:creationId xmlns="" xmlns:a16="http://schemas.microsoft.com/office/drawing/2014/main" id="{ED2B2822-EA24-694A-872E-0CE1BD149522}"/>
                  </a:ext>
                </a:extLst>
              </p:cNvPr>
              <p:cNvSpPr/>
              <p:nvPr/>
            </p:nvSpPr>
            <p:spPr>
              <a:xfrm>
                <a:off x="975915" y="3044943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Ellipse 22">
                <a:extLst>
                  <a:ext uri="{FF2B5EF4-FFF2-40B4-BE49-F238E27FC236}">
                    <a16:creationId xmlns="" xmlns:a16="http://schemas.microsoft.com/office/drawing/2014/main" id="{7BB8B100-5ED4-8040-8A12-9830270C725F}"/>
                  </a:ext>
                </a:extLst>
              </p:cNvPr>
              <p:cNvSpPr/>
              <p:nvPr/>
            </p:nvSpPr>
            <p:spPr>
              <a:xfrm>
                <a:off x="1161701" y="3044942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Ellipse 23">
                <a:extLst>
                  <a:ext uri="{FF2B5EF4-FFF2-40B4-BE49-F238E27FC236}">
                    <a16:creationId xmlns="" xmlns:a16="http://schemas.microsoft.com/office/drawing/2014/main" id="{4C716A10-2650-064E-B168-E5E78FD107A0}"/>
                  </a:ext>
                </a:extLst>
              </p:cNvPr>
              <p:cNvSpPr/>
              <p:nvPr/>
            </p:nvSpPr>
            <p:spPr>
              <a:xfrm>
                <a:off x="1348648" y="3044942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322320" y="5452403"/>
            <a:ext cx="1000217" cy="401336"/>
            <a:chOff x="516053" y="2768299"/>
            <a:chExt cx="1000217" cy="401336"/>
          </a:xfrm>
        </p:grpSpPr>
        <p:sp>
          <p:nvSpPr>
            <p:cNvPr id="76" name="TextBox 75"/>
            <p:cNvSpPr txBox="1"/>
            <p:nvPr/>
          </p:nvSpPr>
          <p:spPr>
            <a:xfrm>
              <a:off x="516053" y="2768299"/>
              <a:ext cx="1000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HTML, CSS, JS</a:t>
              </a:r>
              <a:endParaRPr lang="fr-FR" sz="1000" b="1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97350" y="3044942"/>
              <a:ext cx="875989" cy="124693"/>
              <a:chOff x="597350" y="3044942"/>
              <a:chExt cx="875989" cy="124693"/>
            </a:xfrm>
          </p:grpSpPr>
          <p:sp>
            <p:nvSpPr>
              <p:cNvPr id="80" name="Ellipse 19">
                <a:extLst>
                  <a:ext uri="{FF2B5EF4-FFF2-40B4-BE49-F238E27FC236}">
                    <a16:creationId xmlns="" xmlns:a16="http://schemas.microsoft.com/office/drawing/2014/main" id="{8EEDFF24-229E-154A-BCDC-2A6E2083EEF8}"/>
                  </a:ext>
                </a:extLst>
              </p:cNvPr>
              <p:cNvSpPr/>
              <p:nvPr/>
            </p:nvSpPr>
            <p:spPr>
              <a:xfrm>
                <a:off x="597350" y="3044944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Ellipse 20">
                <a:extLst>
                  <a:ext uri="{FF2B5EF4-FFF2-40B4-BE49-F238E27FC236}">
                    <a16:creationId xmlns="" xmlns:a16="http://schemas.microsoft.com/office/drawing/2014/main" id="{3015C839-A8EF-6847-A9FD-0371F9D9B290}"/>
                  </a:ext>
                </a:extLst>
              </p:cNvPr>
              <p:cNvSpPr/>
              <p:nvPr/>
            </p:nvSpPr>
            <p:spPr>
              <a:xfrm>
                <a:off x="786668" y="3044944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21">
                <a:extLst>
                  <a:ext uri="{FF2B5EF4-FFF2-40B4-BE49-F238E27FC236}">
                    <a16:creationId xmlns="" xmlns:a16="http://schemas.microsoft.com/office/drawing/2014/main" id="{ED2B2822-EA24-694A-872E-0CE1BD149522}"/>
                  </a:ext>
                </a:extLst>
              </p:cNvPr>
              <p:cNvSpPr/>
              <p:nvPr/>
            </p:nvSpPr>
            <p:spPr>
              <a:xfrm>
                <a:off x="975915" y="3044943"/>
                <a:ext cx="124691" cy="12469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22">
                <a:extLst>
                  <a:ext uri="{FF2B5EF4-FFF2-40B4-BE49-F238E27FC236}">
                    <a16:creationId xmlns="" xmlns:a16="http://schemas.microsoft.com/office/drawing/2014/main" id="{7BB8B100-5ED4-8040-8A12-9830270C725F}"/>
                  </a:ext>
                </a:extLst>
              </p:cNvPr>
              <p:cNvSpPr/>
              <p:nvPr/>
            </p:nvSpPr>
            <p:spPr>
              <a:xfrm>
                <a:off x="1161701" y="3044942"/>
                <a:ext cx="124691" cy="12469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23">
                <a:extLst>
                  <a:ext uri="{FF2B5EF4-FFF2-40B4-BE49-F238E27FC236}">
                    <a16:creationId xmlns="" xmlns:a16="http://schemas.microsoft.com/office/drawing/2014/main" id="{4C716A10-2650-064E-B168-E5E78FD107A0}"/>
                  </a:ext>
                </a:extLst>
              </p:cNvPr>
              <p:cNvSpPr/>
              <p:nvPr/>
            </p:nvSpPr>
            <p:spPr>
              <a:xfrm>
                <a:off x="1348648" y="3044942"/>
                <a:ext cx="124691" cy="12469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342422" y="6442767"/>
            <a:ext cx="1175279" cy="395626"/>
            <a:chOff x="516962" y="2774009"/>
            <a:chExt cx="1175279" cy="395626"/>
          </a:xfrm>
        </p:grpSpPr>
        <p:sp>
          <p:nvSpPr>
            <p:cNvPr id="86" name="TextBox 85"/>
            <p:cNvSpPr txBox="1"/>
            <p:nvPr/>
          </p:nvSpPr>
          <p:spPr>
            <a:xfrm>
              <a:off x="516962" y="2774009"/>
              <a:ext cx="11752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Adobe Illustrator</a:t>
              </a:r>
              <a:endParaRPr lang="fr-FR" sz="1000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97350" y="3044942"/>
              <a:ext cx="875989" cy="124693"/>
              <a:chOff x="597350" y="3044942"/>
              <a:chExt cx="875989" cy="124693"/>
            </a:xfrm>
          </p:grpSpPr>
          <p:sp>
            <p:nvSpPr>
              <p:cNvPr id="88" name="Ellipse 19">
                <a:extLst>
                  <a:ext uri="{FF2B5EF4-FFF2-40B4-BE49-F238E27FC236}">
                    <a16:creationId xmlns="" xmlns:a16="http://schemas.microsoft.com/office/drawing/2014/main" id="{8EEDFF24-229E-154A-BCDC-2A6E2083EEF8}"/>
                  </a:ext>
                </a:extLst>
              </p:cNvPr>
              <p:cNvSpPr/>
              <p:nvPr/>
            </p:nvSpPr>
            <p:spPr>
              <a:xfrm>
                <a:off x="597350" y="3044944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20">
                <a:extLst>
                  <a:ext uri="{FF2B5EF4-FFF2-40B4-BE49-F238E27FC236}">
                    <a16:creationId xmlns="" xmlns:a16="http://schemas.microsoft.com/office/drawing/2014/main" id="{3015C839-A8EF-6847-A9FD-0371F9D9B290}"/>
                  </a:ext>
                </a:extLst>
              </p:cNvPr>
              <p:cNvSpPr/>
              <p:nvPr/>
            </p:nvSpPr>
            <p:spPr>
              <a:xfrm>
                <a:off x="786668" y="3044944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21">
                <a:extLst>
                  <a:ext uri="{FF2B5EF4-FFF2-40B4-BE49-F238E27FC236}">
                    <a16:creationId xmlns="" xmlns:a16="http://schemas.microsoft.com/office/drawing/2014/main" id="{ED2B2822-EA24-694A-872E-0CE1BD149522}"/>
                  </a:ext>
                </a:extLst>
              </p:cNvPr>
              <p:cNvSpPr/>
              <p:nvPr/>
            </p:nvSpPr>
            <p:spPr>
              <a:xfrm>
                <a:off x="975915" y="3044943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22">
                <a:extLst>
                  <a:ext uri="{FF2B5EF4-FFF2-40B4-BE49-F238E27FC236}">
                    <a16:creationId xmlns="" xmlns:a16="http://schemas.microsoft.com/office/drawing/2014/main" id="{7BB8B100-5ED4-8040-8A12-9830270C725F}"/>
                  </a:ext>
                </a:extLst>
              </p:cNvPr>
              <p:cNvSpPr/>
              <p:nvPr/>
            </p:nvSpPr>
            <p:spPr>
              <a:xfrm>
                <a:off x="1161701" y="3044942"/>
                <a:ext cx="124691" cy="12469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Ellipse 23">
                <a:extLst>
                  <a:ext uri="{FF2B5EF4-FFF2-40B4-BE49-F238E27FC236}">
                    <a16:creationId xmlns="" xmlns:a16="http://schemas.microsoft.com/office/drawing/2014/main" id="{4C716A10-2650-064E-B168-E5E78FD107A0}"/>
                  </a:ext>
                </a:extLst>
              </p:cNvPr>
              <p:cNvSpPr/>
              <p:nvPr/>
            </p:nvSpPr>
            <p:spPr>
              <a:xfrm>
                <a:off x="1348648" y="3044942"/>
                <a:ext cx="124691" cy="12469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352843" y="4952381"/>
            <a:ext cx="949310" cy="410749"/>
            <a:chOff x="524029" y="2758886"/>
            <a:chExt cx="949310" cy="410749"/>
          </a:xfrm>
        </p:grpSpPr>
        <p:sp>
          <p:nvSpPr>
            <p:cNvPr id="94" name="TextBox 93"/>
            <p:cNvSpPr txBox="1"/>
            <p:nvPr/>
          </p:nvSpPr>
          <p:spPr>
            <a:xfrm>
              <a:off x="524029" y="2758886"/>
              <a:ext cx="613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Java, C</a:t>
              </a:r>
              <a:endParaRPr lang="fr-FR" sz="1000" b="1" dirty="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97350" y="3044942"/>
              <a:ext cx="875989" cy="124693"/>
              <a:chOff x="597350" y="3044942"/>
              <a:chExt cx="875989" cy="124693"/>
            </a:xfrm>
          </p:grpSpPr>
          <p:sp>
            <p:nvSpPr>
              <p:cNvPr id="96" name="Ellipse 19">
                <a:extLst>
                  <a:ext uri="{FF2B5EF4-FFF2-40B4-BE49-F238E27FC236}">
                    <a16:creationId xmlns="" xmlns:a16="http://schemas.microsoft.com/office/drawing/2014/main" id="{8EEDFF24-229E-154A-BCDC-2A6E2083EEF8}"/>
                  </a:ext>
                </a:extLst>
              </p:cNvPr>
              <p:cNvSpPr/>
              <p:nvPr/>
            </p:nvSpPr>
            <p:spPr>
              <a:xfrm>
                <a:off x="597350" y="3044944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20">
                <a:extLst>
                  <a:ext uri="{FF2B5EF4-FFF2-40B4-BE49-F238E27FC236}">
                    <a16:creationId xmlns="" xmlns:a16="http://schemas.microsoft.com/office/drawing/2014/main" id="{3015C839-A8EF-6847-A9FD-0371F9D9B290}"/>
                  </a:ext>
                </a:extLst>
              </p:cNvPr>
              <p:cNvSpPr/>
              <p:nvPr/>
            </p:nvSpPr>
            <p:spPr>
              <a:xfrm>
                <a:off x="786668" y="3044944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Ellipse 21">
                <a:extLst>
                  <a:ext uri="{FF2B5EF4-FFF2-40B4-BE49-F238E27FC236}">
                    <a16:creationId xmlns="" xmlns:a16="http://schemas.microsoft.com/office/drawing/2014/main" id="{ED2B2822-EA24-694A-872E-0CE1BD149522}"/>
                  </a:ext>
                </a:extLst>
              </p:cNvPr>
              <p:cNvSpPr/>
              <p:nvPr/>
            </p:nvSpPr>
            <p:spPr>
              <a:xfrm>
                <a:off x="975915" y="3044943"/>
                <a:ext cx="124691" cy="12469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Ellipse 22">
                <a:extLst>
                  <a:ext uri="{FF2B5EF4-FFF2-40B4-BE49-F238E27FC236}">
                    <a16:creationId xmlns="" xmlns:a16="http://schemas.microsoft.com/office/drawing/2014/main" id="{7BB8B100-5ED4-8040-8A12-9830270C725F}"/>
                  </a:ext>
                </a:extLst>
              </p:cNvPr>
              <p:cNvSpPr/>
              <p:nvPr/>
            </p:nvSpPr>
            <p:spPr>
              <a:xfrm>
                <a:off x="1161701" y="3044942"/>
                <a:ext cx="124691" cy="12469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Ellipse 23">
                <a:extLst>
                  <a:ext uri="{FF2B5EF4-FFF2-40B4-BE49-F238E27FC236}">
                    <a16:creationId xmlns="" xmlns:a16="http://schemas.microsoft.com/office/drawing/2014/main" id="{4C716A10-2650-064E-B168-E5E78FD107A0}"/>
                  </a:ext>
                </a:extLst>
              </p:cNvPr>
              <p:cNvSpPr/>
              <p:nvPr/>
            </p:nvSpPr>
            <p:spPr>
              <a:xfrm>
                <a:off x="1348648" y="3044942"/>
                <a:ext cx="124691" cy="12469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3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17540</TotalTime>
  <Words>351</Words>
  <Application>Microsoft Office PowerPoint</Application>
  <PresentationFormat>A4 Paper (210x297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Franklin Gothic Demi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Houeix, Julien</dc:creator>
  <cp:lastModifiedBy>ROMANET Vincent</cp:lastModifiedBy>
  <cp:revision>190</cp:revision>
  <cp:lastPrinted>2018-03-23T06:18:16Z</cp:lastPrinted>
  <dcterms:created xsi:type="dcterms:W3CDTF">2018-03-22T22:35:05Z</dcterms:created>
  <dcterms:modified xsi:type="dcterms:W3CDTF">2018-10-30T11:17:39Z</dcterms:modified>
</cp:coreProperties>
</file>