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504" autoAdjust="0"/>
  </p:normalViewPr>
  <p:slideViewPr>
    <p:cSldViewPr snapToGrid="0">
      <p:cViewPr varScale="1">
        <p:scale>
          <a:sx n="60" d="100"/>
          <a:sy n="60" d="100"/>
        </p:scale>
        <p:origin x="27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2">
            <a:extLst>
              <a:ext uri="{FF2B5EF4-FFF2-40B4-BE49-F238E27FC236}">
                <a16:creationId xmlns="" xmlns:a16="http://schemas.microsoft.com/office/drawing/2014/main" id="{9C3F1F1C-E7C2-47BC-A8DA-B4DB1F110259}"/>
              </a:ext>
            </a:extLst>
          </p:cNvPr>
          <p:cNvSpPr txBox="1"/>
          <p:nvPr/>
        </p:nvSpPr>
        <p:spPr>
          <a:xfrm>
            <a:off x="228534" y="2873948"/>
            <a:ext cx="182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Email</a:t>
            </a:r>
          </a:p>
          <a:p>
            <a:r>
              <a:rPr lang="fr-FR" sz="1050" dirty="0" smtClean="0"/>
              <a:t>romanetvin@eisti.eu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Téléphone</a:t>
            </a:r>
          </a:p>
          <a:p>
            <a:r>
              <a:rPr lang="fr-FR" sz="1050" dirty="0" smtClean="0"/>
              <a:t>+33(0)666579197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Adresse</a:t>
            </a:r>
          </a:p>
          <a:p>
            <a:r>
              <a:rPr lang="fr-FR" sz="1050" dirty="0" smtClean="0"/>
              <a:t>22 rue des Perdrix</a:t>
            </a:r>
            <a:endParaRPr lang="fr-FR" sz="1050" dirty="0"/>
          </a:p>
          <a:p>
            <a:r>
              <a:rPr lang="fr-FR" sz="1050" dirty="0"/>
              <a:t>95800 Courdimanche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Âge</a:t>
            </a:r>
          </a:p>
          <a:p>
            <a:r>
              <a:rPr lang="fr-FR" sz="1050" dirty="0"/>
              <a:t>23 </a:t>
            </a:r>
            <a:r>
              <a:rPr lang="fr-FR" sz="1050" dirty="0" smtClean="0"/>
              <a:t>ans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tx2"/>
                </a:solidFill>
              </a:rPr>
              <a:t>Permis B</a:t>
            </a:r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050" dirty="0" smtClean="0"/>
              <a:t>Non véhiculé</a:t>
            </a:r>
            <a:endParaRPr lang="fr-FR" sz="1050" dirty="0"/>
          </a:p>
          <a:p>
            <a:endParaRPr lang="fr-FR" sz="1050" dirty="0"/>
          </a:p>
          <a:p>
            <a:endParaRPr lang="fr-F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002712" y="550683"/>
            <a:ext cx="477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300" smtClean="0">
                <a:solidFill>
                  <a:schemeClr val="tx2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VINCENT ROMANET</a:t>
            </a:r>
            <a:endParaRPr lang="fr-FR" sz="2400" spc="300" dirty="0">
              <a:solidFill>
                <a:schemeClr val="tx2"/>
              </a:solidFill>
              <a:latin typeface="Franklin Gothic Demi" panose="020B0703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contrat de professionnalisation en </a:t>
            </a:r>
            <a:r>
              <a:rPr lang="fr-FR" sz="16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artificielle </a:t>
            </a:r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 partir de septembre 2018</a:t>
            </a:r>
            <a:endParaRPr lang="fr-FR" b="1" spc="300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38453" y="1466784"/>
            <a:ext cx="42135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9648" y="1498588"/>
            <a:ext cx="4771163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Après avoir effectué un an de double diplôme à GEM, je suis maintenant à la recherche d’un contrat de professionnalisation débutant en septembre 2018 pour ma dernière année à l’EISTI. Ce contrat de professionnalisation a pour objectif principal, pour moi, de développer mes connaissances sur l’Intelligence Artificielle et, pour vous, de bénéficier d’un travail efficace et dynamique d’un ingénieur en devenir. Une position chez </a:t>
            </a:r>
            <a:r>
              <a:rPr lang="fr-FR" sz="950" b="1" dirty="0" smtClean="0">
                <a:solidFill>
                  <a:srgbClr val="FF0000"/>
                </a:solidFill>
              </a:rPr>
              <a:t>[…]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 tant qu’alternant me permettrait d’en apprendre autant que possible </a:t>
            </a:r>
            <a:r>
              <a:rPr lang="fr-FR" sz="9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 </a:t>
            </a:r>
            <a:r>
              <a:rPr lang="fr-FR" sz="950" b="1">
                <a:solidFill>
                  <a:srgbClr val="FF0000"/>
                </a:solidFill>
              </a:rPr>
              <a:t>[…]</a:t>
            </a:r>
            <a:r>
              <a:rPr lang="fr-FR" sz="9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 rythme suivi est de 3 jours en école et 2 jours en entreprise par semaine. </a:t>
            </a:r>
            <a:endParaRPr lang="fr-FR" sz="9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837" y="2652569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CONTACT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41469" y="2656685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FORMATION</a:t>
            </a:r>
            <a:endParaRPr lang="fr-FR" sz="1550" spc="3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7837" y="2645529"/>
            <a:ext cx="6194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7837" y="5293081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COMPETENCES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29" y="5541713"/>
            <a:ext cx="11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Software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14678" y="5750980"/>
            <a:ext cx="1288557" cy="246221"/>
            <a:chOff x="314678" y="5419836"/>
            <a:chExt cx="1288557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14678" y="5419836"/>
              <a:ext cx="1184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Back-end</a:t>
              </a:r>
              <a:endParaRPr lang="fr-FR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2051" y="5614015"/>
              <a:ext cx="929544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2051" y="5664337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316937" y="5998801"/>
            <a:ext cx="1286298" cy="246221"/>
            <a:chOff x="316937" y="5740699"/>
            <a:chExt cx="1286298" cy="246221"/>
          </a:xfrm>
        </p:grpSpPr>
        <p:sp>
          <p:nvSpPr>
            <p:cNvPr id="46" name="TextBox 45"/>
            <p:cNvSpPr txBox="1"/>
            <p:nvPr/>
          </p:nvSpPr>
          <p:spPr>
            <a:xfrm>
              <a:off x="316937" y="5740699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Front-end</a:t>
              </a:r>
              <a:endParaRPr lang="fr-FR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2052" y="5933119"/>
              <a:ext cx="644468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02051" y="5983441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11128" y="6494260"/>
            <a:ext cx="1292107" cy="250912"/>
            <a:chOff x="311128" y="6039430"/>
            <a:chExt cx="1292107" cy="250912"/>
          </a:xfrm>
        </p:grpSpPr>
        <p:sp>
          <p:nvSpPr>
            <p:cNvPr id="50" name="TextBox 49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Pack </a:t>
              </a:r>
              <a:r>
                <a:rPr lang="fr-FR" sz="1000" dirty="0"/>
                <a:t>Office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6813" y="6237994"/>
              <a:ext cx="1060922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57837" y="8035102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INTERETS</a:t>
            </a:r>
          </a:p>
        </p:txBody>
      </p:sp>
      <p:sp>
        <p:nvSpPr>
          <p:cNvPr id="77" name="Zone de texte 2"/>
          <p:cNvSpPr txBox="1"/>
          <p:nvPr/>
        </p:nvSpPr>
        <p:spPr>
          <a:xfrm>
            <a:off x="2173683" y="6141575"/>
            <a:ext cx="4593763" cy="2097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PHP 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Service Helpdesk – Locaux NHI, ECONOCOM, Aix-en-Provence</a:t>
            </a:r>
            <a:endParaRPr lang="fr-FR" sz="1100" b="1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Accès/connexion/identification de la base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fr-FR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Requêtage</a:t>
            </a:r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croisé des champs pour obtenir les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indicateurs</a:t>
            </a:r>
          </a:p>
          <a:p>
            <a:r>
              <a:rPr lang="fr-FR" sz="1000" dirty="0"/>
              <a:t>Préparation du reporting (par jour/semaine/mois/année) </a:t>
            </a:r>
            <a:br>
              <a:rPr lang="fr-FR" sz="1000" dirty="0"/>
            </a:br>
            <a:r>
              <a:rPr lang="fr-FR" sz="1000" dirty="0"/>
              <a:t>Mise en place du reporting à travers une interface </a:t>
            </a:r>
            <a:r>
              <a:rPr lang="fr-FR" sz="1000" dirty="0" smtClean="0"/>
              <a:t>web</a:t>
            </a:r>
          </a:p>
          <a:p>
            <a:endParaRPr lang="fr-FR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Performance Achats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2016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Pôle service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Achats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ALEHOS, Gentilly</a:t>
            </a:r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</a:rPr>
              <a:t>Établir un diagnostic d’un outil de reporting</a:t>
            </a:r>
            <a:endParaRPr lang="fr-FR" sz="1000" dirty="0">
              <a:solidFill>
                <a:prstClr val="black"/>
              </a:solidFill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Formuler des propositions d’amélioration et les implémenter</a:t>
            </a: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Détecter de nouveaux besoins en reporting et proposer une feuille de route adaptée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3683" y="3678018"/>
            <a:ext cx="44813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000"/>
          </a:p>
        </p:txBody>
      </p:sp>
      <p:sp>
        <p:nvSpPr>
          <p:cNvPr id="67" name="TextBox 52"/>
          <p:cNvSpPr txBox="1"/>
          <p:nvPr/>
        </p:nvSpPr>
        <p:spPr>
          <a:xfrm>
            <a:off x="228534" y="8239033"/>
            <a:ext cx="1703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Sport</a:t>
            </a:r>
          </a:p>
          <a:p>
            <a:r>
              <a:rPr lang="fr-F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Skateboard, Snowboard, Volleyball, Fitness</a:t>
            </a:r>
          </a:p>
          <a:p>
            <a:r>
              <a:rPr lang="fr-FR" sz="1100" b="1" dirty="0" smtClean="0">
                <a:solidFill>
                  <a:schemeClr val="tx2"/>
                </a:solidFill>
              </a:rPr>
              <a:t>Loisirs</a:t>
            </a:r>
          </a:p>
          <a:p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Voyages</a:t>
            </a:r>
            <a:endParaRPr lang="fr-FR" sz="1100" b="1" dirty="0">
              <a:solidFill>
                <a:schemeClr val="tx2"/>
              </a:solidFill>
            </a:endParaRPr>
          </a:p>
          <a:p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="" xmlns:a16="http://schemas.microsoft.com/office/drawing/2014/main" id="{0F814E98-2B85-46CE-A6B1-5D21C41281FD}"/>
              </a:ext>
            </a:extLst>
          </p:cNvPr>
          <p:cNvSpPr txBox="1"/>
          <p:nvPr/>
        </p:nvSpPr>
        <p:spPr>
          <a:xfrm>
            <a:off x="260705" y="6825450"/>
            <a:ext cx="154503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Langues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Français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Anglais (TOEIC – </a:t>
            </a:r>
            <a:r>
              <a:rPr lang="fr-FR" sz="1050" dirty="0" smtClean="0"/>
              <a:t>935)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Chinois </a:t>
            </a:r>
            <a:r>
              <a:rPr lang="fr-FR" sz="1000" dirty="0" smtClean="0"/>
              <a:t>(</a:t>
            </a:r>
            <a:r>
              <a:rPr lang="fr-FR" sz="900" dirty="0" smtClean="0"/>
              <a:t>Intermédiaire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238453" y="5916552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EXPERIENCES</a:t>
            </a:r>
            <a:endParaRPr lang="fr-FR" sz="1550" spc="300" dirty="0"/>
          </a:p>
        </p:txBody>
      </p:sp>
      <p:sp>
        <p:nvSpPr>
          <p:cNvPr id="45" name="Zone de texte 2">
            <a:extLst>
              <a:ext uri="{FF2B5EF4-FFF2-40B4-BE49-F238E27FC236}">
                <a16:creationId xmlns="" xmlns:a16="http://schemas.microsoft.com/office/drawing/2014/main" id="{5822FEA2-9731-4D7D-8840-196EB1CC9A6D}"/>
              </a:ext>
            </a:extLst>
          </p:cNvPr>
          <p:cNvSpPr txBox="1"/>
          <p:nvPr/>
        </p:nvSpPr>
        <p:spPr>
          <a:xfrm>
            <a:off x="2180112" y="2858472"/>
            <a:ext cx="4593763" cy="29979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 – Cergy-Préfecture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Diplôme d’ingénieur en mathématiques et informatique</a:t>
            </a:r>
          </a:p>
          <a:p>
            <a:r>
              <a:rPr lang="fr-FR" sz="11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ING3 – 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Option Intelligence Artificielle</a:t>
            </a:r>
          </a:p>
          <a:p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Learning / Natural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AI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endParaRPr lang="fr-FR" sz="1100" i="1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sur GPU – TPU / Traitement d’images /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Bioinformatique</a:t>
            </a:r>
            <a:endParaRPr lang="fr-FR" sz="1300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Grenoble Ecole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Management – Grenoble</a:t>
            </a: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Master 2 Management</a:t>
            </a:r>
          </a:p>
          <a:p>
            <a:endParaRPr lang="fr-FR" sz="1100" b="1" i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ESSEC Asia Pacific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Singapour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Management/Maths-info</a:t>
            </a:r>
          </a:p>
          <a:p>
            <a:pPr lvl="0"/>
            <a:endParaRPr lang="fr-FR" sz="1300" b="1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Cergy-Préfecture / Université Cergy-Pontoise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Cycle préparatoire intégré   </a:t>
            </a:r>
            <a:r>
              <a:rPr lang="fr-F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Licence Informatique</a:t>
            </a:r>
            <a:endParaRPr lang="fr-FR" sz="700" b="1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pPr algn="just">
              <a:tabLst>
                <a:tab pos="539750" algn="l"/>
              </a:tabLst>
            </a:pPr>
            <a:endParaRPr lang="fr-FR" sz="700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CCAFEAAB-A55B-4B8E-BAD5-E8A39C64B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" y="633941"/>
            <a:ext cx="1547900" cy="1601704"/>
          </a:xfrm>
          <a:prstGeom prst="rect">
            <a:avLst/>
          </a:prstGeom>
        </p:spPr>
      </p:pic>
      <p:grpSp>
        <p:nvGrpSpPr>
          <p:cNvPr id="33" name="Groupe 11"/>
          <p:cNvGrpSpPr/>
          <p:nvPr/>
        </p:nvGrpSpPr>
        <p:grpSpPr>
          <a:xfrm>
            <a:off x="311128" y="6746147"/>
            <a:ext cx="1292107" cy="250912"/>
            <a:chOff x="311128" y="6039430"/>
            <a:chExt cx="1292107" cy="250912"/>
          </a:xfrm>
        </p:grpSpPr>
        <p:sp>
          <p:nvSpPr>
            <p:cNvPr id="35" name="TextBox 34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Illustrator</a:t>
              </a:r>
              <a:endParaRPr lang="fr-FR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13" y="6230390"/>
              <a:ext cx="764762" cy="533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11"/>
          <p:cNvGrpSpPr/>
          <p:nvPr/>
        </p:nvGrpSpPr>
        <p:grpSpPr>
          <a:xfrm>
            <a:off x="311128" y="6246622"/>
            <a:ext cx="1292107" cy="250912"/>
            <a:chOff x="311128" y="6039430"/>
            <a:chExt cx="1292107" cy="250912"/>
          </a:xfrm>
        </p:grpSpPr>
        <p:sp>
          <p:nvSpPr>
            <p:cNvPr id="54" name="TextBox 53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BDD</a:t>
              </a:r>
              <a:endParaRPr lang="fr-FR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812" y="6232940"/>
              <a:ext cx="812387" cy="507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238453" y="8334597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PROJETS</a:t>
            </a:r>
            <a:endParaRPr lang="fr-FR" sz="1550" spc="300" dirty="0"/>
          </a:p>
        </p:txBody>
      </p:sp>
      <p:sp>
        <p:nvSpPr>
          <p:cNvPr id="58" name="Zone de texte 2"/>
          <p:cNvSpPr txBox="1"/>
          <p:nvPr/>
        </p:nvSpPr>
        <p:spPr>
          <a:xfrm>
            <a:off x="2173683" y="8550496"/>
            <a:ext cx="4593763" cy="12751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Agence de voyage</a:t>
            </a:r>
          </a:p>
          <a:p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Application 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(Java</a:t>
            </a:r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fr-FR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Serveur de traitement d’images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Transformation d’images (C) – Interface Web (HTML, CSS, Bootstrap)</a:t>
            </a:r>
          </a:p>
          <a:p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10679</TotalTime>
  <Words>295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Demi</vt:lpstr>
      <vt:lpstr>MinionPro-Regular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Houeix, Julien</dc:creator>
  <cp:lastModifiedBy>ROMANET Vincent</cp:lastModifiedBy>
  <cp:revision>110</cp:revision>
  <cp:lastPrinted>2018-03-23T06:18:16Z</cp:lastPrinted>
  <dcterms:created xsi:type="dcterms:W3CDTF">2018-03-22T22:35:05Z</dcterms:created>
  <dcterms:modified xsi:type="dcterms:W3CDTF">2018-08-20T11:53:09Z</dcterms:modified>
</cp:coreProperties>
</file>