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>
        <p:scale>
          <a:sx n="100" d="100"/>
          <a:sy n="100" d="100"/>
        </p:scale>
        <p:origin x="19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:a16="http://schemas.microsoft.com/office/drawing/2014/main" xmlns="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1805737" y="282546"/>
            <a:ext cx="3604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ROMANET VINCENT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</a:t>
            </a:r>
            <a:endParaRPr lang="fr-FR" sz="1600" cap="small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</a:t>
            </a:r>
            <a:endParaRPr lang="fr-FR" sz="1600" cap="small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septembre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111453" y="1466784"/>
            <a:ext cx="3208211" cy="160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6586" y="1714422"/>
            <a:ext cx="638651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principal, pour moi, de développer mes connaissances sur l’Intelligence Artificielle et, pour vous, de bénéficier d’un travail efficace et dynamique d’un ingénieur en devenir. Une position chez </a:t>
            </a:r>
            <a:r>
              <a:rPr lang="fr-FR" sz="950" b="1" dirty="0" smtClean="0">
                <a:solidFill>
                  <a:srgbClr val="FF0000"/>
                </a:solidFill>
              </a:rPr>
              <a:t>[…]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tant qu’alternant me permettrait d’en apprendre autant que possible sur </a:t>
            </a:r>
            <a:r>
              <a:rPr lang="fr-FR" sz="950" b="1" dirty="0">
                <a:solidFill>
                  <a:srgbClr val="FF0000"/>
                </a:solidFill>
              </a:rPr>
              <a:t>[…]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Le rythme suivi est de 3 jours en école et 2 jours en entreprise par semaine. </a:t>
            </a:r>
            <a:endParaRPr lang="fr-FR" sz="9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906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2757" y="26582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482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xmlns="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130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:a16="http://schemas.microsoft.com/office/drawing/2014/main" xmlns="" id="{5822FEA2-9731-4D7D-8840-196EB1CC9A6D}"/>
              </a:ext>
            </a:extLst>
          </p:cNvPr>
          <p:cNvSpPr txBox="1"/>
          <p:nvPr/>
        </p:nvSpPr>
        <p:spPr>
          <a:xfrm>
            <a:off x="21547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Gouvernance d’entreprise/Grand Mémoire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Management des compétences/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Managing</a:t>
            </a:r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 Cultural 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Diversity</a:t>
            </a:r>
            <a:endParaRPr lang="fr-FR" sz="1100" dirty="0" smtClean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6" y="236199"/>
            <a:ext cx="1313602" cy="1359262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130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482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</a:p>
          <a:p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Application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(Java</a:t>
            </a:r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d’images (C) – Interface Web (HTML,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64" y="168956"/>
            <a:ext cx="1485214" cy="14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10698</TotalTime>
  <Words>303</Words>
  <Application>Microsoft Office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111</cp:revision>
  <cp:lastPrinted>2018-03-23T06:18:16Z</cp:lastPrinted>
  <dcterms:created xsi:type="dcterms:W3CDTF">2018-03-22T22:35:05Z</dcterms:created>
  <dcterms:modified xsi:type="dcterms:W3CDTF">2018-08-02T07:37:50Z</dcterms:modified>
</cp:coreProperties>
</file>