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273A5-929F-4CD2-157A-C9FD3E926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Statsbot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C61F9E-0C7E-1DDC-0FC3-AF27C6CCD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Инструмент аналитики для работы с большими данными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AB5D15-A7C1-7457-ACA1-BDB4F6FB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73521"/>
            <a:ext cx="8825658" cy="158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0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45E3F-CFC5-4988-0668-30D493A7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Кейсы успешного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3069B2-BE9E-8E3D-F6B5-4B5A9702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Пример 1: Маркетинговая компания, использующая </a:t>
            </a:r>
            <a:r>
              <a:rPr lang="ru-RU" dirty="0" err="1"/>
              <a:t>Statsbot</a:t>
            </a:r>
            <a:r>
              <a:rPr lang="ru-RU" dirty="0"/>
              <a:t> для мониторинга метрик кампаний и повышения эффективности рекламы.</a:t>
            </a:r>
          </a:p>
          <a:p>
            <a:r>
              <a:rPr lang="ru-RU" dirty="0"/>
              <a:t>- Пример 2: Финансовый стартап, автоматизировавший анализ транзакционных данных для выявления потенциальных рисков и прогнозирования доходов.</a:t>
            </a:r>
          </a:p>
          <a:p>
            <a:r>
              <a:rPr lang="ru-RU" dirty="0"/>
              <a:t>- Пример 3: </a:t>
            </a:r>
            <a:r>
              <a:rPr lang="ru-RU" dirty="0" err="1"/>
              <a:t>eCommerce</a:t>
            </a:r>
            <a:r>
              <a:rPr lang="ru-RU" dirty="0"/>
              <a:t>-платформа, анализирующая поведение пользователей и увеличившая конверсии благодаря пониманию клиентских предпочтений.</a:t>
            </a:r>
          </a:p>
        </p:txBody>
      </p:sp>
    </p:spTree>
    <p:extLst>
      <p:ext uri="{BB962C8B-B14F-4D97-AF65-F5344CB8AC3E}">
        <p14:creationId xmlns:p14="http://schemas.microsoft.com/office/powerpoint/2010/main" val="297995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BA415-3DBB-36BA-DD8D-11CF7B76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 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6D9E8D-BAE2-2DD8-8F65-B4BFBFD5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Заключение:</a:t>
            </a:r>
          </a:p>
          <a:p>
            <a:r>
              <a:rPr lang="ru-RU" dirty="0"/>
              <a:t>- </a:t>
            </a:r>
            <a:r>
              <a:rPr lang="ru-RU" dirty="0" err="1"/>
              <a:t>Statsbot</a:t>
            </a:r>
            <a:r>
              <a:rPr lang="ru-RU" dirty="0"/>
              <a:t> — полезный инструмент для бизнеса, особенно для компаний, активно использующих данные для принятия решений.</a:t>
            </a:r>
          </a:p>
          <a:p>
            <a:r>
              <a:rPr lang="ru-RU" dirty="0"/>
              <a:t>- Интеграция с другими платформами и доступ через мессенджеры делают его удобным и доступным для команд.</a:t>
            </a:r>
          </a:p>
          <a:p>
            <a:r>
              <a:rPr lang="ru-RU" dirty="0"/>
              <a:t>- Перспективы развития </a:t>
            </a:r>
            <a:r>
              <a:rPr lang="ru-RU" dirty="0" err="1"/>
              <a:t>Statsbot</a:t>
            </a:r>
            <a:r>
              <a:rPr lang="ru-RU" dirty="0"/>
              <a:t> — улучшение возможностей машинного обучения, добавление интеграций с новыми источниками данных и расширение функций отчетности.</a:t>
            </a:r>
          </a:p>
        </p:txBody>
      </p:sp>
    </p:spTree>
    <p:extLst>
      <p:ext uri="{BB962C8B-B14F-4D97-AF65-F5344CB8AC3E}">
        <p14:creationId xmlns:p14="http://schemas.microsoft.com/office/powerpoint/2010/main" val="30310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8270D-D33E-3075-5EBD-FBE4FD27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Statsbot</a:t>
            </a:r>
            <a:r>
              <a:rPr lang="en-US" dirty="0"/>
              <a:t> — </a:t>
            </a:r>
            <a:r>
              <a:rPr lang="ru-RU" dirty="0"/>
              <a:t>это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4F657-668C-6C52-D68D-D330A114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аналитический инструмент, который интегрируется с платформами, такими как </a:t>
            </a:r>
            <a:r>
              <a:rPr lang="ru-RU" dirty="0" err="1"/>
              <a:t>Slack</a:t>
            </a:r>
            <a:r>
              <a:rPr lang="ru-RU" dirty="0"/>
              <a:t>, и предоставляет доступ к аналитике прямо в мессенджерах. </a:t>
            </a:r>
            <a:r>
              <a:rPr lang="ru-RU" dirty="0" err="1"/>
              <a:t>Statsbot</a:t>
            </a:r>
            <a:r>
              <a:rPr lang="ru-RU" dirty="0"/>
              <a:t> предлагает удобный интерфейс для анализа данных, автоматизирует сбор и обработку информации, а также помогает бизнесам принимать более обоснованные решения, используя данные.</a:t>
            </a:r>
          </a:p>
        </p:txBody>
      </p:sp>
    </p:spTree>
    <p:extLst>
      <p:ext uri="{BB962C8B-B14F-4D97-AF65-F5344CB8AC3E}">
        <p14:creationId xmlns:p14="http://schemas.microsoft.com/office/powerpoint/2010/main" val="396542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C0B5-FE77-4142-9FD6-4484ADB4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Statsbot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CBF753-6763-3845-8FBE-6F11F0074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- </a:t>
            </a:r>
            <a:r>
              <a:rPr lang="ru-RU" dirty="0" err="1"/>
              <a:t>Statsbot</a:t>
            </a:r>
            <a:r>
              <a:rPr lang="ru-RU" dirty="0"/>
              <a:t> — это бот для аналитики данных, который работает на базе популярных мессенджеров и платформ (например, </a:t>
            </a:r>
            <a:r>
              <a:rPr lang="ru-RU" dirty="0" err="1"/>
              <a:t>Slack</a:t>
            </a:r>
            <a:r>
              <a:rPr lang="ru-RU" dirty="0"/>
              <a:t>).</a:t>
            </a:r>
          </a:p>
          <a:p>
            <a:r>
              <a:rPr lang="ru-RU" dirty="0"/>
              <a:t>- Позволяет бизнесам интегрировать аналитику непосредственно в рабочий процесс, избегая необходимости постоянного переключения между платформами.</a:t>
            </a:r>
          </a:p>
          <a:p>
            <a:r>
              <a:rPr lang="ru-RU" dirty="0"/>
              <a:t>- Разработан для автоматизации процессов анализа данных и упрощения доступа к статистической информации.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3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Ключевые функции:</a:t>
            </a:r>
            <a:endParaRPr lang="ru-RU" sz="3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Автоматический сбор данных</a:t>
            </a:r>
            <a:endParaRPr lang="ru-RU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Создание визуализаций</a:t>
            </a:r>
            <a:endParaRPr lang="ru-RU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Генерация отчетов по запросу</a:t>
            </a:r>
            <a:endParaRPr lang="ru-RU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Возможность настроек под конкретные бизнес-задачи</a:t>
            </a:r>
            <a:endParaRPr lang="ru-RU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49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800CC-8C61-E1C7-9D40-888EFA32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 err="1"/>
              <a:t>Statsbot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BFC6CB-9A1B-23B3-D411-4CD06FD0E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Интеграция:</a:t>
            </a:r>
            <a:endParaRPr lang="ru-R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Statsbot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подключается к различным источникам данных, таким как Google Analytics, базы данных или CRM-системы.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После интеграции он может автоматически собирать информацию и делать ее доступной через запросы в мессенджерах.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возможности:</a:t>
            </a:r>
            <a:endParaRPr lang="ru-R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Обработка естественного языка, чтобы пользователи могли запрашивать данные простыми командами.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Создание отчетов и графиков для визуализации данных.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Возможность настройки автоматических уведомлений при достижении определенных KPI или при аномалиях.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48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259B0-72A2-1D1C-C202-FC070438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использования </a:t>
            </a:r>
            <a:r>
              <a:rPr lang="en-US" dirty="0" err="1"/>
              <a:t>Statsbot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8BB9F-64F3-9B1B-E2DB-3AF6CA4A8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преимущества:</a:t>
            </a:r>
            <a:endParaRPr lang="ru-RU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Удобство: Доступ к аналитике без необходимости входа в отдельные системы.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Эффективность: Автоматические уведомления и отчеты помогают сократить время на анализ данных.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Экономия ресурсов: Снижает потребность в дополнительных IT-ресурсах для анализа данных.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Доступность: Возможность анализа данных сотрудниками, не имеющими глубоких знаний в аналитике.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кого подходит </a:t>
            </a:r>
            <a:r>
              <a:rPr lang="ru-RU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Statsbot</a:t>
            </a: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Statsbot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полезен как для менеджеров, так и для специалистов, так как помогает легко получить информацию о показателях и KPI.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Идеально подходит для малого и среднего бизнеса, где нет ресурсов для больших аналитических команд.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5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A808B-25F0-68CB-2736-62F91372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сценарии использования </a:t>
            </a:r>
            <a:r>
              <a:rPr lang="en-US" dirty="0" err="1"/>
              <a:t>Statsbot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CFD05-858F-31CA-DF77-6A000B413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Маркетинговая аналитика: Отслеживание эффективности кампаний, метрик конверсии и поведения пользователей.</a:t>
            </a:r>
          </a:p>
          <a:p>
            <a:r>
              <a:rPr lang="ru-RU" dirty="0"/>
              <a:t>2. Продуктовая аналитика: Анализ активности пользователей, понимание "волн ухода" (</a:t>
            </a:r>
            <a:r>
              <a:rPr lang="ru-RU" dirty="0" err="1"/>
              <a:t>churn</a:t>
            </a:r>
            <a:r>
              <a:rPr lang="ru-RU" dirty="0"/>
              <a:t> </a:t>
            </a:r>
            <a:r>
              <a:rPr lang="ru-RU" dirty="0" err="1"/>
              <a:t>rate</a:t>
            </a:r>
            <a:r>
              <a:rPr lang="ru-RU" dirty="0"/>
              <a:t>) и уровня вовлеченности.</a:t>
            </a:r>
          </a:p>
          <a:p>
            <a:r>
              <a:rPr lang="ru-RU" dirty="0"/>
              <a:t>3. Финансовая аналитика: Контроль расходов и доходов, прогнозирование финансовых показателей.</a:t>
            </a:r>
          </a:p>
          <a:p>
            <a:r>
              <a:rPr lang="ru-RU" dirty="0"/>
              <a:t>4. Производственная аналитика: Мониторинг показателей производительности, контроль KPI и выявление аномалий в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53987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7C617-8007-FE82-149B-06087929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инструменты в </a:t>
            </a:r>
            <a:r>
              <a:rPr lang="ru-RU" dirty="0" err="1"/>
              <a:t>Statsbot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C43C77-C8C7-9BDF-3EF2-0986F8E8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Язык обработки естественного языка (NLP): для взаимодействия с пользователями с помощью простых команд.</a:t>
            </a:r>
          </a:p>
          <a:p>
            <a:r>
              <a:rPr lang="ru-RU" dirty="0"/>
              <a:t>- Машинное обучение: для предсказания тенденций, выявления аномалий и поддержки в принятии решений.</a:t>
            </a:r>
          </a:p>
          <a:p>
            <a:r>
              <a:rPr lang="ru-RU" dirty="0"/>
              <a:t>- Интеграция с базами данных: возможность подключаться к источникам, таким как MySQL, </a:t>
            </a:r>
            <a:r>
              <a:rPr lang="ru-RU" dirty="0" err="1"/>
              <a:t>PostgreSQL</a:t>
            </a:r>
            <a:r>
              <a:rPr lang="ru-RU" dirty="0"/>
              <a:t>, Google Analytics.</a:t>
            </a:r>
          </a:p>
          <a:p>
            <a:r>
              <a:rPr lang="ru-RU" dirty="0"/>
              <a:t>- </a:t>
            </a:r>
            <a:r>
              <a:rPr lang="ru-RU" dirty="0" err="1"/>
              <a:t>Дашборды</a:t>
            </a:r>
            <a:r>
              <a:rPr lang="ru-RU" dirty="0"/>
              <a:t> и визуализация: </a:t>
            </a:r>
            <a:r>
              <a:rPr lang="ru-RU" dirty="0" err="1"/>
              <a:t>Statsbot</a:t>
            </a:r>
            <a:r>
              <a:rPr lang="ru-RU" dirty="0"/>
              <a:t> создает визуальные отчеты для лучшего понимания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55934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7395F-2D7A-2DD7-5C78-A201737A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запросов и отчетов в </a:t>
            </a:r>
            <a:r>
              <a:rPr lang="ru-RU" dirty="0" err="1"/>
              <a:t>Statsbot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36108-45B7-8097-717F-D6D7F33C0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Примеры запросов: “Покажи, как изменился трафик за последние 7 дней” или “Какой уровень конверсии у нас был вчера?”</a:t>
            </a:r>
          </a:p>
          <a:p>
            <a:r>
              <a:rPr lang="ru-RU" dirty="0"/>
              <a:t>- Типы отчетов: </a:t>
            </a:r>
            <a:r>
              <a:rPr lang="ru-RU" dirty="0" err="1"/>
              <a:t>Statsbot</a:t>
            </a:r>
            <a:r>
              <a:rPr lang="ru-RU" dirty="0"/>
              <a:t> может создавать отчеты по показателям роста, уровням конверсии, отслеживать производственные и маркетинговые KPI.</a:t>
            </a:r>
          </a:p>
          <a:p>
            <a:r>
              <a:rPr lang="ru-RU" dirty="0"/>
              <a:t>- Визуализация: графики и таблицы, которые </a:t>
            </a:r>
            <a:r>
              <a:rPr lang="ru-RU" dirty="0" err="1"/>
              <a:t>Statsbot</a:t>
            </a:r>
            <a:r>
              <a:rPr lang="ru-RU" dirty="0"/>
              <a:t> генерирует по запросу, позволяют быстро увидеть общие тенденции и текущие показатели.</a:t>
            </a:r>
          </a:p>
        </p:txBody>
      </p:sp>
    </p:spTree>
    <p:extLst>
      <p:ext uri="{BB962C8B-B14F-4D97-AF65-F5344CB8AC3E}">
        <p14:creationId xmlns:p14="http://schemas.microsoft.com/office/powerpoint/2010/main" val="119843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45004-FE50-CDE2-3A80-8347D1FE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Преимущества для бизнеса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83FEC6-4EFB-CBDB-5FA5-3570D250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Почему компании выбирают </a:t>
            </a:r>
            <a:r>
              <a:rPr lang="ru-RU" sz="2800" dirty="0" err="1"/>
              <a:t>Statsbot</a:t>
            </a:r>
            <a:r>
              <a:rPr lang="ru-RU" sz="2800" dirty="0"/>
              <a:t>?</a:t>
            </a:r>
          </a:p>
          <a:p>
            <a:r>
              <a:rPr lang="ru-RU" dirty="0"/>
              <a:t>- Снижение затрат: Меньше времени и ресурсов тратится на сбор и анализ данных.</a:t>
            </a:r>
          </a:p>
          <a:p>
            <a:r>
              <a:rPr lang="ru-RU" dirty="0"/>
              <a:t>- Улучшение принятия решений: Актуальные и точные данные помогают принимать взвешенные решения.</a:t>
            </a:r>
          </a:p>
          <a:p>
            <a:r>
              <a:rPr lang="ru-RU" dirty="0"/>
              <a:t>- Скорость и удобство: Вся аналитика в одном месте, что повышает производительность команд.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484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716</Words>
  <Application>Microsoft Office PowerPoint</Application>
  <PresentationFormat>Широкоэкранный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Times New Roman</vt:lpstr>
      <vt:lpstr>Wingdings 3</vt:lpstr>
      <vt:lpstr>Ион</vt:lpstr>
      <vt:lpstr>Statsbot</vt:lpstr>
      <vt:lpstr>Statsbot — это</vt:lpstr>
      <vt:lpstr>Что такое Statsbot?</vt:lpstr>
      <vt:lpstr>Как работает Statsbot?</vt:lpstr>
      <vt:lpstr>Преимущества использования Statsbot</vt:lpstr>
      <vt:lpstr>Основные сценарии использования Statsbot</vt:lpstr>
      <vt:lpstr>Технологии и инструменты в Statsbot</vt:lpstr>
      <vt:lpstr>Примеры запросов и отчетов в Statsbot</vt:lpstr>
      <vt:lpstr>Преимущества для бизнеса</vt:lpstr>
      <vt:lpstr>Кейсы успешного применения</vt:lpstr>
      <vt:lpstr>Выводы и Перспективы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Влад Опришко</dc:creator>
  <cp:lastModifiedBy>Влад Опришко</cp:lastModifiedBy>
  <cp:revision>4</cp:revision>
  <dcterms:created xsi:type="dcterms:W3CDTF">2024-11-05T08:49:55Z</dcterms:created>
  <dcterms:modified xsi:type="dcterms:W3CDTF">2024-11-05T09:09:37Z</dcterms:modified>
</cp:coreProperties>
</file>