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32B94-45BE-3A8B-AC48-C8B1FACB7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1C8F06-6441-EF9C-7F9F-25959E862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8C8578-F301-4868-6549-50B874C5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F9C67-FA37-6059-B6E5-23CA996A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EC176C-9C36-8AE1-7A4C-A983A0E2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3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DEC1B-6C17-00AC-6942-6B9B175B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D18CF6-2A62-745F-F272-C1E45BD91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B1269-154B-1C97-3FB9-F28DCA98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C872EA-7112-7BEB-FA4F-BF1DA1A5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151FD-CC53-C224-46B1-E0621F12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472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E706EB-0C69-57CB-8A51-4715D6171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C84611-BD5A-5141-D5C0-C58273B4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B1B82-F139-738B-201B-E5862B29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97497-7B73-97F1-706B-C63912AB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EEC61-B6F6-A1DC-FE74-ABA8DA33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83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25DC2-CD35-18DF-9A5E-7579F962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E51416-9720-945B-482A-4F3F56B0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DA5F1-0EFB-DE2B-5206-2D9F7F60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DAEB3B-5C15-61F1-3FEB-6F25E4CE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4BC46E-54B0-F5AA-6078-DB3EA60E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6AC65-B96A-1D62-9FFD-BB710830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2AF12-8EDD-45B0-2FD4-DAE0D4277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7BE0E4-5034-7F24-69E7-DF5A4582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C017A-E8F5-0679-FB8D-F22F2E4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29AF7-6334-4DF2-32CB-8B658554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A04C2-B302-5DD3-C217-08A95E19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9C600-5AA4-5BC4-77F7-3632B7216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02C656-98FB-6439-C28E-EA10FEFD8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250A3C-C988-68F5-BD8A-3A3B473C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0330D3-4593-65AD-CE62-5C35FD85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02591E-C242-4376-4074-1643488F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9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72C3F-D0EB-7F05-1FF4-4A5E9C32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75BD93-1DE4-7237-6366-18A1018A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D7DDB9-D450-9245-FDCD-A0A85D8C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3A1DCD-EF0E-1CE5-1CC8-201F23FA9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E51930-1FCE-883A-B112-CB5E8FEF9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C3D7C9-E8E3-8652-F8E9-233B9D41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E6A63A0-D46A-BCD0-6811-0B1DEDC7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4446ED-05D6-C0AD-3213-0AC25057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0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D8A46-702C-A29B-E06F-84E9144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71650A-D67D-2D3D-1FE4-0FEC4783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40C074-5D3D-A0E6-D283-20E63E04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FC4F5C-72D2-DEBC-1645-5D832FC5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01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54584E-1097-786F-6B61-8BE24C42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DCE13B-52FA-B701-705F-642AAE11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90206-3499-99BE-19D0-C8C78E3A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34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E6B208-4F2B-FCD2-8E9E-2C81B16D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AF6480-4454-2CF1-0EE8-807B774D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2AADEB-C4AA-640C-CD84-5758CCF3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A4A2B3-ED3C-BA6B-423E-FBED70BE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37D271-0388-F6A7-A509-6AE698EF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A97471-25D0-1D4B-3E4F-48883C0AF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29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9408F-797E-4B4F-C38C-C9FF882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0EA64D-F27C-6542-217D-B7AA08072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9C83B1-A74B-E39E-F3F7-BEC3EC8E7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E9CAD-D45F-8D47-1C2C-AA39A8E88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7EC13-0740-9418-88D8-65A0D353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BC3674-E240-6A1F-5BC6-9C5CFE4E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B70B6-66DA-5A17-0CD1-151D870F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48230A-25AD-659A-47E3-3D2826F23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C5517-DAE9-428D-CDA5-7B5D53AE9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5512E-3B83-4129-9DD3-9666DCA86891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52CCD-DA65-C40C-8B30-528B83C42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FCF2F-15E2-18BF-92F2-853EF78A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946E-C904-48ED-8A32-E461251C7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72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56A632-8E96-40B4-A5AB-CB2007A62F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EAB9F5C-DCC2-4358-95FF-30AE9A847E5A}"/>
              </a:ext>
            </a:extLst>
          </p:cNvPr>
          <p:cNvSpPr/>
          <p:nvPr/>
        </p:nvSpPr>
        <p:spPr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 eaLnBrk="0" fontAlgn="ctr" hangingPunct="0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indent="450215" algn="ctr" eaLnBrk="0" fontAlgn="ctr" hangingPunct="0">
              <a:spcAft>
                <a:spcPts val="0"/>
              </a:spcAft>
            </a:pP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 eaLnBrk="0" fontAlgn="ctr" hangingPunct="0">
              <a:spcAft>
                <a:spcPts val="0"/>
              </a:spcAft>
            </a:pP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spcAft>
                <a:spcPts val="0"/>
              </a:spcAft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 eaLnBrk="0" fontAlgn="ctr" hangingPunct="0">
              <a:spcAft>
                <a:spcPts val="0"/>
              </a:spcAft>
            </a:pPr>
            <a:r>
              <a:rPr lang="ru-RU" sz="1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Кафедра 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практическо</a:t>
            </a:r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й и прикладной информатики</a:t>
            </a:r>
            <a:endParaRPr lang="ru-RU" sz="1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FEABEA5-C03D-403A-8C0B-A5BEB14F4B31}"/>
              </a:ext>
            </a:extLst>
          </p:cNvPr>
          <p:cNvCxnSpPr/>
          <p:nvPr/>
        </p:nvCxnSpPr>
        <p:spPr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F08E5D6-DE9B-4CCD-9AAE-7E22242A7F34}"/>
              </a:ext>
            </a:extLst>
          </p:cNvPr>
          <p:cNvCxnSpPr/>
          <p:nvPr/>
        </p:nvCxnSpPr>
        <p:spPr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8B79AF-D833-4E25-B745-8B7928E444C4}"/>
              </a:ext>
            </a:extLst>
          </p:cNvPr>
          <p:cNvSpPr/>
          <p:nvPr/>
        </p:nvSpPr>
        <p:spPr>
          <a:xfrm>
            <a:off x="4313655" y="3244334"/>
            <a:ext cx="3564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ПРАКТИЧЕСКАЯ РАБОТА №2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A717D8-CFAA-4AAC-92B3-2589E63165C7}"/>
              </a:ext>
            </a:extLst>
          </p:cNvPr>
          <p:cNvSpPr/>
          <p:nvPr/>
        </p:nvSpPr>
        <p:spPr>
          <a:xfrm>
            <a:off x="609599" y="3687380"/>
            <a:ext cx="1097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тему: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«Структурный анализ»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5A28A-63CA-45C1-B83B-EE5C7D3D8DF0}"/>
              </a:ext>
            </a:extLst>
          </p:cNvPr>
          <p:cNvSpPr txBox="1"/>
          <p:nvPr/>
        </p:nvSpPr>
        <p:spPr>
          <a:xfrm>
            <a:off x="282102" y="6227163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Фомичев Р.А. Квашнин Ю.В.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F6BB40-BEAF-1D78-0CAC-DB5AFD0664BB}"/>
              </a:ext>
            </a:extLst>
          </p:cNvPr>
          <p:cNvSpPr txBox="1"/>
          <p:nvPr/>
        </p:nvSpPr>
        <p:spPr>
          <a:xfrm>
            <a:off x="3654767" y="6227163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ИКМО-03-25</a:t>
            </a:r>
          </a:p>
        </p:txBody>
      </p:sp>
    </p:spTree>
    <p:extLst>
      <p:ext uri="{BB962C8B-B14F-4D97-AF65-F5344CB8AC3E}">
        <p14:creationId xmlns:p14="http://schemas.microsoft.com/office/powerpoint/2010/main" val="50776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98CF8-8959-2B05-6DEB-C899B94B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390A1-FB49-FACC-18DA-BC7C62A67F69}"/>
              </a:ext>
            </a:extLst>
          </p:cNvPr>
          <p:cNvSpPr txBox="1"/>
          <p:nvPr/>
        </p:nvSpPr>
        <p:spPr>
          <a:xfrm>
            <a:off x="838200" y="1108954"/>
            <a:ext cx="10961451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Структурный анализ 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— это метод исследования сложных систем и процессов, основанный на их разложении на составляющие элементы и изучении взаимосвязей между ними. Такой подход используется в инженерии, информатике, экономике и других областях, где важно понимать устройство объекта и его внутреннюю логику.</a:t>
            </a:r>
            <a:endParaRPr lang="ru-RU" sz="2400" kern="100" dirty="0">
              <a:effectLst/>
              <a:latin typeface="Liberation Serif"/>
              <a:ea typeface="Droid Sans Fallback"/>
              <a:cs typeface="FreeSans"/>
            </a:endParaRPr>
          </a:p>
          <a:p>
            <a:pPr indent="449580" algn="just">
              <a:lnSpc>
                <a:spcPct val="150000"/>
              </a:lnSpc>
              <a:buNone/>
            </a:pPr>
            <a:r>
              <a:rPr lang="ru-RU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Главная идея структурного анализа </a:t>
            </a:r>
            <a:r>
              <a:rPr lang="ru-RU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FreeSans"/>
              </a:rPr>
              <a:t>— представить систему в виде набора взаимосвязанных частей, что позволяет лучше понять её поведение и упростить проектирование, диагностику и оптимизацию.</a:t>
            </a:r>
            <a:endParaRPr lang="ru-RU" sz="2400" kern="100" dirty="0">
              <a:effectLst/>
              <a:latin typeface="Liberation Serif"/>
              <a:ea typeface="Droid Sans Fallback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198989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1389-3B5B-49EE-F70B-85F73154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280A4-7C5E-C7DD-5432-DA4A5520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D38B5A-E238-307B-A1A0-C125362F2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14242"/>
            <a:ext cx="1451043" cy="1451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C2F4F4-5329-FE18-8F2A-1EECC64DDAC1}"/>
              </a:ext>
            </a:extLst>
          </p:cNvPr>
          <p:cNvSpPr txBox="1"/>
          <p:nvPr/>
        </p:nvSpPr>
        <p:spPr>
          <a:xfrm>
            <a:off x="3056917" y="1808930"/>
            <a:ext cx="168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</a:t>
            </a:r>
            <a:endParaRPr lang="ru-RU" sz="24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707907C-77DA-601A-0648-75AFFF22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67847"/>
            <a:ext cx="1451043" cy="14510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72D53-CB5C-9DC7-1A1E-5C35E085622C}"/>
              </a:ext>
            </a:extLst>
          </p:cNvPr>
          <p:cNvSpPr txBox="1"/>
          <p:nvPr/>
        </p:nvSpPr>
        <p:spPr>
          <a:xfrm>
            <a:off x="3056917" y="3562535"/>
            <a:ext cx="168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Элемент</a:t>
            </a:r>
            <a:endParaRPr lang="ru-RU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6C405A-03EF-07CB-83E1-86E8772CA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604" y="4821452"/>
            <a:ext cx="1344039" cy="13440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E5661D-0795-9AC7-C02F-9254F9BA40EA}"/>
              </a:ext>
            </a:extLst>
          </p:cNvPr>
          <p:cNvSpPr txBox="1"/>
          <p:nvPr/>
        </p:nvSpPr>
        <p:spPr>
          <a:xfrm>
            <a:off x="3056917" y="5262638"/>
            <a:ext cx="168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Структура</a:t>
            </a:r>
            <a:endParaRPr lang="ru-RU" sz="2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1D4587D-2298-E088-9381-59CEAB6C1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998" y="1314242"/>
            <a:ext cx="1451043" cy="14510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31E9EB-3C8A-E5EE-2C3F-7AB77BD5A947}"/>
              </a:ext>
            </a:extLst>
          </p:cNvPr>
          <p:cNvSpPr txBox="1"/>
          <p:nvPr/>
        </p:nvSpPr>
        <p:spPr>
          <a:xfrm>
            <a:off x="8528726" y="1808929"/>
            <a:ext cx="1680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ED5C5D-D9FD-077D-C51D-D056C15CB7D8}"/>
              </a:ext>
            </a:extLst>
          </p:cNvPr>
          <p:cNvSpPr txBox="1"/>
          <p:nvPr/>
        </p:nvSpPr>
        <p:spPr>
          <a:xfrm>
            <a:off x="8528726" y="3562535"/>
            <a:ext cx="2064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Взаимосвязь </a:t>
            </a:r>
            <a:endParaRPr lang="ru-RU" sz="24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FD7DA6D-75BE-507A-657B-094F2ABF3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998" y="3067847"/>
            <a:ext cx="1451043" cy="145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F8EE-B185-B3C6-E680-76379CD8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F23DE-1958-573E-39BB-3915CC5C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методы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D4875-65A4-05E5-A46D-E22D307F8380}"/>
              </a:ext>
            </a:extLst>
          </p:cNvPr>
          <p:cNvSpPr txBox="1"/>
          <p:nvPr/>
        </p:nvSpPr>
        <p:spPr>
          <a:xfrm>
            <a:off x="838200" y="1108954"/>
            <a:ext cx="52578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Функционально-структурный метод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озволяет разделить систему на подсистемы и процессы, определить их назначение.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Графический метод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спользование блок-схем, диаграмм, деревьев решений для наглядного отображения структуры.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5CBA1-5961-C7AE-733E-021C51B7B3CB}"/>
              </a:ext>
            </a:extLst>
          </p:cNvPr>
          <p:cNvSpPr txBox="1"/>
          <p:nvPr/>
        </p:nvSpPr>
        <p:spPr>
          <a:xfrm>
            <a:off x="6510235" y="1108953"/>
            <a:ext cx="52578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Иерархический метод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рганизация элементов системы по уровням, от общего к частному.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 потоков данных (DFD)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писание потоков информации и взаимодействий между частями системы.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5A28E-AA11-CBAD-9502-0C82EBF0A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A2F76-BBA2-EB4C-B9C5-E36C3E03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B7B01-981B-0DDD-EB4E-0D5E91305579}"/>
              </a:ext>
            </a:extLst>
          </p:cNvPr>
          <p:cNvSpPr txBox="1"/>
          <p:nvPr/>
        </p:nvSpPr>
        <p:spPr>
          <a:xfrm>
            <a:off x="711768" y="1330220"/>
            <a:ext cx="5677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Рассмотрим предприятие, где внедряется система автоматизации бухгалтерского учёта.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DBA10C-F253-304D-01A2-4BB92FB6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460" y="986656"/>
            <a:ext cx="5677692" cy="5506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814D41-09FE-1810-730E-E0CB2464B2C3}"/>
              </a:ext>
            </a:extLst>
          </p:cNvPr>
          <p:cNvSpPr txBox="1"/>
          <p:nvPr/>
        </p:nvSpPr>
        <p:spPr>
          <a:xfrm>
            <a:off x="711768" y="2751815"/>
            <a:ext cx="57571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верхнем уровне система делится на модули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модуль разбивается на отдельные функции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модулями строятся связи</a:t>
            </a:r>
          </a:p>
        </p:txBody>
      </p:sp>
    </p:spTree>
    <p:extLst>
      <p:ext uri="{BB962C8B-B14F-4D97-AF65-F5344CB8AC3E}">
        <p14:creationId xmlns:p14="http://schemas.microsoft.com/office/powerpoint/2010/main" val="411523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0A49-5B22-1638-D5CE-374A79FA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48F1A-4253-DF62-6C78-80209BBC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структурного анализа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22392-08C0-B57E-3484-047A1FF80A36}"/>
              </a:ext>
            </a:extLst>
          </p:cNvPr>
          <p:cNvSpPr txBox="1"/>
          <p:nvPr/>
        </p:nvSpPr>
        <p:spPr>
          <a:xfrm>
            <a:off x="838200" y="1278791"/>
            <a:ext cx="1100036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Информационные технологии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роектирование программных систем, построение баз данных.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Экономика и менеджмент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бизнес-процессов, организационных структур, оптимизация управления.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Инженерия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сложных технических объектов, систем автоматизации.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Научные исследования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ормализация и описание природных или социальных систем.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5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431F-AA9A-31D2-24AE-0133B9F5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31CFE-6760-461D-317E-A4A3A774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382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2CBD8-1415-C1AD-0659-7D156F9DA437}"/>
              </a:ext>
            </a:extLst>
          </p:cNvPr>
          <p:cNvSpPr txBox="1"/>
          <p:nvPr/>
        </p:nvSpPr>
        <p:spPr>
          <a:xfrm>
            <a:off x="838200" y="1278791"/>
            <a:ext cx="1100036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анализ является универсальным инструментом исследования сложных систем. Его применение позволяет: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упрощать понимание объектов,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выявлять закономерности и взаимосвязи,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строить эффективные модели для прогнозирования и оптимизации.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этому структурный анализ широко используется в науке, технике, экономике и управлении, помогая принимать обоснованные решения и повышать эффективность систем.</a:t>
            </a:r>
          </a:p>
        </p:txBody>
      </p:sp>
    </p:spTree>
    <p:extLst>
      <p:ext uri="{BB962C8B-B14F-4D97-AF65-F5344CB8AC3E}">
        <p14:creationId xmlns:p14="http://schemas.microsoft.com/office/powerpoint/2010/main" val="23142857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317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Liberation Serif</vt:lpstr>
      <vt:lpstr>Symbol</vt:lpstr>
      <vt:lpstr>Times New Roman</vt:lpstr>
      <vt:lpstr>Тема Office</vt:lpstr>
      <vt:lpstr>Презентация PowerPoint</vt:lpstr>
      <vt:lpstr>Введение</vt:lpstr>
      <vt:lpstr>Основные понятия</vt:lpstr>
      <vt:lpstr>Основные методы</vt:lpstr>
      <vt:lpstr>Пример</vt:lpstr>
      <vt:lpstr>Применение структурного анализа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3BE3DA</dc:creator>
  <cp:lastModifiedBy>3BE3DA</cp:lastModifiedBy>
  <cp:revision>6</cp:revision>
  <dcterms:created xsi:type="dcterms:W3CDTF">2025-09-25T11:19:08Z</dcterms:created>
  <dcterms:modified xsi:type="dcterms:W3CDTF">2025-09-25T12:02:03Z</dcterms:modified>
</cp:coreProperties>
</file>