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3"/>
  </p:notesMasterIdLst>
  <p:sldIdLst>
    <p:sldId id="277" r:id="rId3"/>
    <p:sldId id="257" r:id="rId4"/>
    <p:sldId id="279" r:id="rId5"/>
    <p:sldId id="281" r:id="rId6"/>
    <p:sldId id="285" r:id="rId7"/>
    <p:sldId id="287" r:id="rId8"/>
    <p:sldId id="291" r:id="rId9"/>
    <p:sldId id="298" r:id="rId10"/>
    <p:sldId id="295" r:id="rId11"/>
    <p:sldId id="297" r:id="rId12"/>
  </p:sldIdLst>
  <p:sldSz cx="9144000" cy="5143500" type="screen16x9"/>
  <p:notesSz cx="6858000" cy="9144000"/>
  <p:embeddedFontLst>
    <p:embeddedFont>
      <p:font typeface="Archivo ExtraBold" panose="020B0604020202020204" charset="0"/>
      <p:bold r:id="rId14"/>
      <p:boldItalic r:id="rId15"/>
    </p:embeddedFont>
    <p:embeddedFont>
      <p:font typeface="Archivo SemiBold" panose="020B0604020202020204" charset="0"/>
      <p:regular r:id="rId16"/>
      <p:bold r:id="rId17"/>
      <p:italic r:id="rId18"/>
      <p:boldItalic r:id="rId19"/>
    </p:embeddedFont>
    <p:embeddedFont>
      <p:font typeface="Berlin Sans FB Demi" panose="020E0802020502020306" pitchFamily="34" charset="0"/>
      <p:bold r:id="rId20"/>
    </p:embeddedFont>
    <p:embeddedFont>
      <p:font typeface="Inter" panose="020B060402020202020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League Spartan Black" pitchFamily="2" charset="0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19A4A0"/>
    <a:srgbClr val="4FC079"/>
    <a:srgbClr val="79D65B"/>
    <a:srgbClr val="003326"/>
    <a:srgbClr val="CDCDCD"/>
    <a:srgbClr val="050B0A"/>
    <a:srgbClr val="EAEAEA"/>
    <a:srgbClr val="29878F"/>
    <a:srgbClr val="1FA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5033" autoAdjust="0"/>
  </p:normalViewPr>
  <p:slideViewPr>
    <p:cSldViewPr snapToGrid="0">
      <p:cViewPr varScale="1">
        <p:scale>
          <a:sx n="101" d="100"/>
          <a:sy n="101" d="100"/>
        </p:scale>
        <p:origin x="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8b5879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8a8b58795f_2_0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28a8b58795f_2_0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1</a:t>
            </a:fld>
            <a:endParaRPr sz="600"/>
          </a:p>
        </p:txBody>
      </p:sp>
    </p:spTree>
    <p:extLst>
      <p:ext uri="{BB962C8B-B14F-4D97-AF65-F5344CB8AC3E}">
        <p14:creationId xmlns:p14="http://schemas.microsoft.com/office/powerpoint/2010/main" val="61331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A8B9113D-C9A7-CDB4-02E9-27B9B1CAF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8b58795f_2_0:notes">
            <a:extLst>
              <a:ext uri="{FF2B5EF4-FFF2-40B4-BE49-F238E27FC236}">
                <a16:creationId xmlns:a16="http://schemas.microsoft.com/office/drawing/2014/main" id="{009521B4-FC83-C73F-F3B0-02D603B9CE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8a8b58795f_2_0:notes">
            <a:extLst>
              <a:ext uri="{FF2B5EF4-FFF2-40B4-BE49-F238E27FC236}">
                <a16:creationId xmlns:a16="http://schemas.microsoft.com/office/drawing/2014/main" id="{F1B4E710-C97F-1C64-2539-A6AB6FF59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28a8b58795f_2_0:notes">
            <a:extLst>
              <a:ext uri="{FF2B5EF4-FFF2-40B4-BE49-F238E27FC236}">
                <a16:creationId xmlns:a16="http://schemas.microsoft.com/office/drawing/2014/main" id="{9D6332F2-C3AA-75C1-D59B-5BA66A48A4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10</a:t>
            </a:fld>
            <a:endParaRPr sz="600"/>
          </a:p>
        </p:txBody>
      </p:sp>
    </p:spTree>
    <p:extLst>
      <p:ext uri="{BB962C8B-B14F-4D97-AF65-F5344CB8AC3E}">
        <p14:creationId xmlns:p14="http://schemas.microsoft.com/office/powerpoint/2010/main" val="92387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8b5879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8a8b58795f_2_0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28a8b58795f_2_0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2</a:t>
            </a:fld>
            <a:endParaRPr sz="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8b5879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8a8b58795f_2_0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28a8b58795f_2_0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3</a:t>
            </a:fld>
            <a:endParaRPr sz="600"/>
          </a:p>
        </p:txBody>
      </p:sp>
    </p:spTree>
    <p:extLst>
      <p:ext uri="{BB962C8B-B14F-4D97-AF65-F5344CB8AC3E}">
        <p14:creationId xmlns:p14="http://schemas.microsoft.com/office/powerpoint/2010/main" val="427612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FB6A1914-BA27-34B3-AE89-483252D97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8b58795f_2_0:notes">
            <a:extLst>
              <a:ext uri="{FF2B5EF4-FFF2-40B4-BE49-F238E27FC236}">
                <a16:creationId xmlns:a16="http://schemas.microsoft.com/office/drawing/2014/main" id="{3C6CCD7C-C36B-7135-7A08-4E2BFFE90D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8a8b58795f_2_0:notes">
            <a:extLst>
              <a:ext uri="{FF2B5EF4-FFF2-40B4-BE49-F238E27FC236}">
                <a16:creationId xmlns:a16="http://schemas.microsoft.com/office/drawing/2014/main" id="{840BC4A0-46EC-C54F-6989-17CD1FE78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28a8b58795f_2_0:notes">
            <a:extLst>
              <a:ext uri="{FF2B5EF4-FFF2-40B4-BE49-F238E27FC236}">
                <a16:creationId xmlns:a16="http://schemas.microsoft.com/office/drawing/2014/main" id="{15F20F96-09F4-2AB2-151E-EB16FE503A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4</a:t>
            </a:fld>
            <a:endParaRPr sz="600"/>
          </a:p>
        </p:txBody>
      </p:sp>
    </p:spTree>
    <p:extLst>
      <p:ext uri="{BB962C8B-B14F-4D97-AF65-F5344CB8AC3E}">
        <p14:creationId xmlns:p14="http://schemas.microsoft.com/office/powerpoint/2010/main" val="1841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934610B8-424D-FA5B-6AE8-B5365FD0D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8b58795f_2_0:notes">
            <a:extLst>
              <a:ext uri="{FF2B5EF4-FFF2-40B4-BE49-F238E27FC236}">
                <a16:creationId xmlns:a16="http://schemas.microsoft.com/office/drawing/2014/main" id="{31269996-200D-258C-D7F9-CA9C67B29D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8a8b58795f_2_0:notes">
            <a:extLst>
              <a:ext uri="{FF2B5EF4-FFF2-40B4-BE49-F238E27FC236}">
                <a16:creationId xmlns:a16="http://schemas.microsoft.com/office/drawing/2014/main" id="{50D36BE3-FEB8-3CB2-938A-E6A22C0A8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28a8b58795f_2_0:notes">
            <a:extLst>
              <a:ext uri="{FF2B5EF4-FFF2-40B4-BE49-F238E27FC236}">
                <a16:creationId xmlns:a16="http://schemas.microsoft.com/office/drawing/2014/main" id="{1780A9E9-90E8-4852-F87A-0D5C6B63C5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5</a:t>
            </a:fld>
            <a:endParaRPr sz="600"/>
          </a:p>
        </p:txBody>
      </p:sp>
    </p:spTree>
    <p:extLst>
      <p:ext uri="{BB962C8B-B14F-4D97-AF65-F5344CB8AC3E}">
        <p14:creationId xmlns:p14="http://schemas.microsoft.com/office/powerpoint/2010/main" val="322934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7806F2FE-6464-ADB4-EF8F-8942CB008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8b58795f_2_0:notes">
            <a:extLst>
              <a:ext uri="{FF2B5EF4-FFF2-40B4-BE49-F238E27FC236}">
                <a16:creationId xmlns:a16="http://schemas.microsoft.com/office/drawing/2014/main" id="{199896E3-4AFB-E820-323D-D9C9F4CB62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8a8b58795f_2_0:notes">
            <a:extLst>
              <a:ext uri="{FF2B5EF4-FFF2-40B4-BE49-F238E27FC236}">
                <a16:creationId xmlns:a16="http://schemas.microsoft.com/office/drawing/2014/main" id="{8CF8B5CA-A48A-3BB0-9381-EF60B8230C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28a8b58795f_2_0:notes">
            <a:extLst>
              <a:ext uri="{FF2B5EF4-FFF2-40B4-BE49-F238E27FC236}">
                <a16:creationId xmlns:a16="http://schemas.microsoft.com/office/drawing/2014/main" id="{034307E7-0F25-5066-6AA6-D011758F8A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6</a:t>
            </a:fld>
            <a:endParaRPr sz="600"/>
          </a:p>
        </p:txBody>
      </p:sp>
    </p:spTree>
    <p:extLst>
      <p:ext uri="{BB962C8B-B14F-4D97-AF65-F5344CB8AC3E}">
        <p14:creationId xmlns:p14="http://schemas.microsoft.com/office/powerpoint/2010/main" val="361647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7B9F86D4-11BE-6983-193B-787F3D492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8b58795f_2_0:notes">
            <a:extLst>
              <a:ext uri="{FF2B5EF4-FFF2-40B4-BE49-F238E27FC236}">
                <a16:creationId xmlns:a16="http://schemas.microsoft.com/office/drawing/2014/main" id="{D5EB8E4D-13BF-637D-DE97-EB19AE42AD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8a8b58795f_2_0:notes">
            <a:extLst>
              <a:ext uri="{FF2B5EF4-FFF2-40B4-BE49-F238E27FC236}">
                <a16:creationId xmlns:a16="http://schemas.microsoft.com/office/drawing/2014/main" id="{58CCDAA4-7470-05D8-21F1-40BE5E886E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28a8b58795f_2_0:notes">
            <a:extLst>
              <a:ext uri="{FF2B5EF4-FFF2-40B4-BE49-F238E27FC236}">
                <a16:creationId xmlns:a16="http://schemas.microsoft.com/office/drawing/2014/main" id="{957ABD83-2679-905C-CA22-DED0011404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7</a:t>
            </a:fld>
            <a:endParaRPr sz="600"/>
          </a:p>
        </p:txBody>
      </p:sp>
    </p:spTree>
    <p:extLst>
      <p:ext uri="{BB962C8B-B14F-4D97-AF65-F5344CB8AC3E}">
        <p14:creationId xmlns:p14="http://schemas.microsoft.com/office/powerpoint/2010/main" val="308856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1C272A31-A91F-7773-F071-9AC2E56C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8b58795f_2_0:notes">
            <a:extLst>
              <a:ext uri="{FF2B5EF4-FFF2-40B4-BE49-F238E27FC236}">
                <a16:creationId xmlns:a16="http://schemas.microsoft.com/office/drawing/2014/main" id="{2A21D214-1489-7E24-7671-629FD8C81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8a8b58795f_2_0:notes">
            <a:extLst>
              <a:ext uri="{FF2B5EF4-FFF2-40B4-BE49-F238E27FC236}">
                <a16:creationId xmlns:a16="http://schemas.microsoft.com/office/drawing/2014/main" id="{C77B92EE-1D48-6DAB-16EC-3A6E550CA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28a8b58795f_2_0:notes">
            <a:extLst>
              <a:ext uri="{FF2B5EF4-FFF2-40B4-BE49-F238E27FC236}">
                <a16:creationId xmlns:a16="http://schemas.microsoft.com/office/drawing/2014/main" id="{747CF32D-37ED-76C7-4C93-EFDA052BD4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8</a:t>
            </a:fld>
            <a:endParaRPr sz="600"/>
          </a:p>
        </p:txBody>
      </p:sp>
    </p:spTree>
    <p:extLst>
      <p:ext uri="{BB962C8B-B14F-4D97-AF65-F5344CB8AC3E}">
        <p14:creationId xmlns:p14="http://schemas.microsoft.com/office/powerpoint/2010/main" val="341948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99D7BF00-208F-4C3A-4A86-3C99E6131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8b58795f_2_0:notes">
            <a:extLst>
              <a:ext uri="{FF2B5EF4-FFF2-40B4-BE49-F238E27FC236}">
                <a16:creationId xmlns:a16="http://schemas.microsoft.com/office/drawing/2014/main" id="{D97B2DB3-53CF-328B-F932-2E7AED4F6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8a8b58795f_2_0:notes">
            <a:extLst>
              <a:ext uri="{FF2B5EF4-FFF2-40B4-BE49-F238E27FC236}">
                <a16:creationId xmlns:a16="http://schemas.microsoft.com/office/drawing/2014/main" id="{CFEDA7A4-91AB-BE43-7370-1CC2D1FCCF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28a8b58795f_2_0:notes">
            <a:extLst>
              <a:ext uri="{FF2B5EF4-FFF2-40B4-BE49-F238E27FC236}">
                <a16:creationId xmlns:a16="http://schemas.microsoft.com/office/drawing/2014/main" id="{DC04FA01-6D94-6DF1-2010-D2058FC3F0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9</a:t>
            </a:fld>
            <a:endParaRPr sz="600"/>
          </a:p>
        </p:txBody>
      </p:sp>
    </p:spTree>
    <p:extLst>
      <p:ext uri="{BB962C8B-B14F-4D97-AF65-F5344CB8AC3E}">
        <p14:creationId xmlns:p14="http://schemas.microsoft.com/office/powerpoint/2010/main" val="64385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2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823851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3"/>
            <a:ext cx="1037851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297501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297501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 rtl="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3"/>
            <a:ext cx="1037851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297501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 rtl="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 rtl="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3"/>
            <a:ext cx="1037851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297501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3"/>
            <a:ext cx="1037851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297501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297501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 rtl="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23851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3"/>
            <a:ext cx="1037851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297501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1297501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 rtl="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4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2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70" name="Google Shape;170;p23"/>
          <p:cNvSpPr txBox="1">
            <a:spLocks noGrp="1"/>
          </p:cNvSpPr>
          <p:nvPr>
            <p:ph type="title" hasCustomPrompt="1"/>
          </p:nvPr>
        </p:nvSpPr>
        <p:spPr>
          <a:xfrm>
            <a:off x="823851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823851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 rtl="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 rtl="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 rtl="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 rtl="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copy 2">
  <p:cSld name="TITLE_AND_BODY_1">
    <p:bg>
      <p:bgPr>
        <a:solidFill>
          <a:srgbClr val="191D34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191D3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B0A"/>
            </a:gs>
            <a:gs pos="100000">
              <a:srgbClr val="003326"/>
            </a:gs>
          </a:gsLst>
          <a:lin ang="16200000" scaled="1"/>
          <a:tileRect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-3830121" y="1434109"/>
            <a:ext cx="5286375" cy="18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23" name="I">
            <a:extLst>
              <a:ext uri="{FF2B5EF4-FFF2-40B4-BE49-F238E27FC236}">
                <a16:creationId xmlns:a16="http://schemas.microsoft.com/office/drawing/2014/main" id="{511EEA1D-D264-4D31-3867-9A6590500A10}"/>
              </a:ext>
            </a:extLst>
          </p:cNvPr>
          <p:cNvSpPr txBox="1"/>
          <p:nvPr/>
        </p:nvSpPr>
        <p:spPr>
          <a:xfrm>
            <a:off x="-1253770" y="2087873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T</a:t>
            </a:r>
          </a:p>
        </p:txBody>
      </p:sp>
      <p:sp>
        <p:nvSpPr>
          <p:cNvPr id="24" name="A">
            <a:extLst>
              <a:ext uri="{FF2B5EF4-FFF2-40B4-BE49-F238E27FC236}">
                <a16:creationId xmlns:a16="http://schemas.microsoft.com/office/drawing/2014/main" id="{EAF63286-DD70-E9FA-37ED-56778CAF4025}"/>
              </a:ext>
            </a:extLst>
          </p:cNvPr>
          <p:cNvSpPr txBox="1"/>
          <p:nvPr/>
        </p:nvSpPr>
        <p:spPr>
          <a:xfrm>
            <a:off x="-1990484" y="2087741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I</a:t>
            </a:r>
          </a:p>
        </p:txBody>
      </p:sp>
      <p:sp>
        <p:nvSpPr>
          <p:cNvPr id="25" name="H">
            <a:extLst>
              <a:ext uri="{FF2B5EF4-FFF2-40B4-BE49-F238E27FC236}">
                <a16:creationId xmlns:a16="http://schemas.microsoft.com/office/drawing/2014/main" id="{FE125DBC-174B-49C0-9C29-6B57A8B9733A}"/>
              </a:ext>
            </a:extLst>
          </p:cNvPr>
          <p:cNvSpPr txBox="1"/>
          <p:nvPr/>
        </p:nvSpPr>
        <p:spPr>
          <a:xfrm>
            <a:off x="-3152791" y="2097331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A</a:t>
            </a:r>
          </a:p>
        </p:txBody>
      </p:sp>
      <p:sp>
        <p:nvSpPr>
          <p:cNvPr id="26" name="C2">
            <a:extLst>
              <a:ext uri="{FF2B5EF4-FFF2-40B4-BE49-F238E27FC236}">
                <a16:creationId xmlns:a16="http://schemas.microsoft.com/office/drawing/2014/main" id="{B3575BF9-A06E-B26C-8971-23FAF652F735}"/>
              </a:ext>
            </a:extLst>
          </p:cNvPr>
          <p:cNvSpPr txBox="1"/>
          <p:nvPr/>
        </p:nvSpPr>
        <p:spPr>
          <a:xfrm>
            <a:off x="-4231755" y="2079059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G</a:t>
            </a:r>
          </a:p>
        </p:txBody>
      </p:sp>
      <p:sp>
        <p:nvSpPr>
          <p:cNvPr id="27" name="K">
            <a:extLst>
              <a:ext uri="{FF2B5EF4-FFF2-40B4-BE49-F238E27FC236}">
                <a16:creationId xmlns:a16="http://schemas.microsoft.com/office/drawing/2014/main" id="{E12FFE2D-99E1-5D69-80B5-E835DE017241}"/>
              </a:ext>
            </a:extLst>
          </p:cNvPr>
          <p:cNvSpPr txBox="1"/>
          <p:nvPr/>
        </p:nvSpPr>
        <p:spPr>
          <a:xfrm>
            <a:off x="13167139" y="1146894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N</a:t>
            </a:r>
          </a:p>
        </p:txBody>
      </p:sp>
      <p:sp>
        <p:nvSpPr>
          <p:cNvPr id="28" name="C">
            <a:extLst>
              <a:ext uri="{FF2B5EF4-FFF2-40B4-BE49-F238E27FC236}">
                <a16:creationId xmlns:a16="http://schemas.microsoft.com/office/drawing/2014/main" id="{06E46258-2B65-004E-E3D1-69E3FA7F3052}"/>
              </a:ext>
            </a:extLst>
          </p:cNvPr>
          <p:cNvSpPr txBox="1"/>
          <p:nvPr/>
        </p:nvSpPr>
        <p:spPr>
          <a:xfrm>
            <a:off x="12335281" y="1146895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E</a:t>
            </a:r>
          </a:p>
        </p:txBody>
      </p:sp>
      <p:sp>
        <p:nvSpPr>
          <p:cNvPr id="29" name="O">
            <a:extLst>
              <a:ext uri="{FF2B5EF4-FFF2-40B4-BE49-F238E27FC236}">
                <a16:creationId xmlns:a16="http://schemas.microsoft.com/office/drawing/2014/main" id="{5F2E5930-6C5B-3193-632A-5376E9FE9D6A}"/>
              </a:ext>
            </a:extLst>
          </p:cNvPr>
          <p:cNvSpPr txBox="1"/>
          <p:nvPr/>
        </p:nvSpPr>
        <p:spPr>
          <a:xfrm>
            <a:off x="11445611" y="1139762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E</a:t>
            </a:r>
          </a:p>
        </p:txBody>
      </p:sp>
      <p:sp>
        <p:nvSpPr>
          <p:cNvPr id="30" name="L">
            <a:extLst>
              <a:ext uri="{FF2B5EF4-FFF2-40B4-BE49-F238E27FC236}">
                <a16:creationId xmlns:a16="http://schemas.microsoft.com/office/drawing/2014/main" id="{CBF7E297-6ED3-9191-C9BE-AABAF298BAD6}"/>
              </a:ext>
            </a:extLst>
          </p:cNvPr>
          <p:cNvSpPr txBox="1"/>
          <p:nvPr/>
        </p:nvSpPr>
        <p:spPr>
          <a:xfrm>
            <a:off x="10507835" y="1149963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R</a:t>
            </a:r>
          </a:p>
        </p:txBody>
      </p:sp>
      <p:sp>
        <p:nvSpPr>
          <p:cNvPr id="31" name="B">
            <a:extLst>
              <a:ext uri="{FF2B5EF4-FFF2-40B4-BE49-F238E27FC236}">
                <a16:creationId xmlns:a16="http://schemas.microsoft.com/office/drawing/2014/main" id="{ABC3361E-B485-3AAF-D561-90E9020E718C}"/>
              </a:ext>
            </a:extLst>
          </p:cNvPr>
          <p:cNvSpPr txBox="1"/>
          <p:nvPr/>
        </p:nvSpPr>
        <p:spPr>
          <a:xfrm>
            <a:off x="9420383" y="1140053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93352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3326"/>
            </a:gs>
            <a:gs pos="0">
              <a:srgbClr val="050B0A"/>
            </a:gs>
          </a:gsLst>
          <a:lin ang="16200000" scaled="1"/>
        </a:gradFill>
        <a:effectLst/>
      </p:bgPr>
    </p:bg>
    <p:spTree>
      <p:nvGrpSpPr>
        <p:cNvPr id="1" name="Shape 199">
          <a:extLst>
            <a:ext uri="{FF2B5EF4-FFF2-40B4-BE49-F238E27FC236}">
              <a16:creationId xmlns:a16="http://schemas.microsoft.com/office/drawing/2014/main" id="{8AFAF989-3202-3A6D-EA70-1BFEAEB8E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284CC20-6762-9424-D050-4080136A6008}"/>
              </a:ext>
            </a:extLst>
          </p:cNvPr>
          <p:cNvSpPr/>
          <p:nvPr/>
        </p:nvSpPr>
        <p:spPr>
          <a:xfrm rot="6349471">
            <a:off x="10993626" y="-3030759"/>
            <a:ext cx="2027886" cy="2256368"/>
          </a:xfrm>
          <a:custGeom>
            <a:avLst/>
            <a:gdLst>
              <a:gd name="connsiteX0" fmla="*/ 1401219 w 2703848"/>
              <a:gd name="connsiteY0" fmla="*/ 0 h 3008491"/>
              <a:gd name="connsiteX1" fmla="*/ 1496286 w 2703848"/>
              <a:gd name="connsiteY1" fmla="*/ 14509 h 3008491"/>
              <a:gd name="connsiteX2" fmla="*/ 2703848 w 2703848"/>
              <a:gd name="connsiteY2" fmla="*/ 1496137 h 3008491"/>
              <a:gd name="connsiteX3" fmla="*/ 2635856 w 2703848"/>
              <a:gd name="connsiteY3" fmla="*/ 1945865 h 3008491"/>
              <a:gd name="connsiteX4" fmla="*/ 2592975 w 2703848"/>
              <a:gd name="connsiteY4" fmla="*/ 2063025 h 3008491"/>
              <a:gd name="connsiteX5" fmla="*/ 2585000 w 2703848"/>
              <a:gd name="connsiteY5" fmla="*/ 2084813 h 3008491"/>
              <a:gd name="connsiteX6" fmla="*/ 1780170 w 2703848"/>
              <a:gd name="connsiteY6" fmla="*/ 2889643 h 3008491"/>
              <a:gd name="connsiteX7" fmla="*/ 1695568 w 2703848"/>
              <a:gd name="connsiteY7" fmla="*/ 2920608 h 3008491"/>
              <a:gd name="connsiteX8" fmla="*/ 1641222 w 2703848"/>
              <a:gd name="connsiteY8" fmla="*/ 2940499 h 3008491"/>
              <a:gd name="connsiteX9" fmla="*/ 1191494 w 2703848"/>
              <a:gd name="connsiteY9" fmla="*/ 3008491 h 3008491"/>
              <a:gd name="connsiteX10" fmla="*/ 741766 w 2703848"/>
              <a:gd name="connsiteY10" fmla="*/ 2940499 h 3008491"/>
              <a:gd name="connsiteX11" fmla="*/ 710448 w 2703848"/>
              <a:gd name="connsiteY11" fmla="*/ 2929037 h 3008491"/>
              <a:gd name="connsiteX12" fmla="*/ 602818 w 2703848"/>
              <a:gd name="connsiteY12" fmla="*/ 2889643 h 3008491"/>
              <a:gd name="connsiteX13" fmla="*/ 229496 w 2703848"/>
              <a:gd name="connsiteY13" fmla="*/ 2663143 h 3008491"/>
              <a:gd name="connsiteX14" fmla="*/ 209725 w 2703848"/>
              <a:gd name="connsiteY14" fmla="*/ 2645174 h 3008491"/>
              <a:gd name="connsiteX15" fmla="*/ 122098 w 2703848"/>
              <a:gd name="connsiteY15" fmla="*/ 2565533 h 3008491"/>
              <a:gd name="connsiteX16" fmla="*/ 24488 w 2703848"/>
              <a:gd name="connsiteY16" fmla="*/ 2458135 h 3008491"/>
              <a:gd name="connsiteX17" fmla="*/ 0 w 2703848"/>
              <a:gd name="connsiteY17" fmla="*/ 2425387 h 3008491"/>
              <a:gd name="connsiteX18" fmla="*/ 55096 w 2703848"/>
              <a:gd name="connsiteY18" fmla="*/ 2433796 h 3008491"/>
              <a:gd name="connsiteX19" fmla="*/ 209725 w 2703848"/>
              <a:gd name="connsiteY19" fmla="*/ 2441604 h 3008491"/>
              <a:gd name="connsiteX20" fmla="*/ 364354 w 2703848"/>
              <a:gd name="connsiteY20" fmla="*/ 2433796 h 3008491"/>
              <a:gd name="connsiteX21" fmla="*/ 419449 w 2703848"/>
              <a:gd name="connsiteY21" fmla="*/ 2425387 h 3008491"/>
              <a:gd name="connsiteX22" fmla="*/ 514517 w 2703848"/>
              <a:gd name="connsiteY22" fmla="*/ 2410878 h 3008491"/>
              <a:gd name="connsiteX23" fmla="*/ 659453 w 2703848"/>
              <a:gd name="connsiteY23" fmla="*/ 2373612 h 3008491"/>
              <a:gd name="connsiteX24" fmla="*/ 713940 w 2703848"/>
              <a:gd name="connsiteY24" fmla="*/ 2353669 h 3008491"/>
              <a:gd name="connsiteX25" fmla="*/ 798401 w 2703848"/>
              <a:gd name="connsiteY25" fmla="*/ 2322756 h 3008491"/>
              <a:gd name="connsiteX26" fmla="*/ 1171723 w 2703848"/>
              <a:gd name="connsiteY26" fmla="*/ 2096256 h 3008491"/>
              <a:gd name="connsiteX27" fmla="*/ 1207747 w 2703848"/>
              <a:gd name="connsiteY27" fmla="*/ 2063516 h 3008491"/>
              <a:gd name="connsiteX28" fmla="*/ 1279121 w 2703848"/>
              <a:gd name="connsiteY28" fmla="*/ 1998646 h 3008491"/>
              <a:gd name="connsiteX29" fmla="*/ 1691353 w 2703848"/>
              <a:gd name="connsiteY29" fmla="*/ 1234042 h 3008491"/>
              <a:gd name="connsiteX30" fmla="*/ 1695710 w 2703848"/>
              <a:gd name="connsiteY30" fmla="*/ 1205494 h 3008491"/>
              <a:gd name="connsiteX31" fmla="*/ 1714271 w 2703848"/>
              <a:gd name="connsiteY31" fmla="*/ 1083879 h 3008491"/>
              <a:gd name="connsiteX32" fmla="*/ 1722079 w 2703848"/>
              <a:gd name="connsiteY32" fmla="*/ 929250 h 3008491"/>
              <a:gd name="connsiteX33" fmla="*/ 1463793 w 2703848"/>
              <a:gd name="connsiteY33" fmla="*/ 83679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3848" h="3008491">
                <a:moveTo>
                  <a:pt x="1401219" y="0"/>
                </a:moveTo>
                <a:lnTo>
                  <a:pt x="1496286" y="14509"/>
                </a:lnTo>
                <a:cubicBezTo>
                  <a:pt x="2185440" y="155530"/>
                  <a:pt x="2703848" y="765293"/>
                  <a:pt x="2703848" y="1496137"/>
                </a:cubicBezTo>
                <a:cubicBezTo>
                  <a:pt x="2703848" y="1652747"/>
                  <a:pt x="2680044" y="1803796"/>
                  <a:pt x="2635856" y="1945865"/>
                </a:cubicBezTo>
                <a:lnTo>
                  <a:pt x="2592975" y="2063025"/>
                </a:lnTo>
                <a:lnTo>
                  <a:pt x="2585000" y="2084813"/>
                </a:lnTo>
                <a:cubicBezTo>
                  <a:pt x="2431941" y="2446685"/>
                  <a:pt x="2142041" y="2736584"/>
                  <a:pt x="1780170" y="2889643"/>
                </a:cubicBezTo>
                <a:lnTo>
                  <a:pt x="1695568" y="2920608"/>
                </a:lnTo>
                <a:lnTo>
                  <a:pt x="1641222" y="2940499"/>
                </a:lnTo>
                <a:cubicBezTo>
                  <a:pt x="1499153" y="2984687"/>
                  <a:pt x="1348104" y="3008491"/>
                  <a:pt x="1191494" y="3008491"/>
                </a:cubicBezTo>
                <a:cubicBezTo>
                  <a:pt x="1034885" y="3008491"/>
                  <a:pt x="883835" y="2984687"/>
                  <a:pt x="741766" y="2940499"/>
                </a:cubicBezTo>
                <a:lnTo>
                  <a:pt x="710448" y="2929037"/>
                </a:lnTo>
                <a:lnTo>
                  <a:pt x="602818" y="2889643"/>
                </a:lnTo>
                <a:cubicBezTo>
                  <a:pt x="467116" y="2832246"/>
                  <a:pt x="341536" y="2755606"/>
                  <a:pt x="229496" y="2663143"/>
                </a:cubicBezTo>
                <a:lnTo>
                  <a:pt x="209725" y="2645174"/>
                </a:lnTo>
                <a:lnTo>
                  <a:pt x="122098" y="2565533"/>
                </a:lnTo>
                <a:cubicBezTo>
                  <a:pt x="87888" y="2531323"/>
                  <a:pt x="55309" y="2495481"/>
                  <a:pt x="24488" y="2458135"/>
                </a:cubicBezTo>
                <a:lnTo>
                  <a:pt x="0" y="2425387"/>
                </a:lnTo>
                <a:lnTo>
                  <a:pt x="55096" y="2433796"/>
                </a:lnTo>
                <a:cubicBezTo>
                  <a:pt x="105937" y="2438959"/>
                  <a:pt x="157522" y="2441604"/>
                  <a:pt x="209725" y="2441604"/>
                </a:cubicBezTo>
                <a:cubicBezTo>
                  <a:pt x="261928" y="2441604"/>
                  <a:pt x="313514" y="2438959"/>
                  <a:pt x="364354" y="2433796"/>
                </a:cubicBezTo>
                <a:lnTo>
                  <a:pt x="419449" y="2425387"/>
                </a:lnTo>
                <a:lnTo>
                  <a:pt x="514517" y="2410878"/>
                </a:lnTo>
                <a:cubicBezTo>
                  <a:pt x="563743" y="2400806"/>
                  <a:pt x="612097" y="2388341"/>
                  <a:pt x="659453" y="2373612"/>
                </a:cubicBezTo>
                <a:lnTo>
                  <a:pt x="713940" y="2353669"/>
                </a:lnTo>
                <a:lnTo>
                  <a:pt x="798401" y="2322756"/>
                </a:lnTo>
                <a:cubicBezTo>
                  <a:pt x="934103" y="2265359"/>
                  <a:pt x="1059684" y="2188719"/>
                  <a:pt x="1171723" y="2096256"/>
                </a:cubicBezTo>
                <a:lnTo>
                  <a:pt x="1207747" y="2063516"/>
                </a:lnTo>
                <a:lnTo>
                  <a:pt x="1279121" y="1998646"/>
                </a:lnTo>
                <a:cubicBezTo>
                  <a:pt x="1484383" y="1793384"/>
                  <a:pt x="1630916" y="1529394"/>
                  <a:pt x="1691353" y="1234042"/>
                </a:cubicBezTo>
                <a:lnTo>
                  <a:pt x="1695710" y="1205494"/>
                </a:lnTo>
                <a:lnTo>
                  <a:pt x="1714271" y="1083879"/>
                </a:lnTo>
                <a:cubicBezTo>
                  <a:pt x="1719434" y="1033039"/>
                  <a:pt x="1722079" y="981453"/>
                  <a:pt x="1722079" y="929250"/>
                </a:cubicBezTo>
                <a:cubicBezTo>
                  <a:pt x="1722079" y="616031"/>
                  <a:pt x="1626861" y="325052"/>
                  <a:pt x="1463793" y="83679"/>
                </a:cubicBezTo>
                <a:close/>
              </a:path>
            </a:pathLst>
          </a:custGeom>
          <a:solidFill>
            <a:srgbClr val="29878F"/>
          </a:solidFill>
          <a:ln>
            <a:solidFill>
              <a:srgbClr val="29878F"/>
            </a:solidFill>
          </a:ln>
          <a:effectLst>
            <a:outerShdw blurRad="190500" dist="190500" dir="48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 dirty="0">
              <a:effectLst>
                <a:outerShdw blurRad="190500" dist="1905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I">
            <a:extLst>
              <a:ext uri="{FF2B5EF4-FFF2-40B4-BE49-F238E27FC236}">
                <a16:creationId xmlns:a16="http://schemas.microsoft.com/office/drawing/2014/main" id="{C7D91F4F-1288-D320-1AFB-E51E944B13FA}"/>
              </a:ext>
            </a:extLst>
          </p:cNvPr>
          <p:cNvSpPr txBox="1"/>
          <p:nvPr/>
        </p:nvSpPr>
        <p:spPr>
          <a:xfrm>
            <a:off x="5966188" y="2172156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T</a:t>
            </a:r>
          </a:p>
        </p:txBody>
      </p:sp>
      <p:sp>
        <p:nvSpPr>
          <p:cNvPr id="24" name="A">
            <a:extLst>
              <a:ext uri="{FF2B5EF4-FFF2-40B4-BE49-F238E27FC236}">
                <a16:creationId xmlns:a16="http://schemas.microsoft.com/office/drawing/2014/main" id="{E41B8EFB-1A70-825B-902C-8B037AF35C6A}"/>
              </a:ext>
            </a:extLst>
          </p:cNvPr>
          <p:cNvSpPr txBox="1"/>
          <p:nvPr/>
        </p:nvSpPr>
        <p:spPr>
          <a:xfrm>
            <a:off x="5573182" y="2171980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I</a:t>
            </a:r>
          </a:p>
        </p:txBody>
      </p:sp>
      <p:sp>
        <p:nvSpPr>
          <p:cNvPr id="25" name="H">
            <a:extLst>
              <a:ext uri="{FF2B5EF4-FFF2-40B4-BE49-F238E27FC236}">
                <a16:creationId xmlns:a16="http://schemas.microsoft.com/office/drawing/2014/main" id="{4261C966-8A77-3A64-BD79-6DBFE979F761}"/>
              </a:ext>
            </a:extLst>
          </p:cNvPr>
          <p:cNvSpPr txBox="1"/>
          <p:nvPr/>
        </p:nvSpPr>
        <p:spPr>
          <a:xfrm>
            <a:off x="4450160" y="2184767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A</a:t>
            </a:r>
          </a:p>
        </p:txBody>
      </p:sp>
      <p:sp>
        <p:nvSpPr>
          <p:cNvPr id="26" name="C2">
            <a:extLst>
              <a:ext uri="{FF2B5EF4-FFF2-40B4-BE49-F238E27FC236}">
                <a16:creationId xmlns:a16="http://schemas.microsoft.com/office/drawing/2014/main" id="{16052BF1-D24D-3D8A-3CD4-944F70D5EEF4}"/>
              </a:ext>
            </a:extLst>
          </p:cNvPr>
          <p:cNvSpPr txBox="1"/>
          <p:nvPr/>
        </p:nvSpPr>
        <p:spPr>
          <a:xfrm>
            <a:off x="3377301" y="2160405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G</a:t>
            </a:r>
          </a:p>
        </p:txBody>
      </p:sp>
      <p:sp>
        <p:nvSpPr>
          <p:cNvPr id="27" name="K">
            <a:extLst>
              <a:ext uri="{FF2B5EF4-FFF2-40B4-BE49-F238E27FC236}">
                <a16:creationId xmlns:a16="http://schemas.microsoft.com/office/drawing/2014/main" id="{F816A7C2-4264-DD63-0139-20CD6826072C}"/>
              </a:ext>
            </a:extLst>
          </p:cNvPr>
          <p:cNvSpPr txBox="1"/>
          <p:nvPr/>
        </p:nvSpPr>
        <p:spPr>
          <a:xfrm>
            <a:off x="4591977" y="673678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N</a:t>
            </a:r>
          </a:p>
        </p:txBody>
      </p:sp>
      <p:sp>
        <p:nvSpPr>
          <p:cNvPr id="28" name="C">
            <a:extLst>
              <a:ext uri="{FF2B5EF4-FFF2-40B4-BE49-F238E27FC236}">
                <a16:creationId xmlns:a16="http://schemas.microsoft.com/office/drawing/2014/main" id="{06E54D8D-C471-CCC9-9D35-73B31EEB58A7}"/>
              </a:ext>
            </a:extLst>
          </p:cNvPr>
          <p:cNvSpPr txBox="1"/>
          <p:nvPr/>
        </p:nvSpPr>
        <p:spPr>
          <a:xfrm>
            <a:off x="3889233" y="673679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E</a:t>
            </a:r>
          </a:p>
        </p:txBody>
      </p:sp>
      <p:sp>
        <p:nvSpPr>
          <p:cNvPr id="29" name="O">
            <a:extLst>
              <a:ext uri="{FF2B5EF4-FFF2-40B4-BE49-F238E27FC236}">
                <a16:creationId xmlns:a16="http://schemas.microsoft.com/office/drawing/2014/main" id="{B896F192-B3BE-1CF4-B1C1-9D379C8C98DA}"/>
              </a:ext>
            </a:extLst>
          </p:cNvPr>
          <p:cNvSpPr txBox="1"/>
          <p:nvPr/>
        </p:nvSpPr>
        <p:spPr>
          <a:xfrm>
            <a:off x="3139886" y="671725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E</a:t>
            </a:r>
          </a:p>
        </p:txBody>
      </p:sp>
      <p:sp>
        <p:nvSpPr>
          <p:cNvPr id="30" name="L">
            <a:extLst>
              <a:ext uri="{FF2B5EF4-FFF2-40B4-BE49-F238E27FC236}">
                <a16:creationId xmlns:a16="http://schemas.microsoft.com/office/drawing/2014/main" id="{DF52A587-D5BB-9BA1-B93A-EAB6DB1B8E68}"/>
              </a:ext>
            </a:extLst>
          </p:cNvPr>
          <p:cNvSpPr txBox="1"/>
          <p:nvPr/>
        </p:nvSpPr>
        <p:spPr>
          <a:xfrm>
            <a:off x="2367038" y="677770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R</a:t>
            </a:r>
          </a:p>
        </p:txBody>
      </p:sp>
      <p:sp>
        <p:nvSpPr>
          <p:cNvPr id="31" name="B">
            <a:extLst>
              <a:ext uri="{FF2B5EF4-FFF2-40B4-BE49-F238E27FC236}">
                <a16:creationId xmlns:a16="http://schemas.microsoft.com/office/drawing/2014/main" id="{368BBE45-71DD-56DB-AECA-101A1D37F859}"/>
              </a:ext>
            </a:extLst>
          </p:cNvPr>
          <p:cNvSpPr txBox="1"/>
          <p:nvPr/>
        </p:nvSpPr>
        <p:spPr>
          <a:xfrm>
            <a:off x="1384463" y="664556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G</a:t>
            </a:r>
          </a:p>
        </p:txBody>
      </p:sp>
      <p:pic>
        <p:nvPicPr>
          <p:cNvPr id="3" name="Picture 2" descr="A red flag with black text&#10;&#10;AI-generated content may be incorrect.">
            <a:extLst>
              <a:ext uri="{FF2B5EF4-FFF2-40B4-BE49-F238E27FC236}">
                <a16:creationId xmlns:a16="http://schemas.microsoft.com/office/drawing/2014/main" id="{20F0774E-9235-6566-F974-74FEB38D6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608" y="-2099056"/>
            <a:ext cx="392962" cy="3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7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0B0A"/>
            </a:gs>
            <a:gs pos="100000">
              <a:srgbClr val="003326"/>
            </a:gs>
          </a:gsLst>
          <a:lin ang="16200000" scaled="1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1930600" y="1434109"/>
            <a:ext cx="5286375" cy="18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23" name="I">
            <a:extLst>
              <a:ext uri="{FF2B5EF4-FFF2-40B4-BE49-F238E27FC236}">
                <a16:creationId xmlns:a16="http://schemas.microsoft.com/office/drawing/2014/main" id="{511EEA1D-D264-4D31-3867-9A6590500A10}"/>
              </a:ext>
            </a:extLst>
          </p:cNvPr>
          <p:cNvSpPr txBox="1"/>
          <p:nvPr/>
        </p:nvSpPr>
        <p:spPr>
          <a:xfrm>
            <a:off x="4613631" y="2087873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T</a:t>
            </a:r>
          </a:p>
        </p:txBody>
      </p:sp>
      <p:sp>
        <p:nvSpPr>
          <p:cNvPr id="24" name="A">
            <a:extLst>
              <a:ext uri="{FF2B5EF4-FFF2-40B4-BE49-F238E27FC236}">
                <a16:creationId xmlns:a16="http://schemas.microsoft.com/office/drawing/2014/main" id="{EAF63286-DD70-E9FA-37ED-56778CAF4025}"/>
              </a:ext>
            </a:extLst>
          </p:cNvPr>
          <p:cNvSpPr txBox="1"/>
          <p:nvPr/>
        </p:nvSpPr>
        <p:spPr>
          <a:xfrm>
            <a:off x="4318876" y="2087741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I</a:t>
            </a:r>
          </a:p>
        </p:txBody>
      </p:sp>
      <p:sp>
        <p:nvSpPr>
          <p:cNvPr id="25" name="H">
            <a:extLst>
              <a:ext uri="{FF2B5EF4-FFF2-40B4-BE49-F238E27FC236}">
                <a16:creationId xmlns:a16="http://schemas.microsoft.com/office/drawing/2014/main" id="{FE125DBC-174B-49C0-9C29-6B57A8B9733A}"/>
              </a:ext>
            </a:extLst>
          </p:cNvPr>
          <p:cNvSpPr txBox="1"/>
          <p:nvPr/>
        </p:nvSpPr>
        <p:spPr>
          <a:xfrm>
            <a:off x="3476610" y="2097331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A</a:t>
            </a:r>
          </a:p>
        </p:txBody>
      </p:sp>
      <p:sp>
        <p:nvSpPr>
          <p:cNvPr id="26" name="C2">
            <a:extLst>
              <a:ext uri="{FF2B5EF4-FFF2-40B4-BE49-F238E27FC236}">
                <a16:creationId xmlns:a16="http://schemas.microsoft.com/office/drawing/2014/main" id="{B3575BF9-A06E-B26C-8971-23FAF652F735}"/>
              </a:ext>
            </a:extLst>
          </p:cNvPr>
          <p:cNvSpPr txBox="1"/>
          <p:nvPr/>
        </p:nvSpPr>
        <p:spPr>
          <a:xfrm>
            <a:off x="2671966" y="2079059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G</a:t>
            </a:r>
          </a:p>
        </p:txBody>
      </p:sp>
      <p:sp>
        <p:nvSpPr>
          <p:cNvPr id="27" name="K">
            <a:extLst>
              <a:ext uri="{FF2B5EF4-FFF2-40B4-BE49-F238E27FC236}">
                <a16:creationId xmlns:a16="http://schemas.microsoft.com/office/drawing/2014/main" id="{E12FFE2D-99E1-5D69-80B5-E835DE017241}"/>
              </a:ext>
            </a:extLst>
          </p:cNvPr>
          <p:cNvSpPr txBox="1"/>
          <p:nvPr/>
        </p:nvSpPr>
        <p:spPr>
          <a:xfrm>
            <a:off x="5074699" y="1146894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N</a:t>
            </a:r>
          </a:p>
        </p:txBody>
      </p:sp>
      <p:sp>
        <p:nvSpPr>
          <p:cNvPr id="28" name="C">
            <a:extLst>
              <a:ext uri="{FF2B5EF4-FFF2-40B4-BE49-F238E27FC236}">
                <a16:creationId xmlns:a16="http://schemas.microsoft.com/office/drawing/2014/main" id="{06E46258-2B65-004E-E3D1-69E3FA7F3052}"/>
              </a:ext>
            </a:extLst>
          </p:cNvPr>
          <p:cNvSpPr txBox="1"/>
          <p:nvPr/>
        </p:nvSpPr>
        <p:spPr>
          <a:xfrm>
            <a:off x="4547641" y="1146895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E</a:t>
            </a:r>
          </a:p>
        </p:txBody>
      </p:sp>
      <p:sp>
        <p:nvSpPr>
          <p:cNvPr id="29" name="O">
            <a:extLst>
              <a:ext uri="{FF2B5EF4-FFF2-40B4-BE49-F238E27FC236}">
                <a16:creationId xmlns:a16="http://schemas.microsoft.com/office/drawing/2014/main" id="{5F2E5930-6C5B-3193-632A-5376E9FE9D6A}"/>
              </a:ext>
            </a:extLst>
          </p:cNvPr>
          <p:cNvSpPr txBox="1"/>
          <p:nvPr/>
        </p:nvSpPr>
        <p:spPr>
          <a:xfrm>
            <a:off x="3985631" y="1139762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E</a:t>
            </a:r>
          </a:p>
        </p:txBody>
      </p:sp>
      <p:sp>
        <p:nvSpPr>
          <p:cNvPr id="30" name="L">
            <a:extLst>
              <a:ext uri="{FF2B5EF4-FFF2-40B4-BE49-F238E27FC236}">
                <a16:creationId xmlns:a16="http://schemas.microsoft.com/office/drawing/2014/main" id="{CBF7E297-6ED3-9191-C9BE-AABAF298BAD6}"/>
              </a:ext>
            </a:extLst>
          </p:cNvPr>
          <p:cNvSpPr txBox="1"/>
          <p:nvPr/>
        </p:nvSpPr>
        <p:spPr>
          <a:xfrm>
            <a:off x="3405995" y="1149963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R</a:t>
            </a:r>
          </a:p>
        </p:txBody>
      </p:sp>
      <p:sp>
        <p:nvSpPr>
          <p:cNvPr id="31" name="B">
            <a:extLst>
              <a:ext uri="{FF2B5EF4-FFF2-40B4-BE49-F238E27FC236}">
                <a16:creationId xmlns:a16="http://schemas.microsoft.com/office/drawing/2014/main" id="{ABC3361E-B485-3AAF-D561-90E9020E718C}"/>
              </a:ext>
            </a:extLst>
          </p:cNvPr>
          <p:cNvSpPr txBox="1"/>
          <p:nvPr/>
        </p:nvSpPr>
        <p:spPr>
          <a:xfrm>
            <a:off x="2669064" y="1140053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G</a:t>
            </a:r>
          </a:p>
        </p:txBody>
      </p:sp>
      <p:pic>
        <p:nvPicPr>
          <p:cNvPr id="32" name="Picture 31" descr="A hexagon with white text&#10;&#10;AI-generated content may be incorrect.">
            <a:extLst>
              <a:ext uri="{FF2B5EF4-FFF2-40B4-BE49-F238E27FC236}">
                <a16:creationId xmlns:a16="http://schemas.microsoft.com/office/drawing/2014/main" id="{EA8F98DC-8491-35B2-B68C-01F216908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74" y="2378997"/>
            <a:ext cx="1154417" cy="1154417"/>
          </a:xfrm>
          <a:prstGeom prst="rect">
            <a:avLst/>
          </a:prstGeom>
          <a:ln>
            <a:noFill/>
          </a:ln>
          <a:effectLst>
            <a:outerShdw blurRad="533400" dist="101600" dir="20700000" algn="tl" rotWithShape="0">
              <a:srgbClr val="000000">
                <a:alpha val="89000"/>
              </a:srgbClr>
            </a:outerShdw>
          </a:effectLst>
        </p:spPr>
      </p:pic>
      <p:sp>
        <p:nvSpPr>
          <p:cNvPr id="210" name="Google Shape;210;p28"/>
          <p:cNvSpPr/>
          <p:nvPr/>
        </p:nvSpPr>
        <p:spPr>
          <a:xfrm>
            <a:off x="1497430" y="3524615"/>
            <a:ext cx="6100423" cy="107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1500" dirty="0">
                <a:gradFill flip="none" rotWithShape="1">
                  <a:gsLst>
                    <a:gs pos="72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Move</a:t>
            </a:r>
            <a:r>
              <a:rPr lang="en-US" sz="1500" dirty="0"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500" dirty="0">
                <a:solidFill>
                  <a:srgbClr val="EAEAEA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to earn, live to </a:t>
            </a:r>
            <a:r>
              <a:rPr lang="en-US" sz="1500" dirty="0">
                <a:gradFill flip="none" rotWithShape="1">
                  <a:gsLst>
                    <a:gs pos="0">
                      <a:srgbClr val="79D65B"/>
                    </a:gs>
                    <a:gs pos="3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sustain</a:t>
            </a:r>
          </a:p>
          <a:p>
            <a:pPr algn="ctr"/>
            <a:r>
              <a:rPr lang="en-US" sz="1500" dirty="0">
                <a:gradFill flip="none" rotWithShape="1">
                  <a:gsLst>
                    <a:gs pos="69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powered</a:t>
            </a:r>
            <a:r>
              <a:rPr lang="en-US" sz="1500" dirty="0"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500" dirty="0">
                <a:solidFill>
                  <a:srgbClr val="EAEAEA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by motion, secured by </a:t>
            </a:r>
            <a:r>
              <a:rPr lang="en-US" sz="1500" dirty="0">
                <a:gradFill flip="none" rotWithShape="1">
                  <a:gsLst>
                    <a:gs pos="0">
                      <a:srgbClr val="79D65B"/>
                    </a:gs>
                    <a:gs pos="3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blockchain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CE79F6-5BE6-E1A2-2911-9F9DE2F0C67F}"/>
              </a:ext>
            </a:extLst>
          </p:cNvPr>
          <p:cNvSpPr/>
          <p:nvPr/>
        </p:nvSpPr>
        <p:spPr>
          <a:xfrm>
            <a:off x="-3536388" y="-1437867"/>
            <a:ext cx="2028508" cy="2256274"/>
          </a:xfrm>
          <a:custGeom>
            <a:avLst/>
            <a:gdLst>
              <a:gd name="connsiteX0" fmla="*/ 1301801 w 2704677"/>
              <a:gd name="connsiteY0" fmla="*/ 0 h 3008365"/>
              <a:gd name="connsiteX1" fmla="*/ 1240055 w 2704677"/>
              <a:gd name="connsiteY1" fmla="*/ 82572 h 3008365"/>
              <a:gd name="connsiteX2" fmla="*/ 1100617 w 2704677"/>
              <a:gd name="connsiteY2" fmla="*/ 339467 h 3008365"/>
              <a:gd name="connsiteX3" fmla="*/ 1092643 w 2704677"/>
              <a:gd name="connsiteY3" fmla="*/ 361255 h 3008365"/>
              <a:gd name="connsiteX4" fmla="*/ 1049761 w 2704677"/>
              <a:gd name="connsiteY4" fmla="*/ 478415 h 3008365"/>
              <a:gd name="connsiteX5" fmla="*/ 1012495 w 2704677"/>
              <a:gd name="connsiteY5" fmla="*/ 623351 h 3008365"/>
              <a:gd name="connsiteX6" fmla="*/ 1008138 w 2704677"/>
              <a:gd name="connsiteY6" fmla="*/ 651899 h 3008365"/>
              <a:gd name="connsiteX7" fmla="*/ 989577 w 2704677"/>
              <a:gd name="connsiteY7" fmla="*/ 773514 h 3008365"/>
              <a:gd name="connsiteX8" fmla="*/ 981769 w 2704677"/>
              <a:gd name="connsiteY8" fmla="*/ 928143 h 3008365"/>
              <a:gd name="connsiteX9" fmla="*/ 989577 w 2704677"/>
              <a:gd name="connsiteY9" fmla="*/ 1082772 h 3008365"/>
              <a:gd name="connsiteX10" fmla="*/ 1011630 w 2704677"/>
              <a:gd name="connsiteY10" fmla="*/ 1227267 h 3008365"/>
              <a:gd name="connsiteX11" fmla="*/ 1012495 w 2704677"/>
              <a:gd name="connsiteY11" fmla="*/ 1232935 h 3008365"/>
              <a:gd name="connsiteX12" fmla="*/ 1424727 w 2704677"/>
              <a:gd name="connsiteY12" fmla="*/ 1997539 h 3008365"/>
              <a:gd name="connsiteX13" fmla="*/ 1512354 w 2704677"/>
              <a:gd name="connsiteY13" fmla="*/ 2077180 h 3008365"/>
              <a:gd name="connsiteX14" fmla="*/ 1532125 w 2704677"/>
              <a:gd name="connsiteY14" fmla="*/ 2095149 h 3008365"/>
              <a:gd name="connsiteX15" fmla="*/ 2494123 w 2704677"/>
              <a:gd name="connsiteY15" fmla="*/ 2440497 h 3008365"/>
              <a:gd name="connsiteX16" fmla="*/ 2648752 w 2704677"/>
              <a:gd name="connsiteY16" fmla="*/ 2432689 h 3008365"/>
              <a:gd name="connsiteX17" fmla="*/ 2704677 w 2704677"/>
              <a:gd name="connsiteY17" fmla="*/ 2424154 h 3008365"/>
              <a:gd name="connsiteX18" fmla="*/ 2679360 w 2704677"/>
              <a:gd name="connsiteY18" fmla="*/ 2458009 h 3008365"/>
              <a:gd name="connsiteX19" fmla="*/ 1512354 w 2704677"/>
              <a:gd name="connsiteY19" fmla="*/ 3008365 h 3008365"/>
              <a:gd name="connsiteX20" fmla="*/ 345348 w 2704677"/>
              <a:gd name="connsiteY20" fmla="*/ 2458009 h 3008365"/>
              <a:gd name="connsiteX21" fmla="*/ 320032 w 2704677"/>
              <a:gd name="connsiteY21" fmla="*/ 2424154 h 3008365"/>
              <a:gd name="connsiteX22" fmla="*/ 258286 w 2704677"/>
              <a:gd name="connsiteY22" fmla="*/ 2341582 h 3008365"/>
              <a:gd name="connsiteX23" fmla="*/ 0 w 2704677"/>
              <a:gd name="connsiteY23" fmla="*/ 1496011 h 3008365"/>
              <a:gd name="connsiteX24" fmla="*/ 7808 w 2704677"/>
              <a:gd name="connsiteY24" fmla="*/ 1341382 h 3008365"/>
              <a:gd name="connsiteX25" fmla="*/ 26511 w 2704677"/>
              <a:gd name="connsiteY25" fmla="*/ 1218838 h 3008365"/>
              <a:gd name="connsiteX26" fmla="*/ 30726 w 2704677"/>
              <a:gd name="connsiteY26" fmla="*/ 1191219 h 3008365"/>
              <a:gd name="connsiteX27" fmla="*/ 442958 w 2704677"/>
              <a:gd name="connsiteY27" fmla="*/ 426615 h 3008365"/>
              <a:gd name="connsiteX28" fmla="*/ 514333 w 2704677"/>
              <a:gd name="connsiteY28" fmla="*/ 361746 h 3008365"/>
              <a:gd name="connsiteX29" fmla="*/ 550356 w 2704677"/>
              <a:gd name="connsiteY29" fmla="*/ 329005 h 3008365"/>
              <a:gd name="connsiteX30" fmla="*/ 923678 w 2704677"/>
              <a:gd name="connsiteY30" fmla="*/ 102505 h 3008365"/>
              <a:gd name="connsiteX31" fmla="*/ 1008280 w 2704677"/>
              <a:gd name="connsiteY31" fmla="*/ 71540 h 3008365"/>
              <a:gd name="connsiteX32" fmla="*/ 1062626 w 2704677"/>
              <a:gd name="connsiteY32" fmla="*/ 51649 h 3008365"/>
              <a:gd name="connsiteX33" fmla="*/ 1207562 w 2704677"/>
              <a:gd name="connsiteY33" fmla="*/ 14383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4677" h="3008365">
                <a:moveTo>
                  <a:pt x="1301801" y="0"/>
                </a:moveTo>
                <a:lnTo>
                  <a:pt x="1240055" y="82572"/>
                </a:lnTo>
                <a:cubicBezTo>
                  <a:pt x="1185699" y="163029"/>
                  <a:pt x="1138882" y="248999"/>
                  <a:pt x="1100617" y="339467"/>
                </a:cubicBezTo>
                <a:lnTo>
                  <a:pt x="1092643" y="361255"/>
                </a:lnTo>
                <a:lnTo>
                  <a:pt x="1049761" y="478415"/>
                </a:lnTo>
                <a:cubicBezTo>
                  <a:pt x="1035032" y="525772"/>
                  <a:pt x="1022568" y="574126"/>
                  <a:pt x="1012495" y="623351"/>
                </a:cubicBezTo>
                <a:lnTo>
                  <a:pt x="1008138" y="651899"/>
                </a:lnTo>
                <a:lnTo>
                  <a:pt x="989577" y="773514"/>
                </a:lnTo>
                <a:cubicBezTo>
                  <a:pt x="984414" y="824355"/>
                  <a:pt x="981769" y="875940"/>
                  <a:pt x="981769" y="928143"/>
                </a:cubicBezTo>
                <a:cubicBezTo>
                  <a:pt x="981769" y="980346"/>
                  <a:pt x="984414" y="1031932"/>
                  <a:pt x="989577" y="1082772"/>
                </a:cubicBezTo>
                <a:lnTo>
                  <a:pt x="1011630" y="1227267"/>
                </a:lnTo>
                <a:lnTo>
                  <a:pt x="1012495" y="1232935"/>
                </a:lnTo>
                <a:cubicBezTo>
                  <a:pt x="1072933" y="1528287"/>
                  <a:pt x="1219466" y="1792277"/>
                  <a:pt x="1424727" y="1997539"/>
                </a:cubicBezTo>
                <a:lnTo>
                  <a:pt x="1512354" y="2077180"/>
                </a:lnTo>
                <a:lnTo>
                  <a:pt x="1532125" y="2095149"/>
                </a:lnTo>
                <a:cubicBezTo>
                  <a:pt x="1793550" y="2310895"/>
                  <a:pt x="2128701" y="2440497"/>
                  <a:pt x="2494123" y="2440497"/>
                </a:cubicBezTo>
                <a:cubicBezTo>
                  <a:pt x="2546326" y="2440497"/>
                  <a:pt x="2597912" y="2437852"/>
                  <a:pt x="2648752" y="2432689"/>
                </a:cubicBezTo>
                <a:lnTo>
                  <a:pt x="2704677" y="2424154"/>
                </a:lnTo>
                <a:lnTo>
                  <a:pt x="2679360" y="2458009"/>
                </a:lnTo>
                <a:cubicBezTo>
                  <a:pt x="2401972" y="2794125"/>
                  <a:pt x="1982182" y="3008365"/>
                  <a:pt x="1512354" y="3008365"/>
                </a:cubicBezTo>
                <a:cubicBezTo>
                  <a:pt x="1042526" y="3008365"/>
                  <a:pt x="622736" y="2794125"/>
                  <a:pt x="345348" y="2458009"/>
                </a:cubicBezTo>
                <a:lnTo>
                  <a:pt x="320032" y="2424154"/>
                </a:lnTo>
                <a:lnTo>
                  <a:pt x="258286" y="2341582"/>
                </a:lnTo>
                <a:cubicBezTo>
                  <a:pt x="95218" y="2100209"/>
                  <a:pt x="0" y="1809230"/>
                  <a:pt x="0" y="1496011"/>
                </a:cubicBezTo>
                <a:cubicBezTo>
                  <a:pt x="0" y="1443808"/>
                  <a:pt x="2645" y="1392223"/>
                  <a:pt x="7808" y="1341382"/>
                </a:cubicBezTo>
                <a:lnTo>
                  <a:pt x="26511" y="1218838"/>
                </a:lnTo>
                <a:lnTo>
                  <a:pt x="30726" y="1191219"/>
                </a:lnTo>
                <a:cubicBezTo>
                  <a:pt x="91164" y="895867"/>
                  <a:pt x="237697" y="631877"/>
                  <a:pt x="442958" y="426615"/>
                </a:cubicBezTo>
                <a:lnTo>
                  <a:pt x="514333" y="361746"/>
                </a:lnTo>
                <a:lnTo>
                  <a:pt x="550356" y="329005"/>
                </a:lnTo>
                <a:cubicBezTo>
                  <a:pt x="662396" y="236543"/>
                  <a:pt x="787976" y="159902"/>
                  <a:pt x="923678" y="102505"/>
                </a:cubicBezTo>
                <a:lnTo>
                  <a:pt x="1008280" y="71540"/>
                </a:lnTo>
                <a:lnTo>
                  <a:pt x="1062626" y="51649"/>
                </a:lnTo>
                <a:cubicBezTo>
                  <a:pt x="1109983" y="36920"/>
                  <a:pt x="1158337" y="24456"/>
                  <a:pt x="1207562" y="14383"/>
                </a:cubicBezTo>
                <a:close/>
              </a:path>
            </a:pathLst>
          </a:custGeom>
          <a:solidFill>
            <a:srgbClr val="19A4A0"/>
          </a:solidFill>
          <a:ln>
            <a:solidFill>
              <a:srgbClr val="19A4A0"/>
            </a:solidFill>
          </a:ln>
          <a:effectLst>
            <a:outerShdw blurRad="190500" dist="190500" dir="9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84E36BA-EB59-82FA-156E-9207CD423331}"/>
              </a:ext>
            </a:extLst>
          </p:cNvPr>
          <p:cNvSpPr/>
          <p:nvPr/>
        </p:nvSpPr>
        <p:spPr>
          <a:xfrm>
            <a:off x="-3656400" y="5747003"/>
            <a:ext cx="2268531" cy="1559432"/>
          </a:xfrm>
          <a:custGeom>
            <a:avLst/>
            <a:gdLst>
              <a:gd name="connsiteX0" fmla="*/ 110874 w 3024708"/>
              <a:gd name="connsiteY0" fmla="*/ 0 h 2079242"/>
              <a:gd name="connsiteX1" fmla="*/ 118848 w 3024708"/>
              <a:gd name="connsiteY1" fmla="*/ 21788 h 2079242"/>
              <a:gd name="connsiteX2" fmla="*/ 258286 w 3024708"/>
              <a:gd name="connsiteY2" fmla="*/ 278683 h 2079242"/>
              <a:gd name="connsiteX3" fmla="*/ 320860 w 3024708"/>
              <a:gd name="connsiteY3" fmla="*/ 362362 h 2079242"/>
              <a:gd name="connsiteX4" fmla="*/ 345348 w 3024708"/>
              <a:gd name="connsiteY4" fmla="*/ 395110 h 2079242"/>
              <a:gd name="connsiteX5" fmla="*/ 442958 w 3024708"/>
              <a:gd name="connsiteY5" fmla="*/ 502508 h 2079242"/>
              <a:gd name="connsiteX6" fmla="*/ 530585 w 3024708"/>
              <a:gd name="connsiteY6" fmla="*/ 582149 h 2079242"/>
              <a:gd name="connsiteX7" fmla="*/ 550356 w 3024708"/>
              <a:gd name="connsiteY7" fmla="*/ 600118 h 2079242"/>
              <a:gd name="connsiteX8" fmla="*/ 923678 w 3024708"/>
              <a:gd name="connsiteY8" fmla="*/ 826618 h 2079242"/>
              <a:gd name="connsiteX9" fmla="*/ 1031308 w 3024708"/>
              <a:gd name="connsiteY9" fmla="*/ 866012 h 2079242"/>
              <a:gd name="connsiteX10" fmla="*/ 1062626 w 3024708"/>
              <a:gd name="connsiteY10" fmla="*/ 877474 h 2079242"/>
              <a:gd name="connsiteX11" fmla="*/ 1512354 w 3024708"/>
              <a:gd name="connsiteY11" fmla="*/ 945466 h 2079242"/>
              <a:gd name="connsiteX12" fmla="*/ 1962082 w 3024708"/>
              <a:gd name="connsiteY12" fmla="*/ 877474 h 2079242"/>
              <a:gd name="connsiteX13" fmla="*/ 2016428 w 3024708"/>
              <a:gd name="connsiteY13" fmla="*/ 857583 h 2079242"/>
              <a:gd name="connsiteX14" fmla="*/ 2101030 w 3024708"/>
              <a:gd name="connsiteY14" fmla="*/ 826618 h 2079242"/>
              <a:gd name="connsiteX15" fmla="*/ 2905860 w 3024708"/>
              <a:gd name="connsiteY15" fmla="*/ 21788 h 2079242"/>
              <a:gd name="connsiteX16" fmla="*/ 2913835 w 3024708"/>
              <a:gd name="connsiteY16" fmla="*/ 0 h 2079242"/>
              <a:gd name="connsiteX17" fmla="*/ 2956716 w 3024708"/>
              <a:gd name="connsiteY17" fmla="*/ 117160 h 2079242"/>
              <a:gd name="connsiteX18" fmla="*/ 3024708 w 3024708"/>
              <a:gd name="connsiteY18" fmla="*/ 566888 h 2079242"/>
              <a:gd name="connsiteX19" fmla="*/ 1817146 w 3024708"/>
              <a:gd name="connsiteY19" fmla="*/ 2048516 h 2079242"/>
              <a:gd name="connsiteX20" fmla="*/ 1722908 w 3024708"/>
              <a:gd name="connsiteY20" fmla="*/ 2062899 h 2079242"/>
              <a:gd name="connsiteX21" fmla="*/ 1666983 w 3024708"/>
              <a:gd name="connsiteY21" fmla="*/ 2071434 h 2079242"/>
              <a:gd name="connsiteX22" fmla="*/ 1512354 w 3024708"/>
              <a:gd name="connsiteY22" fmla="*/ 2079242 h 2079242"/>
              <a:gd name="connsiteX23" fmla="*/ 550356 w 3024708"/>
              <a:gd name="connsiteY23" fmla="*/ 1733894 h 2079242"/>
              <a:gd name="connsiteX24" fmla="*/ 530585 w 3024708"/>
              <a:gd name="connsiteY24" fmla="*/ 1715925 h 2079242"/>
              <a:gd name="connsiteX25" fmla="*/ 442958 w 3024708"/>
              <a:gd name="connsiteY25" fmla="*/ 1636284 h 2079242"/>
              <a:gd name="connsiteX26" fmla="*/ 30726 w 3024708"/>
              <a:gd name="connsiteY26" fmla="*/ 871680 h 2079242"/>
              <a:gd name="connsiteX27" fmla="*/ 29861 w 3024708"/>
              <a:gd name="connsiteY27" fmla="*/ 866012 h 2079242"/>
              <a:gd name="connsiteX28" fmla="*/ 7808 w 3024708"/>
              <a:gd name="connsiteY28" fmla="*/ 721517 h 2079242"/>
              <a:gd name="connsiteX29" fmla="*/ 0 w 3024708"/>
              <a:gd name="connsiteY29" fmla="*/ 566888 h 2079242"/>
              <a:gd name="connsiteX30" fmla="*/ 7808 w 3024708"/>
              <a:gd name="connsiteY30" fmla="*/ 412259 h 2079242"/>
              <a:gd name="connsiteX31" fmla="*/ 26369 w 3024708"/>
              <a:gd name="connsiteY31" fmla="*/ 290644 h 2079242"/>
              <a:gd name="connsiteX32" fmla="*/ 30726 w 3024708"/>
              <a:gd name="connsiteY32" fmla="*/ 262096 h 2079242"/>
              <a:gd name="connsiteX33" fmla="*/ 67992 w 3024708"/>
              <a:gd name="connsiteY33" fmla="*/ 11716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24708" h="2079242">
                <a:moveTo>
                  <a:pt x="110874" y="0"/>
                </a:moveTo>
                <a:lnTo>
                  <a:pt x="118848" y="21788"/>
                </a:lnTo>
                <a:cubicBezTo>
                  <a:pt x="157113" y="112256"/>
                  <a:pt x="203930" y="198226"/>
                  <a:pt x="258286" y="278683"/>
                </a:cubicBezTo>
                <a:lnTo>
                  <a:pt x="320860" y="362362"/>
                </a:lnTo>
                <a:lnTo>
                  <a:pt x="345348" y="395110"/>
                </a:lnTo>
                <a:cubicBezTo>
                  <a:pt x="376169" y="432456"/>
                  <a:pt x="408748" y="468298"/>
                  <a:pt x="442958" y="502508"/>
                </a:cubicBezTo>
                <a:lnTo>
                  <a:pt x="530585" y="582149"/>
                </a:lnTo>
                <a:lnTo>
                  <a:pt x="550356" y="600118"/>
                </a:lnTo>
                <a:cubicBezTo>
                  <a:pt x="662396" y="692581"/>
                  <a:pt x="787976" y="769221"/>
                  <a:pt x="923678" y="826618"/>
                </a:cubicBezTo>
                <a:lnTo>
                  <a:pt x="1031308" y="866012"/>
                </a:lnTo>
                <a:lnTo>
                  <a:pt x="1062626" y="877474"/>
                </a:lnTo>
                <a:cubicBezTo>
                  <a:pt x="1204695" y="921662"/>
                  <a:pt x="1355745" y="945466"/>
                  <a:pt x="1512354" y="945466"/>
                </a:cubicBezTo>
                <a:cubicBezTo>
                  <a:pt x="1668964" y="945466"/>
                  <a:pt x="1820013" y="921662"/>
                  <a:pt x="1962082" y="877474"/>
                </a:cubicBezTo>
                <a:lnTo>
                  <a:pt x="2016428" y="857583"/>
                </a:lnTo>
                <a:lnTo>
                  <a:pt x="2101030" y="826618"/>
                </a:lnTo>
                <a:cubicBezTo>
                  <a:pt x="2462901" y="673559"/>
                  <a:pt x="2752801" y="383660"/>
                  <a:pt x="2905860" y="21788"/>
                </a:cubicBezTo>
                <a:lnTo>
                  <a:pt x="2913835" y="0"/>
                </a:lnTo>
                <a:lnTo>
                  <a:pt x="2956716" y="117160"/>
                </a:lnTo>
                <a:cubicBezTo>
                  <a:pt x="3000904" y="259229"/>
                  <a:pt x="3024708" y="410279"/>
                  <a:pt x="3024708" y="566888"/>
                </a:cubicBezTo>
                <a:cubicBezTo>
                  <a:pt x="3024708" y="1297732"/>
                  <a:pt x="2506300" y="1907495"/>
                  <a:pt x="1817146" y="2048516"/>
                </a:cubicBezTo>
                <a:lnTo>
                  <a:pt x="1722908" y="2062899"/>
                </a:lnTo>
                <a:lnTo>
                  <a:pt x="1666983" y="2071434"/>
                </a:lnTo>
                <a:cubicBezTo>
                  <a:pt x="1616143" y="2076597"/>
                  <a:pt x="1564557" y="2079242"/>
                  <a:pt x="1512354" y="2079242"/>
                </a:cubicBezTo>
                <a:cubicBezTo>
                  <a:pt x="1146932" y="2079242"/>
                  <a:pt x="811781" y="1949640"/>
                  <a:pt x="550356" y="1733894"/>
                </a:cubicBezTo>
                <a:lnTo>
                  <a:pt x="530585" y="1715925"/>
                </a:lnTo>
                <a:lnTo>
                  <a:pt x="442958" y="1636284"/>
                </a:lnTo>
                <a:cubicBezTo>
                  <a:pt x="237697" y="1431022"/>
                  <a:pt x="91164" y="1167032"/>
                  <a:pt x="30726" y="871680"/>
                </a:cubicBezTo>
                <a:lnTo>
                  <a:pt x="29861" y="866012"/>
                </a:lnTo>
                <a:lnTo>
                  <a:pt x="7808" y="721517"/>
                </a:lnTo>
                <a:cubicBezTo>
                  <a:pt x="2645" y="670677"/>
                  <a:pt x="0" y="619091"/>
                  <a:pt x="0" y="566888"/>
                </a:cubicBezTo>
                <a:cubicBezTo>
                  <a:pt x="0" y="514685"/>
                  <a:pt x="2645" y="463100"/>
                  <a:pt x="7808" y="412259"/>
                </a:cubicBezTo>
                <a:lnTo>
                  <a:pt x="26369" y="290644"/>
                </a:lnTo>
                <a:lnTo>
                  <a:pt x="30726" y="262096"/>
                </a:lnTo>
                <a:cubicBezTo>
                  <a:pt x="40799" y="212871"/>
                  <a:pt x="53263" y="164517"/>
                  <a:pt x="67992" y="117160"/>
                </a:cubicBezTo>
                <a:close/>
              </a:path>
            </a:pathLst>
          </a:custGeom>
          <a:solidFill>
            <a:srgbClr val="28A6B2"/>
          </a:solidFill>
          <a:ln>
            <a:solidFill>
              <a:srgbClr val="28A6B2"/>
            </a:solidFill>
          </a:ln>
          <a:effectLst>
            <a:outerShdw blurRad="190500" dist="190500" dir="84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E2D08F2-4495-8516-8713-FE1C77BE2AF6}"/>
              </a:ext>
            </a:extLst>
          </p:cNvPr>
          <p:cNvSpPr/>
          <p:nvPr/>
        </p:nvSpPr>
        <p:spPr>
          <a:xfrm>
            <a:off x="3615207" y="8176108"/>
            <a:ext cx="2027886" cy="2256368"/>
          </a:xfrm>
          <a:custGeom>
            <a:avLst/>
            <a:gdLst>
              <a:gd name="connsiteX0" fmla="*/ 1401219 w 2703848"/>
              <a:gd name="connsiteY0" fmla="*/ 0 h 3008491"/>
              <a:gd name="connsiteX1" fmla="*/ 1496286 w 2703848"/>
              <a:gd name="connsiteY1" fmla="*/ 14509 h 3008491"/>
              <a:gd name="connsiteX2" fmla="*/ 2703848 w 2703848"/>
              <a:gd name="connsiteY2" fmla="*/ 1496137 h 3008491"/>
              <a:gd name="connsiteX3" fmla="*/ 2635856 w 2703848"/>
              <a:gd name="connsiteY3" fmla="*/ 1945865 h 3008491"/>
              <a:gd name="connsiteX4" fmla="*/ 2592975 w 2703848"/>
              <a:gd name="connsiteY4" fmla="*/ 2063025 h 3008491"/>
              <a:gd name="connsiteX5" fmla="*/ 2585000 w 2703848"/>
              <a:gd name="connsiteY5" fmla="*/ 2084813 h 3008491"/>
              <a:gd name="connsiteX6" fmla="*/ 1780170 w 2703848"/>
              <a:gd name="connsiteY6" fmla="*/ 2889643 h 3008491"/>
              <a:gd name="connsiteX7" fmla="*/ 1695568 w 2703848"/>
              <a:gd name="connsiteY7" fmla="*/ 2920608 h 3008491"/>
              <a:gd name="connsiteX8" fmla="*/ 1641222 w 2703848"/>
              <a:gd name="connsiteY8" fmla="*/ 2940499 h 3008491"/>
              <a:gd name="connsiteX9" fmla="*/ 1191494 w 2703848"/>
              <a:gd name="connsiteY9" fmla="*/ 3008491 h 3008491"/>
              <a:gd name="connsiteX10" fmla="*/ 741766 w 2703848"/>
              <a:gd name="connsiteY10" fmla="*/ 2940499 h 3008491"/>
              <a:gd name="connsiteX11" fmla="*/ 710448 w 2703848"/>
              <a:gd name="connsiteY11" fmla="*/ 2929037 h 3008491"/>
              <a:gd name="connsiteX12" fmla="*/ 602818 w 2703848"/>
              <a:gd name="connsiteY12" fmla="*/ 2889643 h 3008491"/>
              <a:gd name="connsiteX13" fmla="*/ 229496 w 2703848"/>
              <a:gd name="connsiteY13" fmla="*/ 2663143 h 3008491"/>
              <a:gd name="connsiteX14" fmla="*/ 209725 w 2703848"/>
              <a:gd name="connsiteY14" fmla="*/ 2645174 h 3008491"/>
              <a:gd name="connsiteX15" fmla="*/ 122098 w 2703848"/>
              <a:gd name="connsiteY15" fmla="*/ 2565533 h 3008491"/>
              <a:gd name="connsiteX16" fmla="*/ 24488 w 2703848"/>
              <a:gd name="connsiteY16" fmla="*/ 2458135 h 3008491"/>
              <a:gd name="connsiteX17" fmla="*/ 0 w 2703848"/>
              <a:gd name="connsiteY17" fmla="*/ 2425387 h 3008491"/>
              <a:gd name="connsiteX18" fmla="*/ 55096 w 2703848"/>
              <a:gd name="connsiteY18" fmla="*/ 2433796 h 3008491"/>
              <a:gd name="connsiteX19" fmla="*/ 209725 w 2703848"/>
              <a:gd name="connsiteY19" fmla="*/ 2441604 h 3008491"/>
              <a:gd name="connsiteX20" fmla="*/ 364354 w 2703848"/>
              <a:gd name="connsiteY20" fmla="*/ 2433796 h 3008491"/>
              <a:gd name="connsiteX21" fmla="*/ 419449 w 2703848"/>
              <a:gd name="connsiteY21" fmla="*/ 2425387 h 3008491"/>
              <a:gd name="connsiteX22" fmla="*/ 514517 w 2703848"/>
              <a:gd name="connsiteY22" fmla="*/ 2410878 h 3008491"/>
              <a:gd name="connsiteX23" fmla="*/ 659453 w 2703848"/>
              <a:gd name="connsiteY23" fmla="*/ 2373612 h 3008491"/>
              <a:gd name="connsiteX24" fmla="*/ 713940 w 2703848"/>
              <a:gd name="connsiteY24" fmla="*/ 2353669 h 3008491"/>
              <a:gd name="connsiteX25" fmla="*/ 798401 w 2703848"/>
              <a:gd name="connsiteY25" fmla="*/ 2322756 h 3008491"/>
              <a:gd name="connsiteX26" fmla="*/ 1171723 w 2703848"/>
              <a:gd name="connsiteY26" fmla="*/ 2096256 h 3008491"/>
              <a:gd name="connsiteX27" fmla="*/ 1207747 w 2703848"/>
              <a:gd name="connsiteY27" fmla="*/ 2063516 h 3008491"/>
              <a:gd name="connsiteX28" fmla="*/ 1279121 w 2703848"/>
              <a:gd name="connsiteY28" fmla="*/ 1998646 h 3008491"/>
              <a:gd name="connsiteX29" fmla="*/ 1691353 w 2703848"/>
              <a:gd name="connsiteY29" fmla="*/ 1234042 h 3008491"/>
              <a:gd name="connsiteX30" fmla="*/ 1695710 w 2703848"/>
              <a:gd name="connsiteY30" fmla="*/ 1205494 h 3008491"/>
              <a:gd name="connsiteX31" fmla="*/ 1714271 w 2703848"/>
              <a:gd name="connsiteY31" fmla="*/ 1083879 h 3008491"/>
              <a:gd name="connsiteX32" fmla="*/ 1722079 w 2703848"/>
              <a:gd name="connsiteY32" fmla="*/ 929250 h 3008491"/>
              <a:gd name="connsiteX33" fmla="*/ 1463793 w 2703848"/>
              <a:gd name="connsiteY33" fmla="*/ 83679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3848" h="3008491">
                <a:moveTo>
                  <a:pt x="1401219" y="0"/>
                </a:moveTo>
                <a:lnTo>
                  <a:pt x="1496286" y="14509"/>
                </a:lnTo>
                <a:cubicBezTo>
                  <a:pt x="2185440" y="155530"/>
                  <a:pt x="2703848" y="765293"/>
                  <a:pt x="2703848" y="1496137"/>
                </a:cubicBezTo>
                <a:cubicBezTo>
                  <a:pt x="2703848" y="1652747"/>
                  <a:pt x="2680044" y="1803796"/>
                  <a:pt x="2635856" y="1945865"/>
                </a:cubicBezTo>
                <a:lnTo>
                  <a:pt x="2592975" y="2063025"/>
                </a:lnTo>
                <a:lnTo>
                  <a:pt x="2585000" y="2084813"/>
                </a:lnTo>
                <a:cubicBezTo>
                  <a:pt x="2431941" y="2446685"/>
                  <a:pt x="2142041" y="2736584"/>
                  <a:pt x="1780170" y="2889643"/>
                </a:cubicBezTo>
                <a:lnTo>
                  <a:pt x="1695568" y="2920608"/>
                </a:lnTo>
                <a:lnTo>
                  <a:pt x="1641222" y="2940499"/>
                </a:lnTo>
                <a:cubicBezTo>
                  <a:pt x="1499153" y="2984687"/>
                  <a:pt x="1348104" y="3008491"/>
                  <a:pt x="1191494" y="3008491"/>
                </a:cubicBezTo>
                <a:cubicBezTo>
                  <a:pt x="1034885" y="3008491"/>
                  <a:pt x="883835" y="2984687"/>
                  <a:pt x="741766" y="2940499"/>
                </a:cubicBezTo>
                <a:lnTo>
                  <a:pt x="710448" y="2929037"/>
                </a:lnTo>
                <a:lnTo>
                  <a:pt x="602818" y="2889643"/>
                </a:lnTo>
                <a:cubicBezTo>
                  <a:pt x="467116" y="2832246"/>
                  <a:pt x="341536" y="2755606"/>
                  <a:pt x="229496" y="2663143"/>
                </a:cubicBezTo>
                <a:lnTo>
                  <a:pt x="209725" y="2645174"/>
                </a:lnTo>
                <a:lnTo>
                  <a:pt x="122098" y="2565533"/>
                </a:lnTo>
                <a:cubicBezTo>
                  <a:pt x="87888" y="2531323"/>
                  <a:pt x="55309" y="2495481"/>
                  <a:pt x="24488" y="2458135"/>
                </a:cubicBezTo>
                <a:lnTo>
                  <a:pt x="0" y="2425387"/>
                </a:lnTo>
                <a:lnTo>
                  <a:pt x="55096" y="2433796"/>
                </a:lnTo>
                <a:cubicBezTo>
                  <a:pt x="105937" y="2438959"/>
                  <a:pt x="157522" y="2441604"/>
                  <a:pt x="209725" y="2441604"/>
                </a:cubicBezTo>
                <a:cubicBezTo>
                  <a:pt x="261928" y="2441604"/>
                  <a:pt x="313514" y="2438959"/>
                  <a:pt x="364354" y="2433796"/>
                </a:cubicBezTo>
                <a:lnTo>
                  <a:pt x="419449" y="2425387"/>
                </a:lnTo>
                <a:lnTo>
                  <a:pt x="514517" y="2410878"/>
                </a:lnTo>
                <a:cubicBezTo>
                  <a:pt x="563743" y="2400806"/>
                  <a:pt x="612097" y="2388341"/>
                  <a:pt x="659453" y="2373612"/>
                </a:cubicBezTo>
                <a:lnTo>
                  <a:pt x="713940" y="2353669"/>
                </a:lnTo>
                <a:lnTo>
                  <a:pt x="798401" y="2322756"/>
                </a:lnTo>
                <a:cubicBezTo>
                  <a:pt x="934103" y="2265359"/>
                  <a:pt x="1059684" y="2188719"/>
                  <a:pt x="1171723" y="2096256"/>
                </a:cubicBezTo>
                <a:lnTo>
                  <a:pt x="1207747" y="2063516"/>
                </a:lnTo>
                <a:lnTo>
                  <a:pt x="1279121" y="1998646"/>
                </a:lnTo>
                <a:cubicBezTo>
                  <a:pt x="1484383" y="1793384"/>
                  <a:pt x="1630916" y="1529394"/>
                  <a:pt x="1691353" y="1234042"/>
                </a:cubicBezTo>
                <a:lnTo>
                  <a:pt x="1695710" y="1205494"/>
                </a:lnTo>
                <a:lnTo>
                  <a:pt x="1714271" y="1083879"/>
                </a:lnTo>
                <a:cubicBezTo>
                  <a:pt x="1719434" y="1033039"/>
                  <a:pt x="1722079" y="981453"/>
                  <a:pt x="1722079" y="929250"/>
                </a:cubicBezTo>
                <a:cubicBezTo>
                  <a:pt x="1722079" y="616031"/>
                  <a:pt x="1626861" y="325052"/>
                  <a:pt x="1463793" y="83679"/>
                </a:cubicBezTo>
                <a:close/>
              </a:path>
            </a:pathLst>
          </a:custGeom>
          <a:solidFill>
            <a:srgbClr val="29878F"/>
          </a:solidFill>
          <a:ln>
            <a:solidFill>
              <a:srgbClr val="29878F"/>
            </a:solidFill>
          </a:ln>
          <a:effectLst>
            <a:outerShdw blurRad="190500" dist="190500" dir="48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 dirty="0">
              <a:effectLst>
                <a:outerShdw blurRad="190500" dist="1905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CF48014-014E-9B00-22FF-8CC00F4A8100}"/>
              </a:ext>
            </a:extLst>
          </p:cNvPr>
          <p:cNvSpPr/>
          <p:nvPr/>
        </p:nvSpPr>
        <p:spPr>
          <a:xfrm>
            <a:off x="10646169" y="5747003"/>
            <a:ext cx="2027886" cy="2256368"/>
          </a:xfrm>
          <a:custGeom>
            <a:avLst/>
            <a:gdLst>
              <a:gd name="connsiteX0" fmla="*/ 1191494 w 2703848"/>
              <a:gd name="connsiteY0" fmla="*/ 0 h 3008491"/>
              <a:gd name="connsiteX1" fmla="*/ 2358500 w 2703848"/>
              <a:gd name="connsiteY1" fmla="*/ 550356 h 3008491"/>
              <a:gd name="connsiteX2" fmla="*/ 2382988 w 2703848"/>
              <a:gd name="connsiteY2" fmla="*/ 583104 h 3008491"/>
              <a:gd name="connsiteX3" fmla="*/ 2445562 w 2703848"/>
              <a:gd name="connsiteY3" fmla="*/ 666783 h 3008491"/>
              <a:gd name="connsiteX4" fmla="*/ 2703848 w 2703848"/>
              <a:gd name="connsiteY4" fmla="*/ 1512354 h 3008491"/>
              <a:gd name="connsiteX5" fmla="*/ 2696040 w 2703848"/>
              <a:gd name="connsiteY5" fmla="*/ 1666983 h 3008491"/>
              <a:gd name="connsiteX6" fmla="*/ 2677479 w 2703848"/>
              <a:gd name="connsiteY6" fmla="*/ 1788598 h 3008491"/>
              <a:gd name="connsiteX7" fmla="*/ 2673122 w 2703848"/>
              <a:gd name="connsiteY7" fmla="*/ 1817146 h 3008491"/>
              <a:gd name="connsiteX8" fmla="*/ 2260890 w 2703848"/>
              <a:gd name="connsiteY8" fmla="*/ 2581750 h 3008491"/>
              <a:gd name="connsiteX9" fmla="*/ 2189516 w 2703848"/>
              <a:gd name="connsiteY9" fmla="*/ 2646620 h 3008491"/>
              <a:gd name="connsiteX10" fmla="*/ 2153492 w 2703848"/>
              <a:gd name="connsiteY10" fmla="*/ 2679360 h 3008491"/>
              <a:gd name="connsiteX11" fmla="*/ 1780170 w 2703848"/>
              <a:gd name="connsiteY11" fmla="*/ 2905860 h 3008491"/>
              <a:gd name="connsiteX12" fmla="*/ 1695709 w 2703848"/>
              <a:gd name="connsiteY12" fmla="*/ 2936773 h 3008491"/>
              <a:gd name="connsiteX13" fmla="*/ 1641222 w 2703848"/>
              <a:gd name="connsiteY13" fmla="*/ 2956716 h 3008491"/>
              <a:gd name="connsiteX14" fmla="*/ 1496286 w 2703848"/>
              <a:gd name="connsiteY14" fmla="*/ 2993982 h 3008491"/>
              <a:gd name="connsiteX15" fmla="*/ 1401218 w 2703848"/>
              <a:gd name="connsiteY15" fmla="*/ 3008491 h 3008491"/>
              <a:gd name="connsiteX16" fmla="*/ 1463792 w 2703848"/>
              <a:gd name="connsiteY16" fmla="*/ 2924812 h 3008491"/>
              <a:gd name="connsiteX17" fmla="*/ 1603230 w 2703848"/>
              <a:gd name="connsiteY17" fmla="*/ 2667917 h 3008491"/>
              <a:gd name="connsiteX18" fmla="*/ 1611205 w 2703848"/>
              <a:gd name="connsiteY18" fmla="*/ 2646129 h 3008491"/>
              <a:gd name="connsiteX19" fmla="*/ 1654086 w 2703848"/>
              <a:gd name="connsiteY19" fmla="*/ 2528969 h 3008491"/>
              <a:gd name="connsiteX20" fmla="*/ 1691352 w 2703848"/>
              <a:gd name="connsiteY20" fmla="*/ 2384033 h 3008491"/>
              <a:gd name="connsiteX21" fmla="*/ 1695568 w 2703848"/>
              <a:gd name="connsiteY21" fmla="*/ 2356414 h 3008491"/>
              <a:gd name="connsiteX22" fmla="*/ 1714270 w 2703848"/>
              <a:gd name="connsiteY22" fmla="*/ 2233870 h 3008491"/>
              <a:gd name="connsiteX23" fmla="*/ 1722078 w 2703848"/>
              <a:gd name="connsiteY23" fmla="*/ 2079241 h 3008491"/>
              <a:gd name="connsiteX24" fmla="*/ 1714270 w 2703848"/>
              <a:gd name="connsiteY24" fmla="*/ 1924612 h 3008491"/>
              <a:gd name="connsiteX25" fmla="*/ 1692217 w 2703848"/>
              <a:gd name="connsiteY25" fmla="*/ 1780118 h 3008491"/>
              <a:gd name="connsiteX26" fmla="*/ 1691352 w 2703848"/>
              <a:gd name="connsiteY26" fmla="*/ 1774449 h 3008491"/>
              <a:gd name="connsiteX27" fmla="*/ 1279120 w 2703848"/>
              <a:gd name="connsiteY27" fmla="*/ 1009845 h 3008491"/>
              <a:gd name="connsiteX28" fmla="*/ 1191494 w 2703848"/>
              <a:gd name="connsiteY28" fmla="*/ 930205 h 3008491"/>
              <a:gd name="connsiteX29" fmla="*/ 1171722 w 2703848"/>
              <a:gd name="connsiteY29" fmla="*/ 912235 h 3008491"/>
              <a:gd name="connsiteX30" fmla="*/ 209724 w 2703848"/>
              <a:gd name="connsiteY30" fmla="*/ 566887 h 3008491"/>
              <a:gd name="connsiteX31" fmla="*/ 55095 w 2703848"/>
              <a:gd name="connsiteY31" fmla="*/ 574695 h 3008491"/>
              <a:gd name="connsiteX32" fmla="*/ 0 w 2703848"/>
              <a:gd name="connsiteY32" fmla="*/ 583104 h 3008491"/>
              <a:gd name="connsiteX33" fmla="*/ 24488 w 2703848"/>
              <a:gd name="connsiteY33" fmla="*/ 550356 h 3008491"/>
              <a:gd name="connsiteX34" fmla="*/ 1191494 w 2703848"/>
              <a:gd name="connsiteY34" fmla="*/ 0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03848" h="3008491">
                <a:moveTo>
                  <a:pt x="1191494" y="0"/>
                </a:moveTo>
                <a:cubicBezTo>
                  <a:pt x="1661322" y="0"/>
                  <a:pt x="2081112" y="214240"/>
                  <a:pt x="2358500" y="550356"/>
                </a:cubicBezTo>
                <a:lnTo>
                  <a:pt x="2382988" y="583104"/>
                </a:lnTo>
                <a:lnTo>
                  <a:pt x="2445562" y="666783"/>
                </a:lnTo>
                <a:cubicBezTo>
                  <a:pt x="2608630" y="908156"/>
                  <a:pt x="2703848" y="1199135"/>
                  <a:pt x="2703848" y="1512354"/>
                </a:cubicBezTo>
                <a:cubicBezTo>
                  <a:pt x="2703848" y="1564557"/>
                  <a:pt x="2701203" y="1616143"/>
                  <a:pt x="2696040" y="1666983"/>
                </a:cubicBezTo>
                <a:lnTo>
                  <a:pt x="2677479" y="1788598"/>
                </a:lnTo>
                <a:lnTo>
                  <a:pt x="2673122" y="1817146"/>
                </a:lnTo>
                <a:cubicBezTo>
                  <a:pt x="2612685" y="2112498"/>
                  <a:pt x="2466152" y="2376488"/>
                  <a:pt x="2260890" y="2581750"/>
                </a:cubicBezTo>
                <a:lnTo>
                  <a:pt x="2189516" y="2646620"/>
                </a:lnTo>
                <a:lnTo>
                  <a:pt x="2153492" y="2679360"/>
                </a:lnTo>
                <a:cubicBezTo>
                  <a:pt x="2041453" y="2771823"/>
                  <a:pt x="1915872" y="2848463"/>
                  <a:pt x="1780170" y="2905860"/>
                </a:cubicBezTo>
                <a:lnTo>
                  <a:pt x="1695709" y="2936773"/>
                </a:lnTo>
                <a:lnTo>
                  <a:pt x="1641222" y="2956716"/>
                </a:lnTo>
                <a:cubicBezTo>
                  <a:pt x="1593866" y="2971445"/>
                  <a:pt x="1545512" y="2983910"/>
                  <a:pt x="1496286" y="2993982"/>
                </a:cubicBezTo>
                <a:lnTo>
                  <a:pt x="1401218" y="3008491"/>
                </a:lnTo>
                <a:lnTo>
                  <a:pt x="1463792" y="2924812"/>
                </a:lnTo>
                <a:cubicBezTo>
                  <a:pt x="1518148" y="2844355"/>
                  <a:pt x="1564965" y="2758385"/>
                  <a:pt x="1603230" y="2667917"/>
                </a:cubicBezTo>
                <a:lnTo>
                  <a:pt x="1611205" y="2646129"/>
                </a:lnTo>
                <a:lnTo>
                  <a:pt x="1654086" y="2528969"/>
                </a:lnTo>
                <a:cubicBezTo>
                  <a:pt x="1668815" y="2481613"/>
                  <a:pt x="1681280" y="2433258"/>
                  <a:pt x="1691352" y="2384033"/>
                </a:cubicBezTo>
                <a:lnTo>
                  <a:pt x="1695568" y="2356414"/>
                </a:lnTo>
                <a:lnTo>
                  <a:pt x="1714270" y="2233870"/>
                </a:lnTo>
                <a:cubicBezTo>
                  <a:pt x="1719433" y="2183030"/>
                  <a:pt x="1722078" y="2131444"/>
                  <a:pt x="1722078" y="2079241"/>
                </a:cubicBezTo>
                <a:cubicBezTo>
                  <a:pt x="1722078" y="2027038"/>
                  <a:pt x="1719433" y="1975453"/>
                  <a:pt x="1714270" y="1924612"/>
                </a:cubicBezTo>
                <a:lnTo>
                  <a:pt x="1692217" y="1780118"/>
                </a:lnTo>
                <a:lnTo>
                  <a:pt x="1691352" y="1774449"/>
                </a:lnTo>
                <a:cubicBezTo>
                  <a:pt x="1630915" y="1479097"/>
                  <a:pt x="1484382" y="1215107"/>
                  <a:pt x="1279120" y="1009845"/>
                </a:cubicBezTo>
                <a:lnTo>
                  <a:pt x="1191494" y="930205"/>
                </a:lnTo>
                <a:lnTo>
                  <a:pt x="1171722" y="912235"/>
                </a:lnTo>
                <a:cubicBezTo>
                  <a:pt x="910298" y="696489"/>
                  <a:pt x="575146" y="566887"/>
                  <a:pt x="209724" y="566887"/>
                </a:cubicBezTo>
                <a:cubicBezTo>
                  <a:pt x="157521" y="566887"/>
                  <a:pt x="105936" y="569532"/>
                  <a:pt x="55095" y="574695"/>
                </a:cubicBezTo>
                <a:lnTo>
                  <a:pt x="0" y="583104"/>
                </a:lnTo>
                <a:lnTo>
                  <a:pt x="24488" y="550356"/>
                </a:lnTo>
                <a:cubicBezTo>
                  <a:pt x="301876" y="214240"/>
                  <a:pt x="721666" y="0"/>
                  <a:pt x="1191494" y="0"/>
                </a:cubicBezTo>
                <a:close/>
              </a:path>
            </a:pathLst>
          </a:custGeom>
          <a:solidFill>
            <a:srgbClr val="99FF33"/>
          </a:solidFill>
          <a:ln>
            <a:solidFill>
              <a:srgbClr val="99FF33"/>
            </a:solidFill>
          </a:ln>
          <a:effectLst>
            <a:glow>
              <a:schemeClr val="accent1">
                <a:alpha val="40000"/>
              </a:schemeClr>
            </a:glow>
            <a:outerShdw blurRad="190500" dist="190500" dir="1200000" algn="ctr" rotWithShape="0">
              <a:srgbClr val="000000">
                <a:alpha val="55000"/>
              </a:srgbClr>
            </a:outerShdw>
            <a:softEdge rad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>
              <a:effectLst>
                <a:outerShdw blurRad="190500" dist="190500" algn="l" rotWithShape="0">
                  <a:prstClr val="black">
                    <a:alpha val="55000"/>
                  </a:prst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F0D4009-08C6-76CC-E1BE-ECA615A50C19}"/>
              </a:ext>
            </a:extLst>
          </p:cNvPr>
          <p:cNvSpPr/>
          <p:nvPr/>
        </p:nvSpPr>
        <p:spPr>
          <a:xfrm>
            <a:off x="10119094" y="-2081708"/>
            <a:ext cx="2268531" cy="1559432"/>
          </a:xfrm>
          <a:custGeom>
            <a:avLst/>
            <a:gdLst>
              <a:gd name="connsiteX0" fmla="*/ 1512354 w 3024708"/>
              <a:gd name="connsiteY0" fmla="*/ 0 h 2079242"/>
              <a:gd name="connsiteX1" fmla="*/ 2474352 w 3024708"/>
              <a:gd name="connsiteY1" fmla="*/ 345348 h 2079242"/>
              <a:gd name="connsiteX2" fmla="*/ 2494124 w 3024708"/>
              <a:gd name="connsiteY2" fmla="*/ 363318 h 2079242"/>
              <a:gd name="connsiteX3" fmla="*/ 2581750 w 3024708"/>
              <a:gd name="connsiteY3" fmla="*/ 442958 h 2079242"/>
              <a:gd name="connsiteX4" fmla="*/ 2993982 w 3024708"/>
              <a:gd name="connsiteY4" fmla="*/ 1207562 h 2079242"/>
              <a:gd name="connsiteX5" fmla="*/ 2994847 w 3024708"/>
              <a:gd name="connsiteY5" fmla="*/ 1213231 h 2079242"/>
              <a:gd name="connsiteX6" fmla="*/ 3016900 w 3024708"/>
              <a:gd name="connsiteY6" fmla="*/ 1357725 h 2079242"/>
              <a:gd name="connsiteX7" fmla="*/ 3024708 w 3024708"/>
              <a:gd name="connsiteY7" fmla="*/ 1512354 h 2079242"/>
              <a:gd name="connsiteX8" fmla="*/ 3016900 w 3024708"/>
              <a:gd name="connsiteY8" fmla="*/ 1666983 h 2079242"/>
              <a:gd name="connsiteX9" fmla="*/ 2998198 w 3024708"/>
              <a:gd name="connsiteY9" fmla="*/ 1789527 h 2079242"/>
              <a:gd name="connsiteX10" fmla="*/ 2993982 w 3024708"/>
              <a:gd name="connsiteY10" fmla="*/ 1817146 h 2079242"/>
              <a:gd name="connsiteX11" fmla="*/ 2956716 w 3024708"/>
              <a:gd name="connsiteY11" fmla="*/ 1962082 h 2079242"/>
              <a:gd name="connsiteX12" fmla="*/ 2913835 w 3024708"/>
              <a:gd name="connsiteY12" fmla="*/ 2079242 h 2079242"/>
              <a:gd name="connsiteX13" fmla="*/ 2905860 w 3024708"/>
              <a:gd name="connsiteY13" fmla="*/ 2057454 h 2079242"/>
              <a:gd name="connsiteX14" fmla="*/ 2766422 w 3024708"/>
              <a:gd name="connsiteY14" fmla="*/ 1800559 h 2079242"/>
              <a:gd name="connsiteX15" fmla="*/ 2704676 w 3024708"/>
              <a:gd name="connsiteY15" fmla="*/ 1717987 h 2079242"/>
              <a:gd name="connsiteX16" fmla="*/ 2679360 w 3024708"/>
              <a:gd name="connsiteY16" fmla="*/ 1684132 h 2079242"/>
              <a:gd name="connsiteX17" fmla="*/ 2581750 w 3024708"/>
              <a:gd name="connsiteY17" fmla="*/ 1576734 h 2079242"/>
              <a:gd name="connsiteX18" fmla="*/ 2494124 w 3024708"/>
              <a:gd name="connsiteY18" fmla="*/ 1497094 h 2079242"/>
              <a:gd name="connsiteX19" fmla="*/ 2474352 w 3024708"/>
              <a:gd name="connsiteY19" fmla="*/ 1479124 h 2079242"/>
              <a:gd name="connsiteX20" fmla="*/ 2101030 w 3024708"/>
              <a:gd name="connsiteY20" fmla="*/ 1252624 h 2079242"/>
              <a:gd name="connsiteX21" fmla="*/ 1993400 w 3024708"/>
              <a:gd name="connsiteY21" fmla="*/ 1213231 h 2079242"/>
              <a:gd name="connsiteX22" fmla="*/ 1962082 w 3024708"/>
              <a:gd name="connsiteY22" fmla="*/ 1201768 h 2079242"/>
              <a:gd name="connsiteX23" fmla="*/ 1512354 w 3024708"/>
              <a:gd name="connsiteY23" fmla="*/ 1133776 h 2079242"/>
              <a:gd name="connsiteX24" fmla="*/ 1062626 w 3024708"/>
              <a:gd name="connsiteY24" fmla="*/ 1201768 h 2079242"/>
              <a:gd name="connsiteX25" fmla="*/ 1008139 w 3024708"/>
              <a:gd name="connsiteY25" fmla="*/ 1221711 h 2079242"/>
              <a:gd name="connsiteX26" fmla="*/ 923678 w 3024708"/>
              <a:gd name="connsiteY26" fmla="*/ 1252624 h 2079242"/>
              <a:gd name="connsiteX27" fmla="*/ 118848 w 3024708"/>
              <a:gd name="connsiteY27" fmla="*/ 2057454 h 2079242"/>
              <a:gd name="connsiteX28" fmla="*/ 110874 w 3024708"/>
              <a:gd name="connsiteY28" fmla="*/ 2079242 h 2079242"/>
              <a:gd name="connsiteX29" fmla="*/ 67992 w 3024708"/>
              <a:gd name="connsiteY29" fmla="*/ 1962082 h 2079242"/>
              <a:gd name="connsiteX30" fmla="*/ 0 w 3024708"/>
              <a:gd name="connsiteY30" fmla="*/ 1512354 h 2079242"/>
              <a:gd name="connsiteX31" fmla="*/ 1207562 w 3024708"/>
              <a:gd name="connsiteY31" fmla="*/ 30726 h 2079242"/>
              <a:gd name="connsiteX32" fmla="*/ 1302630 w 3024708"/>
              <a:gd name="connsiteY32" fmla="*/ 16217 h 2079242"/>
              <a:gd name="connsiteX33" fmla="*/ 1357725 w 3024708"/>
              <a:gd name="connsiteY33" fmla="*/ 7808 h 2079242"/>
              <a:gd name="connsiteX34" fmla="*/ 1512354 w 3024708"/>
              <a:gd name="connsiteY34" fmla="*/ 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4708" h="2079242">
                <a:moveTo>
                  <a:pt x="1512354" y="0"/>
                </a:moveTo>
                <a:cubicBezTo>
                  <a:pt x="1877776" y="0"/>
                  <a:pt x="2212928" y="129602"/>
                  <a:pt x="2474352" y="345348"/>
                </a:cubicBezTo>
                <a:lnTo>
                  <a:pt x="2494124" y="363318"/>
                </a:lnTo>
                <a:lnTo>
                  <a:pt x="2581750" y="442958"/>
                </a:lnTo>
                <a:cubicBezTo>
                  <a:pt x="2787012" y="648220"/>
                  <a:pt x="2933545" y="912210"/>
                  <a:pt x="2993982" y="1207562"/>
                </a:cubicBezTo>
                <a:lnTo>
                  <a:pt x="2994847" y="1213231"/>
                </a:lnTo>
                <a:lnTo>
                  <a:pt x="3016900" y="1357725"/>
                </a:lnTo>
                <a:cubicBezTo>
                  <a:pt x="3022063" y="1408566"/>
                  <a:pt x="3024708" y="1460151"/>
                  <a:pt x="3024708" y="1512354"/>
                </a:cubicBezTo>
                <a:cubicBezTo>
                  <a:pt x="3024708" y="1564557"/>
                  <a:pt x="3022063" y="1616143"/>
                  <a:pt x="3016900" y="1666983"/>
                </a:cubicBezTo>
                <a:lnTo>
                  <a:pt x="2998198" y="1789527"/>
                </a:lnTo>
                <a:lnTo>
                  <a:pt x="2993982" y="1817146"/>
                </a:lnTo>
                <a:cubicBezTo>
                  <a:pt x="2983910" y="1866371"/>
                  <a:pt x="2971445" y="1914726"/>
                  <a:pt x="2956716" y="1962082"/>
                </a:cubicBezTo>
                <a:lnTo>
                  <a:pt x="2913835" y="2079242"/>
                </a:lnTo>
                <a:lnTo>
                  <a:pt x="2905860" y="2057454"/>
                </a:lnTo>
                <a:cubicBezTo>
                  <a:pt x="2867595" y="1966986"/>
                  <a:pt x="2820778" y="1881016"/>
                  <a:pt x="2766422" y="1800559"/>
                </a:cubicBezTo>
                <a:lnTo>
                  <a:pt x="2704676" y="1717987"/>
                </a:lnTo>
                <a:lnTo>
                  <a:pt x="2679360" y="1684132"/>
                </a:lnTo>
                <a:cubicBezTo>
                  <a:pt x="2648539" y="1646786"/>
                  <a:pt x="2615960" y="1610945"/>
                  <a:pt x="2581750" y="1576734"/>
                </a:cubicBezTo>
                <a:lnTo>
                  <a:pt x="2494124" y="1497094"/>
                </a:lnTo>
                <a:lnTo>
                  <a:pt x="2474352" y="1479124"/>
                </a:lnTo>
                <a:cubicBezTo>
                  <a:pt x="2362313" y="1386662"/>
                  <a:pt x="2236732" y="1310021"/>
                  <a:pt x="2101030" y="1252624"/>
                </a:cubicBezTo>
                <a:lnTo>
                  <a:pt x="1993400" y="1213231"/>
                </a:lnTo>
                <a:lnTo>
                  <a:pt x="1962082" y="1201768"/>
                </a:lnTo>
                <a:cubicBezTo>
                  <a:pt x="1820013" y="1157581"/>
                  <a:pt x="1668964" y="1133776"/>
                  <a:pt x="1512354" y="1133776"/>
                </a:cubicBezTo>
                <a:cubicBezTo>
                  <a:pt x="1355745" y="1133776"/>
                  <a:pt x="1204695" y="1157581"/>
                  <a:pt x="1062626" y="1201768"/>
                </a:cubicBezTo>
                <a:lnTo>
                  <a:pt x="1008139" y="1221711"/>
                </a:lnTo>
                <a:lnTo>
                  <a:pt x="923678" y="1252624"/>
                </a:lnTo>
                <a:cubicBezTo>
                  <a:pt x="561807" y="1405683"/>
                  <a:pt x="271907" y="1695583"/>
                  <a:pt x="118848" y="2057454"/>
                </a:cubicBezTo>
                <a:lnTo>
                  <a:pt x="110874" y="2079242"/>
                </a:lnTo>
                <a:lnTo>
                  <a:pt x="67992" y="1962082"/>
                </a:lnTo>
                <a:cubicBezTo>
                  <a:pt x="23805" y="1820013"/>
                  <a:pt x="0" y="1668964"/>
                  <a:pt x="0" y="1512354"/>
                </a:cubicBezTo>
                <a:cubicBezTo>
                  <a:pt x="0" y="781510"/>
                  <a:pt x="518408" y="171747"/>
                  <a:pt x="1207562" y="30726"/>
                </a:cubicBezTo>
                <a:lnTo>
                  <a:pt x="1302630" y="16217"/>
                </a:lnTo>
                <a:lnTo>
                  <a:pt x="1357725" y="7808"/>
                </a:lnTo>
                <a:cubicBezTo>
                  <a:pt x="1408566" y="2645"/>
                  <a:pt x="1460151" y="0"/>
                  <a:pt x="1512354" y="0"/>
                </a:cubicBezTo>
                <a:close/>
              </a:path>
            </a:pathLst>
          </a:custGeom>
          <a:solidFill>
            <a:srgbClr val="71D261"/>
          </a:solidFill>
          <a:ln>
            <a:solidFill>
              <a:srgbClr val="4FC079"/>
            </a:solidFill>
          </a:ln>
          <a:effectLst>
            <a:outerShdw blurRad="190500" dist="190500" dir="192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F940E4D-6EBE-0622-7826-D11091463BA3}"/>
              </a:ext>
            </a:extLst>
          </p:cNvPr>
          <p:cNvSpPr/>
          <p:nvPr/>
        </p:nvSpPr>
        <p:spPr>
          <a:xfrm>
            <a:off x="3929899" y="-4574508"/>
            <a:ext cx="2028507" cy="2256274"/>
          </a:xfrm>
          <a:custGeom>
            <a:avLst/>
            <a:gdLst>
              <a:gd name="connsiteX0" fmla="*/ 1512354 w 2704676"/>
              <a:gd name="connsiteY0" fmla="*/ 0 h 3008365"/>
              <a:gd name="connsiteX1" fmla="*/ 1962082 w 2704676"/>
              <a:gd name="connsiteY1" fmla="*/ 67992 h 3008365"/>
              <a:gd name="connsiteX2" fmla="*/ 1993400 w 2704676"/>
              <a:gd name="connsiteY2" fmla="*/ 79455 h 3008365"/>
              <a:gd name="connsiteX3" fmla="*/ 2101030 w 2704676"/>
              <a:gd name="connsiteY3" fmla="*/ 118848 h 3008365"/>
              <a:gd name="connsiteX4" fmla="*/ 2474352 w 2704676"/>
              <a:gd name="connsiteY4" fmla="*/ 345348 h 3008365"/>
              <a:gd name="connsiteX5" fmla="*/ 2494124 w 2704676"/>
              <a:gd name="connsiteY5" fmla="*/ 363318 h 3008365"/>
              <a:gd name="connsiteX6" fmla="*/ 2581750 w 2704676"/>
              <a:gd name="connsiteY6" fmla="*/ 442958 h 3008365"/>
              <a:gd name="connsiteX7" fmla="*/ 2679360 w 2704676"/>
              <a:gd name="connsiteY7" fmla="*/ 550356 h 3008365"/>
              <a:gd name="connsiteX8" fmla="*/ 2704676 w 2704676"/>
              <a:gd name="connsiteY8" fmla="*/ 584211 h 3008365"/>
              <a:gd name="connsiteX9" fmla="*/ 2648753 w 2704676"/>
              <a:gd name="connsiteY9" fmla="*/ 575676 h 3008365"/>
              <a:gd name="connsiteX10" fmla="*/ 2494124 w 2704676"/>
              <a:gd name="connsiteY10" fmla="*/ 567868 h 3008365"/>
              <a:gd name="connsiteX11" fmla="*/ 2339495 w 2704676"/>
              <a:gd name="connsiteY11" fmla="*/ 575676 h 3008365"/>
              <a:gd name="connsiteX12" fmla="*/ 2283571 w 2704676"/>
              <a:gd name="connsiteY12" fmla="*/ 584211 h 3008365"/>
              <a:gd name="connsiteX13" fmla="*/ 2189332 w 2704676"/>
              <a:gd name="connsiteY13" fmla="*/ 598594 h 3008365"/>
              <a:gd name="connsiteX14" fmla="*/ 2044396 w 2704676"/>
              <a:gd name="connsiteY14" fmla="*/ 635860 h 3008365"/>
              <a:gd name="connsiteX15" fmla="*/ 1990050 w 2704676"/>
              <a:gd name="connsiteY15" fmla="*/ 655751 h 3008365"/>
              <a:gd name="connsiteX16" fmla="*/ 1905448 w 2704676"/>
              <a:gd name="connsiteY16" fmla="*/ 686716 h 3008365"/>
              <a:gd name="connsiteX17" fmla="*/ 1532126 w 2704676"/>
              <a:gd name="connsiteY17" fmla="*/ 913216 h 3008365"/>
              <a:gd name="connsiteX18" fmla="*/ 1496103 w 2704676"/>
              <a:gd name="connsiteY18" fmla="*/ 945957 h 3008365"/>
              <a:gd name="connsiteX19" fmla="*/ 1424728 w 2704676"/>
              <a:gd name="connsiteY19" fmla="*/ 1010826 h 3008365"/>
              <a:gd name="connsiteX20" fmla="*/ 1012496 w 2704676"/>
              <a:gd name="connsiteY20" fmla="*/ 1775430 h 3008365"/>
              <a:gd name="connsiteX21" fmla="*/ 1008281 w 2704676"/>
              <a:gd name="connsiteY21" fmla="*/ 1803049 h 3008365"/>
              <a:gd name="connsiteX22" fmla="*/ 989578 w 2704676"/>
              <a:gd name="connsiteY22" fmla="*/ 1925593 h 3008365"/>
              <a:gd name="connsiteX23" fmla="*/ 981770 w 2704676"/>
              <a:gd name="connsiteY23" fmla="*/ 2080222 h 3008365"/>
              <a:gd name="connsiteX24" fmla="*/ 1240056 w 2704676"/>
              <a:gd name="connsiteY24" fmla="*/ 2925793 h 3008365"/>
              <a:gd name="connsiteX25" fmla="*/ 1301802 w 2704676"/>
              <a:gd name="connsiteY25" fmla="*/ 3008365 h 3008365"/>
              <a:gd name="connsiteX26" fmla="*/ 1207562 w 2704676"/>
              <a:gd name="connsiteY26" fmla="*/ 2993982 h 3008365"/>
              <a:gd name="connsiteX27" fmla="*/ 0 w 2704676"/>
              <a:gd name="connsiteY27" fmla="*/ 1512354 h 3008365"/>
              <a:gd name="connsiteX28" fmla="*/ 67992 w 2704676"/>
              <a:gd name="connsiteY28" fmla="*/ 1062626 h 3008365"/>
              <a:gd name="connsiteX29" fmla="*/ 110874 w 2704676"/>
              <a:gd name="connsiteY29" fmla="*/ 945466 h 3008365"/>
              <a:gd name="connsiteX30" fmla="*/ 118848 w 2704676"/>
              <a:gd name="connsiteY30" fmla="*/ 923678 h 3008365"/>
              <a:gd name="connsiteX31" fmla="*/ 923678 w 2704676"/>
              <a:gd name="connsiteY31" fmla="*/ 118848 h 3008365"/>
              <a:gd name="connsiteX32" fmla="*/ 1008139 w 2704676"/>
              <a:gd name="connsiteY32" fmla="*/ 87935 h 3008365"/>
              <a:gd name="connsiteX33" fmla="*/ 1062626 w 2704676"/>
              <a:gd name="connsiteY33" fmla="*/ 67992 h 3008365"/>
              <a:gd name="connsiteX34" fmla="*/ 1512354 w 2704676"/>
              <a:gd name="connsiteY34" fmla="*/ 0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04676" h="3008365">
                <a:moveTo>
                  <a:pt x="1512354" y="0"/>
                </a:moveTo>
                <a:cubicBezTo>
                  <a:pt x="1668964" y="0"/>
                  <a:pt x="1820013" y="23805"/>
                  <a:pt x="1962082" y="67992"/>
                </a:cubicBezTo>
                <a:lnTo>
                  <a:pt x="1993400" y="79455"/>
                </a:lnTo>
                <a:lnTo>
                  <a:pt x="2101030" y="118848"/>
                </a:lnTo>
                <a:cubicBezTo>
                  <a:pt x="2236732" y="176245"/>
                  <a:pt x="2362313" y="252886"/>
                  <a:pt x="2474352" y="345348"/>
                </a:cubicBezTo>
                <a:lnTo>
                  <a:pt x="2494124" y="363318"/>
                </a:lnTo>
                <a:lnTo>
                  <a:pt x="2581750" y="442958"/>
                </a:lnTo>
                <a:cubicBezTo>
                  <a:pt x="2615960" y="477169"/>
                  <a:pt x="2648539" y="513010"/>
                  <a:pt x="2679360" y="550356"/>
                </a:cubicBezTo>
                <a:lnTo>
                  <a:pt x="2704676" y="584211"/>
                </a:lnTo>
                <a:lnTo>
                  <a:pt x="2648753" y="575676"/>
                </a:lnTo>
                <a:cubicBezTo>
                  <a:pt x="2597913" y="570513"/>
                  <a:pt x="2546327" y="567868"/>
                  <a:pt x="2494124" y="567868"/>
                </a:cubicBezTo>
                <a:cubicBezTo>
                  <a:pt x="2441921" y="567868"/>
                  <a:pt x="2390336" y="570513"/>
                  <a:pt x="2339495" y="575676"/>
                </a:cubicBezTo>
                <a:lnTo>
                  <a:pt x="2283571" y="584211"/>
                </a:lnTo>
                <a:lnTo>
                  <a:pt x="2189332" y="598594"/>
                </a:lnTo>
                <a:cubicBezTo>
                  <a:pt x="2140107" y="608667"/>
                  <a:pt x="2091753" y="621131"/>
                  <a:pt x="2044396" y="635860"/>
                </a:cubicBezTo>
                <a:lnTo>
                  <a:pt x="1990050" y="655751"/>
                </a:lnTo>
                <a:lnTo>
                  <a:pt x="1905448" y="686716"/>
                </a:lnTo>
                <a:cubicBezTo>
                  <a:pt x="1769746" y="744113"/>
                  <a:pt x="1644166" y="820754"/>
                  <a:pt x="1532126" y="913216"/>
                </a:cubicBezTo>
                <a:lnTo>
                  <a:pt x="1496103" y="945957"/>
                </a:lnTo>
                <a:lnTo>
                  <a:pt x="1424728" y="1010826"/>
                </a:lnTo>
                <a:cubicBezTo>
                  <a:pt x="1219467" y="1216088"/>
                  <a:pt x="1072934" y="1480078"/>
                  <a:pt x="1012496" y="1775430"/>
                </a:cubicBezTo>
                <a:lnTo>
                  <a:pt x="1008281" y="1803049"/>
                </a:lnTo>
                <a:lnTo>
                  <a:pt x="989578" y="1925593"/>
                </a:lnTo>
                <a:cubicBezTo>
                  <a:pt x="984415" y="1976434"/>
                  <a:pt x="981770" y="2028019"/>
                  <a:pt x="981770" y="2080222"/>
                </a:cubicBezTo>
                <a:cubicBezTo>
                  <a:pt x="981770" y="2393441"/>
                  <a:pt x="1076988" y="2684420"/>
                  <a:pt x="1240056" y="2925793"/>
                </a:cubicBezTo>
                <a:lnTo>
                  <a:pt x="1301802" y="3008365"/>
                </a:lnTo>
                <a:lnTo>
                  <a:pt x="1207562" y="2993982"/>
                </a:lnTo>
                <a:cubicBezTo>
                  <a:pt x="518408" y="2852961"/>
                  <a:pt x="0" y="2243198"/>
                  <a:pt x="0" y="1512354"/>
                </a:cubicBezTo>
                <a:cubicBezTo>
                  <a:pt x="0" y="1355745"/>
                  <a:pt x="23805" y="1204695"/>
                  <a:pt x="67992" y="1062626"/>
                </a:cubicBezTo>
                <a:lnTo>
                  <a:pt x="110874" y="945466"/>
                </a:lnTo>
                <a:lnTo>
                  <a:pt x="118848" y="923678"/>
                </a:lnTo>
                <a:cubicBezTo>
                  <a:pt x="271907" y="561807"/>
                  <a:pt x="561807" y="271907"/>
                  <a:pt x="923678" y="118848"/>
                </a:cubicBezTo>
                <a:lnTo>
                  <a:pt x="1008139" y="87935"/>
                </a:lnTo>
                <a:lnTo>
                  <a:pt x="1062626" y="67992"/>
                </a:lnTo>
                <a:cubicBezTo>
                  <a:pt x="1204695" y="23805"/>
                  <a:pt x="1355745" y="0"/>
                  <a:pt x="1512354" y="0"/>
                </a:cubicBezTo>
                <a:close/>
              </a:path>
            </a:pathLst>
          </a:custGeom>
          <a:solidFill>
            <a:srgbClr val="4FC079"/>
          </a:solidFill>
          <a:ln>
            <a:solidFill>
              <a:srgbClr val="4FC079"/>
            </a:solidFill>
          </a:ln>
          <a:effectLst>
            <a:outerShdw blurRad="190500" dist="190500" dir="15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0B0A"/>
            </a:gs>
            <a:gs pos="100000">
              <a:srgbClr val="003326"/>
            </a:gs>
          </a:gsLst>
          <a:lin ang="16200000" scaled="1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1930600" y="1129309"/>
            <a:ext cx="5286375" cy="18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23" name="I">
            <a:extLst>
              <a:ext uri="{FF2B5EF4-FFF2-40B4-BE49-F238E27FC236}">
                <a16:creationId xmlns:a16="http://schemas.microsoft.com/office/drawing/2014/main" id="{511EEA1D-D264-4D31-3867-9A6590500A10}"/>
              </a:ext>
            </a:extLst>
          </p:cNvPr>
          <p:cNvSpPr txBox="1"/>
          <p:nvPr/>
        </p:nvSpPr>
        <p:spPr>
          <a:xfrm>
            <a:off x="12309830" y="2087873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T</a:t>
            </a:r>
          </a:p>
        </p:txBody>
      </p:sp>
      <p:sp>
        <p:nvSpPr>
          <p:cNvPr id="24" name="A">
            <a:extLst>
              <a:ext uri="{FF2B5EF4-FFF2-40B4-BE49-F238E27FC236}">
                <a16:creationId xmlns:a16="http://schemas.microsoft.com/office/drawing/2014/main" id="{EAF63286-DD70-E9FA-37ED-56778CAF4025}"/>
              </a:ext>
            </a:extLst>
          </p:cNvPr>
          <p:cNvSpPr txBox="1"/>
          <p:nvPr/>
        </p:nvSpPr>
        <p:spPr>
          <a:xfrm>
            <a:off x="11816956" y="2087741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I</a:t>
            </a:r>
          </a:p>
        </p:txBody>
      </p:sp>
      <p:sp>
        <p:nvSpPr>
          <p:cNvPr id="25" name="H">
            <a:extLst>
              <a:ext uri="{FF2B5EF4-FFF2-40B4-BE49-F238E27FC236}">
                <a16:creationId xmlns:a16="http://schemas.microsoft.com/office/drawing/2014/main" id="{FE125DBC-174B-49C0-9C29-6B57A8B9733A}"/>
              </a:ext>
            </a:extLst>
          </p:cNvPr>
          <p:cNvSpPr txBox="1"/>
          <p:nvPr/>
        </p:nvSpPr>
        <p:spPr>
          <a:xfrm>
            <a:off x="10845149" y="2097331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A</a:t>
            </a:r>
          </a:p>
        </p:txBody>
      </p:sp>
      <p:sp>
        <p:nvSpPr>
          <p:cNvPr id="26" name="C2">
            <a:extLst>
              <a:ext uri="{FF2B5EF4-FFF2-40B4-BE49-F238E27FC236}">
                <a16:creationId xmlns:a16="http://schemas.microsoft.com/office/drawing/2014/main" id="{B3575BF9-A06E-B26C-8971-23FAF652F735}"/>
              </a:ext>
            </a:extLst>
          </p:cNvPr>
          <p:cNvSpPr txBox="1"/>
          <p:nvPr/>
        </p:nvSpPr>
        <p:spPr>
          <a:xfrm>
            <a:off x="9672411" y="2070952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G</a:t>
            </a:r>
          </a:p>
        </p:txBody>
      </p:sp>
      <p:sp>
        <p:nvSpPr>
          <p:cNvPr id="27" name="K">
            <a:extLst>
              <a:ext uri="{FF2B5EF4-FFF2-40B4-BE49-F238E27FC236}">
                <a16:creationId xmlns:a16="http://schemas.microsoft.com/office/drawing/2014/main" id="{E12FFE2D-99E1-5D69-80B5-E835DE017241}"/>
              </a:ext>
            </a:extLst>
          </p:cNvPr>
          <p:cNvSpPr txBox="1"/>
          <p:nvPr/>
        </p:nvSpPr>
        <p:spPr>
          <a:xfrm>
            <a:off x="-1737581" y="1146895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N</a:t>
            </a:r>
          </a:p>
        </p:txBody>
      </p:sp>
      <p:sp>
        <p:nvSpPr>
          <p:cNvPr id="28" name="C">
            <a:extLst>
              <a:ext uri="{FF2B5EF4-FFF2-40B4-BE49-F238E27FC236}">
                <a16:creationId xmlns:a16="http://schemas.microsoft.com/office/drawing/2014/main" id="{06E46258-2B65-004E-E3D1-69E3FA7F3052}"/>
              </a:ext>
            </a:extLst>
          </p:cNvPr>
          <p:cNvSpPr txBox="1"/>
          <p:nvPr/>
        </p:nvSpPr>
        <p:spPr>
          <a:xfrm>
            <a:off x="-2569439" y="1146895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E</a:t>
            </a:r>
          </a:p>
        </p:txBody>
      </p:sp>
      <p:sp>
        <p:nvSpPr>
          <p:cNvPr id="29" name="O">
            <a:extLst>
              <a:ext uri="{FF2B5EF4-FFF2-40B4-BE49-F238E27FC236}">
                <a16:creationId xmlns:a16="http://schemas.microsoft.com/office/drawing/2014/main" id="{5F2E5930-6C5B-3193-632A-5376E9FE9D6A}"/>
              </a:ext>
            </a:extLst>
          </p:cNvPr>
          <p:cNvSpPr txBox="1"/>
          <p:nvPr/>
        </p:nvSpPr>
        <p:spPr>
          <a:xfrm>
            <a:off x="-3382909" y="1139762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E</a:t>
            </a:r>
          </a:p>
        </p:txBody>
      </p:sp>
      <p:sp>
        <p:nvSpPr>
          <p:cNvPr id="30" name="L">
            <a:extLst>
              <a:ext uri="{FF2B5EF4-FFF2-40B4-BE49-F238E27FC236}">
                <a16:creationId xmlns:a16="http://schemas.microsoft.com/office/drawing/2014/main" id="{CBF7E297-6ED3-9191-C9BE-AABAF298BAD6}"/>
              </a:ext>
            </a:extLst>
          </p:cNvPr>
          <p:cNvSpPr txBox="1"/>
          <p:nvPr/>
        </p:nvSpPr>
        <p:spPr>
          <a:xfrm>
            <a:off x="-4282585" y="1149963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R</a:t>
            </a:r>
          </a:p>
        </p:txBody>
      </p:sp>
      <p:sp>
        <p:nvSpPr>
          <p:cNvPr id="31" name="B">
            <a:extLst>
              <a:ext uri="{FF2B5EF4-FFF2-40B4-BE49-F238E27FC236}">
                <a16:creationId xmlns:a16="http://schemas.microsoft.com/office/drawing/2014/main" id="{ABC3361E-B485-3AAF-D561-90E9020E718C}"/>
              </a:ext>
            </a:extLst>
          </p:cNvPr>
          <p:cNvSpPr txBox="1"/>
          <p:nvPr/>
        </p:nvSpPr>
        <p:spPr>
          <a:xfrm>
            <a:off x="-5392897" y="1140053"/>
            <a:ext cx="11727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G</a:t>
            </a:r>
          </a:p>
        </p:txBody>
      </p:sp>
      <p:pic>
        <p:nvPicPr>
          <p:cNvPr id="2" name="Picture 1" descr="A hexagon with white text&#10;&#10;AI-generated content may be incorrect.">
            <a:extLst>
              <a:ext uri="{FF2B5EF4-FFF2-40B4-BE49-F238E27FC236}">
                <a16:creationId xmlns:a16="http://schemas.microsoft.com/office/drawing/2014/main" id="{0771EE46-E967-A0AD-CE2F-F4DB57211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555" y="2378997"/>
            <a:ext cx="1154417" cy="1154417"/>
          </a:xfrm>
          <a:prstGeom prst="rect">
            <a:avLst/>
          </a:prstGeom>
          <a:ln>
            <a:noFill/>
          </a:ln>
          <a:effectLst>
            <a:outerShdw blurRad="533400" dist="101600" dir="20700000" algn="tl" rotWithShape="0">
              <a:srgbClr val="000000">
                <a:alpha val="89000"/>
              </a:srgbClr>
            </a:outerShdw>
          </a:effec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C2685BE-E62A-F07D-5350-B72483E99EE7}"/>
              </a:ext>
            </a:extLst>
          </p:cNvPr>
          <p:cNvSpPr/>
          <p:nvPr/>
        </p:nvSpPr>
        <p:spPr>
          <a:xfrm>
            <a:off x="4398904" y="738210"/>
            <a:ext cx="2027886" cy="2256368"/>
          </a:xfrm>
          <a:custGeom>
            <a:avLst/>
            <a:gdLst>
              <a:gd name="connsiteX0" fmla="*/ 1401219 w 2703848"/>
              <a:gd name="connsiteY0" fmla="*/ 0 h 3008491"/>
              <a:gd name="connsiteX1" fmla="*/ 1496286 w 2703848"/>
              <a:gd name="connsiteY1" fmla="*/ 14509 h 3008491"/>
              <a:gd name="connsiteX2" fmla="*/ 2703848 w 2703848"/>
              <a:gd name="connsiteY2" fmla="*/ 1496137 h 3008491"/>
              <a:gd name="connsiteX3" fmla="*/ 2635856 w 2703848"/>
              <a:gd name="connsiteY3" fmla="*/ 1945865 h 3008491"/>
              <a:gd name="connsiteX4" fmla="*/ 2592975 w 2703848"/>
              <a:gd name="connsiteY4" fmla="*/ 2063025 h 3008491"/>
              <a:gd name="connsiteX5" fmla="*/ 2585000 w 2703848"/>
              <a:gd name="connsiteY5" fmla="*/ 2084813 h 3008491"/>
              <a:gd name="connsiteX6" fmla="*/ 1780170 w 2703848"/>
              <a:gd name="connsiteY6" fmla="*/ 2889643 h 3008491"/>
              <a:gd name="connsiteX7" fmla="*/ 1695568 w 2703848"/>
              <a:gd name="connsiteY7" fmla="*/ 2920608 h 3008491"/>
              <a:gd name="connsiteX8" fmla="*/ 1641222 w 2703848"/>
              <a:gd name="connsiteY8" fmla="*/ 2940499 h 3008491"/>
              <a:gd name="connsiteX9" fmla="*/ 1191494 w 2703848"/>
              <a:gd name="connsiteY9" fmla="*/ 3008491 h 3008491"/>
              <a:gd name="connsiteX10" fmla="*/ 741766 w 2703848"/>
              <a:gd name="connsiteY10" fmla="*/ 2940499 h 3008491"/>
              <a:gd name="connsiteX11" fmla="*/ 710448 w 2703848"/>
              <a:gd name="connsiteY11" fmla="*/ 2929037 h 3008491"/>
              <a:gd name="connsiteX12" fmla="*/ 602818 w 2703848"/>
              <a:gd name="connsiteY12" fmla="*/ 2889643 h 3008491"/>
              <a:gd name="connsiteX13" fmla="*/ 229496 w 2703848"/>
              <a:gd name="connsiteY13" fmla="*/ 2663143 h 3008491"/>
              <a:gd name="connsiteX14" fmla="*/ 209725 w 2703848"/>
              <a:gd name="connsiteY14" fmla="*/ 2645174 h 3008491"/>
              <a:gd name="connsiteX15" fmla="*/ 122098 w 2703848"/>
              <a:gd name="connsiteY15" fmla="*/ 2565533 h 3008491"/>
              <a:gd name="connsiteX16" fmla="*/ 24488 w 2703848"/>
              <a:gd name="connsiteY16" fmla="*/ 2458135 h 3008491"/>
              <a:gd name="connsiteX17" fmla="*/ 0 w 2703848"/>
              <a:gd name="connsiteY17" fmla="*/ 2425387 h 3008491"/>
              <a:gd name="connsiteX18" fmla="*/ 55096 w 2703848"/>
              <a:gd name="connsiteY18" fmla="*/ 2433796 h 3008491"/>
              <a:gd name="connsiteX19" fmla="*/ 209725 w 2703848"/>
              <a:gd name="connsiteY19" fmla="*/ 2441604 h 3008491"/>
              <a:gd name="connsiteX20" fmla="*/ 364354 w 2703848"/>
              <a:gd name="connsiteY20" fmla="*/ 2433796 h 3008491"/>
              <a:gd name="connsiteX21" fmla="*/ 419449 w 2703848"/>
              <a:gd name="connsiteY21" fmla="*/ 2425387 h 3008491"/>
              <a:gd name="connsiteX22" fmla="*/ 514517 w 2703848"/>
              <a:gd name="connsiteY22" fmla="*/ 2410878 h 3008491"/>
              <a:gd name="connsiteX23" fmla="*/ 659453 w 2703848"/>
              <a:gd name="connsiteY23" fmla="*/ 2373612 h 3008491"/>
              <a:gd name="connsiteX24" fmla="*/ 713940 w 2703848"/>
              <a:gd name="connsiteY24" fmla="*/ 2353669 h 3008491"/>
              <a:gd name="connsiteX25" fmla="*/ 798401 w 2703848"/>
              <a:gd name="connsiteY25" fmla="*/ 2322756 h 3008491"/>
              <a:gd name="connsiteX26" fmla="*/ 1171723 w 2703848"/>
              <a:gd name="connsiteY26" fmla="*/ 2096256 h 3008491"/>
              <a:gd name="connsiteX27" fmla="*/ 1207747 w 2703848"/>
              <a:gd name="connsiteY27" fmla="*/ 2063516 h 3008491"/>
              <a:gd name="connsiteX28" fmla="*/ 1279121 w 2703848"/>
              <a:gd name="connsiteY28" fmla="*/ 1998646 h 3008491"/>
              <a:gd name="connsiteX29" fmla="*/ 1691353 w 2703848"/>
              <a:gd name="connsiteY29" fmla="*/ 1234042 h 3008491"/>
              <a:gd name="connsiteX30" fmla="*/ 1695710 w 2703848"/>
              <a:gd name="connsiteY30" fmla="*/ 1205494 h 3008491"/>
              <a:gd name="connsiteX31" fmla="*/ 1714271 w 2703848"/>
              <a:gd name="connsiteY31" fmla="*/ 1083879 h 3008491"/>
              <a:gd name="connsiteX32" fmla="*/ 1722079 w 2703848"/>
              <a:gd name="connsiteY32" fmla="*/ 929250 h 3008491"/>
              <a:gd name="connsiteX33" fmla="*/ 1463793 w 2703848"/>
              <a:gd name="connsiteY33" fmla="*/ 83679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3848" h="3008491">
                <a:moveTo>
                  <a:pt x="1401219" y="0"/>
                </a:moveTo>
                <a:lnTo>
                  <a:pt x="1496286" y="14509"/>
                </a:lnTo>
                <a:cubicBezTo>
                  <a:pt x="2185440" y="155530"/>
                  <a:pt x="2703848" y="765293"/>
                  <a:pt x="2703848" y="1496137"/>
                </a:cubicBezTo>
                <a:cubicBezTo>
                  <a:pt x="2703848" y="1652747"/>
                  <a:pt x="2680044" y="1803796"/>
                  <a:pt x="2635856" y="1945865"/>
                </a:cubicBezTo>
                <a:lnTo>
                  <a:pt x="2592975" y="2063025"/>
                </a:lnTo>
                <a:lnTo>
                  <a:pt x="2585000" y="2084813"/>
                </a:lnTo>
                <a:cubicBezTo>
                  <a:pt x="2431941" y="2446685"/>
                  <a:pt x="2142041" y="2736584"/>
                  <a:pt x="1780170" y="2889643"/>
                </a:cubicBezTo>
                <a:lnTo>
                  <a:pt x="1695568" y="2920608"/>
                </a:lnTo>
                <a:lnTo>
                  <a:pt x="1641222" y="2940499"/>
                </a:lnTo>
                <a:cubicBezTo>
                  <a:pt x="1499153" y="2984687"/>
                  <a:pt x="1348104" y="3008491"/>
                  <a:pt x="1191494" y="3008491"/>
                </a:cubicBezTo>
                <a:cubicBezTo>
                  <a:pt x="1034885" y="3008491"/>
                  <a:pt x="883835" y="2984687"/>
                  <a:pt x="741766" y="2940499"/>
                </a:cubicBezTo>
                <a:lnTo>
                  <a:pt x="710448" y="2929037"/>
                </a:lnTo>
                <a:lnTo>
                  <a:pt x="602818" y="2889643"/>
                </a:lnTo>
                <a:cubicBezTo>
                  <a:pt x="467116" y="2832246"/>
                  <a:pt x="341536" y="2755606"/>
                  <a:pt x="229496" y="2663143"/>
                </a:cubicBezTo>
                <a:lnTo>
                  <a:pt x="209725" y="2645174"/>
                </a:lnTo>
                <a:lnTo>
                  <a:pt x="122098" y="2565533"/>
                </a:lnTo>
                <a:cubicBezTo>
                  <a:pt x="87888" y="2531323"/>
                  <a:pt x="55309" y="2495481"/>
                  <a:pt x="24488" y="2458135"/>
                </a:cubicBezTo>
                <a:lnTo>
                  <a:pt x="0" y="2425387"/>
                </a:lnTo>
                <a:lnTo>
                  <a:pt x="55096" y="2433796"/>
                </a:lnTo>
                <a:cubicBezTo>
                  <a:pt x="105937" y="2438959"/>
                  <a:pt x="157522" y="2441604"/>
                  <a:pt x="209725" y="2441604"/>
                </a:cubicBezTo>
                <a:cubicBezTo>
                  <a:pt x="261928" y="2441604"/>
                  <a:pt x="313514" y="2438959"/>
                  <a:pt x="364354" y="2433796"/>
                </a:cubicBezTo>
                <a:lnTo>
                  <a:pt x="419449" y="2425387"/>
                </a:lnTo>
                <a:lnTo>
                  <a:pt x="514517" y="2410878"/>
                </a:lnTo>
                <a:cubicBezTo>
                  <a:pt x="563743" y="2400806"/>
                  <a:pt x="612097" y="2388341"/>
                  <a:pt x="659453" y="2373612"/>
                </a:cubicBezTo>
                <a:lnTo>
                  <a:pt x="713940" y="2353669"/>
                </a:lnTo>
                <a:lnTo>
                  <a:pt x="798401" y="2322756"/>
                </a:lnTo>
                <a:cubicBezTo>
                  <a:pt x="934103" y="2265359"/>
                  <a:pt x="1059684" y="2188719"/>
                  <a:pt x="1171723" y="2096256"/>
                </a:cubicBezTo>
                <a:lnTo>
                  <a:pt x="1207747" y="2063516"/>
                </a:lnTo>
                <a:lnTo>
                  <a:pt x="1279121" y="1998646"/>
                </a:lnTo>
                <a:cubicBezTo>
                  <a:pt x="1484383" y="1793384"/>
                  <a:pt x="1630916" y="1529394"/>
                  <a:pt x="1691353" y="1234042"/>
                </a:cubicBezTo>
                <a:lnTo>
                  <a:pt x="1695710" y="1205494"/>
                </a:lnTo>
                <a:lnTo>
                  <a:pt x="1714271" y="1083879"/>
                </a:lnTo>
                <a:cubicBezTo>
                  <a:pt x="1719434" y="1033039"/>
                  <a:pt x="1722079" y="981453"/>
                  <a:pt x="1722079" y="929250"/>
                </a:cubicBezTo>
                <a:cubicBezTo>
                  <a:pt x="1722079" y="616031"/>
                  <a:pt x="1626861" y="325052"/>
                  <a:pt x="1463793" y="83679"/>
                </a:cubicBezTo>
                <a:close/>
              </a:path>
            </a:pathLst>
          </a:custGeom>
          <a:solidFill>
            <a:srgbClr val="29878F"/>
          </a:solidFill>
          <a:ln>
            <a:solidFill>
              <a:srgbClr val="29878F"/>
            </a:solidFill>
          </a:ln>
          <a:effectLst>
            <a:outerShdw blurRad="190500" dist="190500" dir="48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 dirty="0">
              <a:effectLst>
                <a:outerShdw blurRad="190500" dist="1905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5263C2-3833-5FAC-34FA-1778D4E35A03}"/>
              </a:ext>
            </a:extLst>
          </p:cNvPr>
          <p:cNvSpPr/>
          <p:nvPr/>
        </p:nvSpPr>
        <p:spPr>
          <a:xfrm>
            <a:off x="4158261" y="2285477"/>
            <a:ext cx="2268531" cy="1559432"/>
          </a:xfrm>
          <a:custGeom>
            <a:avLst/>
            <a:gdLst>
              <a:gd name="connsiteX0" fmla="*/ 110874 w 3024708"/>
              <a:gd name="connsiteY0" fmla="*/ 0 h 2079242"/>
              <a:gd name="connsiteX1" fmla="*/ 118848 w 3024708"/>
              <a:gd name="connsiteY1" fmla="*/ 21788 h 2079242"/>
              <a:gd name="connsiteX2" fmla="*/ 258286 w 3024708"/>
              <a:gd name="connsiteY2" fmla="*/ 278683 h 2079242"/>
              <a:gd name="connsiteX3" fmla="*/ 320860 w 3024708"/>
              <a:gd name="connsiteY3" fmla="*/ 362362 h 2079242"/>
              <a:gd name="connsiteX4" fmla="*/ 345348 w 3024708"/>
              <a:gd name="connsiteY4" fmla="*/ 395110 h 2079242"/>
              <a:gd name="connsiteX5" fmla="*/ 442958 w 3024708"/>
              <a:gd name="connsiteY5" fmla="*/ 502508 h 2079242"/>
              <a:gd name="connsiteX6" fmla="*/ 530585 w 3024708"/>
              <a:gd name="connsiteY6" fmla="*/ 582149 h 2079242"/>
              <a:gd name="connsiteX7" fmla="*/ 550356 w 3024708"/>
              <a:gd name="connsiteY7" fmla="*/ 600118 h 2079242"/>
              <a:gd name="connsiteX8" fmla="*/ 923678 w 3024708"/>
              <a:gd name="connsiteY8" fmla="*/ 826618 h 2079242"/>
              <a:gd name="connsiteX9" fmla="*/ 1031308 w 3024708"/>
              <a:gd name="connsiteY9" fmla="*/ 866012 h 2079242"/>
              <a:gd name="connsiteX10" fmla="*/ 1062626 w 3024708"/>
              <a:gd name="connsiteY10" fmla="*/ 877474 h 2079242"/>
              <a:gd name="connsiteX11" fmla="*/ 1512354 w 3024708"/>
              <a:gd name="connsiteY11" fmla="*/ 945466 h 2079242"/>
              <a:gd name="connsiteX12" fmla="*/ 1962082 w 3024708"/>
              <a:gd name="connsiteY12" fmla="*/ 877474 h 2079242"/>
              <a:gd name="connsiteX13" fmla="*/ 2016428 w 3024708"/>
              <a:gd name="connsiteY13" fmla="*/ 857583 h 2079242"/>
              <a:gd name="connsiteX14" fmla="*/ 2101030 w 3024708"/>
              <a:gd name="connsiteY14" fmla="*/ 826618 h 2079242"/>
              <a:gd name="connsiteX15" fmla="*/ 2905860 w 3024708"/>
              <a:gd name="connsiteY15" fmla="*/ 21788 h 2079242"/>
              <a:gd name="connsiteX16" fmla="*/ 2913835 w 3024708"/>
              <a:gd name="connsiteY16" fmla="*/ 0 h 2079242"/>
              <a:gd name="connsiteX17" fmla="*/ 2956716 w 3024708"/>
              <a:gd name="connsiteY17" fmla="*/ 117160 h 2079242"/>
              <a:gd name="connsiteX18" fmla="*/ 3024708 w 3024708"/>
              <a:gd name="connsiteY18" fmla="*/ 566888 h 2079242"/>
              <a:gd name="connsiteX19" fmla="*/ 1817146 w 3024708"/>
              <a:gd name="connsiteY19" fmla="*/ 2048516 h 2079242"/>
              <a:gd name="connsiteX20" fmla="*/ 1722908 w 3024708"/>
              <a:gd name="connsiteY20" fmla="*/ 2062899 h 2079242"/>
              <a:gd name="connsiteX21" fmla="*/ 1666983 w 3024708"/>
              <a:gd name="connsiteY21" fmla="*/ 2071434 h 2079242"/>
              <a:gd name="connsiteX22" fmla="*/ 1512354 w 3024708"/>
              <a:gd name="connsiteY22" fmla="*/ 2079242 h 2079242"/>
              <a:gd name="connsiteX23" fmla="*/ 550356 w 3024708"/>
              <a:gd name="connsiteY23" fmla="*/ 1733894 h 2079242"/>
              <a:gd name="connsiteX24" fmla="*/ 530585 w 3024708"/>
              <a:gd name="connsiteY24" fmla="*/ 1715925 h 2079242"/>
              <a:gd name="connsiteX25" fmla="*/ 442958 w 3024708"/>
              <a:gd name="connsiteY25" fmla="*/ 1636284 h 2079242"/>
              <a:gd name="connsiteX26" fmla="*/ 30726 w 3024708"/>
              <a:gd name="connsiteY26" fmla="*/ 871680 h 2079242"/>
              <a:gd name="connsiteX27" fmla="*/ 29861 w 3024708"/>
              <a:gd name="connsiteY27" fmla="*/ 866012 h 2079242"/>
              <a:gd name="connsiteX28" fmla="*/ 7808 w 3024708"/>
              <a:gd name="connsiteY28" fmla="*/ 721517 h 2079242"/>
              <a:gd name="connsiteX29" fmla="*/ 0 w 3024708"/>
              <a:gd name="connsiteY29" fmla="*/ 566888 h 2079242"/>
              <a:gd name="connsiteX30" fmla="*/ 7808 w 3024708"/>
              <a:gd name="connsiteY30" fmla="*/ 412259 h 2079242"/>
              <a:gd name="connsiteX31" fmla="*/ 26369 w 3024708"/>
              <a:gd name="connsiteY31" fmla="*/ 290644 h 2079242"/>
              <a:gd name="connsiteX32" fmla="*/ 30726 w 3024708"/>
              <a:gd name="connsiteY32" fmla="*/ 262096 h 2079242"/>
              <a:gd name="connsiteX33" fmla="*/ 67992 w 3024708"/>
              <a:gd name="connsiteY33" fmla="*/ 11716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24708" h="2079242">
                <a:moveTo>
                  <a:pt x="110874" y="0"/>
                </a:moveTo>
                <a:lnTo>
                  <a:pt x="118848" y="21788"/>
                </a:lnTo>
                <a:cubicBezTo>
                  <a:pt x="157113" y="112256"/>
                  <a:pt x="203930" y="198226"/>
                  <a:pt x="258286" y="278683"/>
                </a:cubicBezTo>
                <a:lnTo>
                  <a:pt x="320860" y="362362"/>
                </a:lnTo>
                <a:lnTo>
                  <a:pt x="345348" y="395110"/>
                </a:lnTo>
                <a:cubicBezTo>
                  <a:pt x="376169" y="432456"/>
                  <a:pt x="408748" y="468298"/>
                  <a:pt x="442958" y="502508"/>
                </a:cubicBezTo>
                <a:lnTo>
                  <a:pt x="530585" y="582149"/>
                </a:lnTo>
                <a:lnTo>
                  <a:pt x="550356" y="600118"/>
                </a:lnTo>
                <a:cubicBezTo>
                  <a:pt x="662396" y="692581"/>
                  <a:pt x="787976" y="769221"/>
                  <a:pt x="923678" y="826618"/>
                </a:cubicBezTo>
                <a:lnTo>
                  <a:pt x="1031308" y="866012"/>
                </a:lnTo>
                <a:lnTo>
                  <a:pt x="1062626" y="877474"/>
                </a:lnTo>
                <a:cubicBezTo>
                  <a:pt x="1204695" y="921662"/>
                  <a:pt x="1355745" y="945466"/>
                  <a:pt x="1512354" y="945466"/>
                </a:cubicBezTo>
                <a:cubicBezTo>
                  <a:pt x="1668964" y="945466"/>
                  <a:pt x="1820013" y="921662"/>
                  <a:pt x="1962082" y="877474"/>
                </a:cubicBezTo>
                <a:lnTo>
                  <a:pt x="2016428" y="857583"/>
                </a:lnTo>
                <a:lnTo>
                  <a:pt x="2101030" y="826618"/>
                </a:lnTo>
                <a:cubicBezTo>
                  <a:pt x="2462901" y="673559"/>
                  <a:pt x="2752801" y="383660"/>
                  <a:pt x="2905860" y="21788"/>
                </a:cubicBezTo>
                <a:lnTo>
                  <a:pt x="2913835" y="0"/>
                </a:lnTo>
                <a:lnTo>
                  <a:pt x="2956716" y="117160"/>
                </a:lnTo>
                <a:cubicBezTo>
                  <a:pt x="3000904" y="259229"/>
                  <a:pt x="3024708" y="410279"/>
                  <a:pt x="3024708" y="566888"/>
                </a:cubicBezTo>
                <a:cubicBezTo>
                  <a:pt x="3024708" y="1297732"/>
                  <a:pt x="2506300" y="1907495"/>
                  <a:pt x="1817146" y="2048516"/>
                </a:cubicBezTo>
                <a:lnTo>
                  <a:pt x="1722908" y="2062899"/>
                </a:lnTo>
                <a:lnTo>
                  <a:pt x="1666983" y="2071434"/>
                </a:lnTo>
                <a:cubicBezTo>
                  <a:pt x="1616143" y="2076597"/>
                  <a:pt x="1564557" y="2079242"/>
                  <a:pt x="1512354" y="2079242"/>
                </a:cubicBezTo>
                <a:cubicBezTo>
                  <a:pt x="1146932" y="2079242"/>
                  <a:pt x="811781" y="1949640"/>
                  <a:pt x="550356" y="1733894"/>
                </a:cubicBezTo>
                <a:lnTo>
                  <a:pt x="530585" y="1715925"/>
                </a:lnTo>
                <a:lnTo>
                  <a:pt x="442958" y="1636284"/>
                </a:lnTo>
                <a:cubicBezTo>
                  <a:pt x="237697" y="1431022"/>
                  <a:pt x="91164" y="1167032"/>
                  <a:pt x="30726" y="871680"/>
                </a:cubicBezTo>
                <a:lnTo>
                  <a:pt x="29861" y="866012"/>
                </a:lnTo>
                <a:lnTo>
                  <a:pt x="7808" y="721517"/>
                </a:lnTo>
                <a:cubicBezTo>
                  <a:pt x="2645" y="670677"/>
                  <a:pt x="0" y="619091"/>
                  <a:pt x="0" y="566888"/>
                </a:cubicBezTo>
                <a:cubicBezTo>
                  <a:pt x="0" y="514685"/>
                  <a:pt x="2645" y="463100"/>
                  <a:pt x="7808" y="412259"/>
                </a:cubicBezTo>
                <a:lnTo>
                  <a:pt x="26369" y="290644"/>
                </a:lnTo>
                <a:lnTo>
                  <a:pt x="30726" y="262096"/>
                </a:lnTo>
                <a:cubicBezTo>
                  <a:pt x="40799" y="212871"/>
                  <a:pt x="53263" y="164517"/>
                  <a:pt x="67992" y="117160"/>
                </a:cubicBezTo>
                <a:close/>
              </a:path>
            </a:pathLst>
          </a:custGeom>
          <a:solidFill>
            <a:srgbClr val="28A6B2"/>
          </a:solidFill>
          <a:ln>
            <a:solidFill>
              <a:srgbClr val="28A6B2"/>
            </a:solidFill>
          </a:ln>
          <a:effectLst>
            <a:outerShdw blurRad="190500" dist="190500" dir="84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82E351E-8DEB-F6B3-D04E-1DA23327DA9F}"/>
              </a:ext>
            </a:extLst>
          </p:cNvPr>
          <p:cNvSpPr/>
          <p:nvPr/>
        </p:nvSpPr>
        <p:spPr>
          <a:xfrm>
            <a:off x="3421933" y="2014537"/>
            <a:ext cx="2028508" cy="2256274"/>
          </a:xfrm>
          <a:custGeom>
            <a:avLst/>
            <a:gdLst>
              <a:gd name="connsiteX0" fmla="*/ 1301801 w 2704677"/>
              <a:gd name="connsiteY0" fmla="*/ 0 h 3008365"/>
              <a:gd name="connsiteX1" fmla="*/ 1240055 w 2704677"/>
              <a:gd name="connsiteY1" fmla="*/ 82572 h 3008365"/>
              <a:gd name="connsiteX2" fmla="*/ 1100617 w 2704677"/>
              <a:gd name="connsiteY2" fmla="*/ 339467 h 3008365"/>
              <a:gd name="connsiteX3" fmla="*/ 1092643 w 2704677"/>
              <a:gd name="connsiteY3" fmla="*/ 361255 h 3008365"/>
              <a:gd name="connsiteX4" fmla="*/ 1049761 w 2704677"/>
              <a:gd name="connsiteY4" fmla="*/ 478415 h 3008365"/>
              <a:gd name="connsiteX5" fmla="*/ 1012495 w 2704677"/>
              <a:gd name="connsiteY5" fmla="*/ 623351 h 3008365"/>
              <a:gd name="connsiteX6" fmla="*/ 1008138 w 2704677"/>
              <a:gd name="connsiteY6" fmla="*/ 651899 h 3008365"/>
              <a:gd name="connsiteX7" fmla="*/ 989577 w 2704677"/>
              <a:gd name="connsiteY7" fmla="*/ 773514 h 3008365"/>
              <a:gd name="connsiteX8" fmla="*/ 981769 w 2704677"/>
              <a:gd name="connsiteY8" fmla="*/ 928143 h 3008365"/>
              <a:gd name="connsiteX9" fmla="*/ 989577 w 2704677"/>
              <a:gd name="connsiteY9" fmla="*/ 1082772 h 3008365"/>
              <a:gd name="connsiteX10" fmla="*/ 1011630 w 2704677"/>
              <a:gd name="connsiteY10" fmla="*/ 1227267 h 3008365"/>
              <a:gd name="connsiteX11" fmla="*/ 1012495 w 2704677"/>
              <a:gd name="connsiteY11" fmla="*/ 1232935 h 3008365"/>
              <a:gd name="connsiteX12" fmla="*/ 1424727 w 2704677"/>
              <a:gd name="connsiteY12" fmla="*/ 1997539 h 3008365"/>
              <a:gd name="connsiteX13" fmla="*/ 1512354 w 2704677"/>
              <a:gd name="connsiteY13" fmla="*/ 2077180 h 3008365"/>
              <a:gd name="connsiteX14" fmla="*/ 1532125 w 2704677"/>
              <a:gd name="connsiteY14" fmla="*/ 2095149 h 3008365"/>
              <a:gd name="connsiteX15" fmla="*/ 2494123 w 2704677"/>
              <a:gd name="connsiteY15" fmla="*/ 2440497 h 3008365"/>
              <a:gd name="connsiteX16" fmla="*/ 2648752 w 2704677"/>
              <a:gd name="connsiteY16" fmla="*/ 2432689 h 3008365"/>
              <a:gd name="connsiteX17" fmla="*/ 2704677 w 2704677"/>
              <a:gd name="connsiteY17" fmla="*/ 2424154 h 3008365"/>
              <a:gd name="connsiteX18" fmla="*/ 2679360 w 2704677"/>
              <a:gd name="connsiteY18" fmla="*/ 2458009 h 3008365"/>
              <a:gd name="connsiteX19" fmla="*/ 1512354 w 2704677"/>
              <a:gd name="connsiteY19" fmla="*/ 3008365 h 3008365"/>
              <a:gd name="connsiteX20" fmla="*/ 345348 w 2704677"/>
              <a:gd name="connsiteY20" fmla="*/ 2458009 h 3008365"/>
              <a:gd name="connsiteX21" fmla="*/ 320032 w 2704677"/>
              <a:gd name="connsiteY21" fmla="*/ 2424154 h 3008365"/>
              <a:gd name="connsiteX22" fmla="*/ 258286 w 2704677"/>
              <a:gd name="connsiteY22" fmla="*/ 2341582 h 3008365"/>
              <a:gd name="connsiteX23" fmla="*/ 0 w 2704677"/>
              <a:gd name="connsiteY23" fmla="*/ 1496011 h 3008365"/>
              <a:gd name="connsiteX24" fmla="*/ 7808 w 2704677"/>
              <a:gd name="connsiteY24" fmla="*/ 1341382 h 3008365"/>
              <a:gd name="connsiteX25" fmla="*/ 26511 w 2704677"/>
              <a:gd name="connsiteY25" fmla="*/ 1218838 h 3008365"/>
              <a:gd name="connsiteX26" fmla="*/ 30726 w 2704677"/>
              <a:gd name="connsiteY26" fmla="*/ 1191219 h 3008365"/>
              <a:gd name="connsiteX27" fmla="*/ 442958 w 2704677"/>
              <a:gd name="connsiteY27" fmla="*/ 426615 h 3008365"/>
              <a:gd name="connsiteX28" fmla="*/ 514333 w 2704677"/>
              <a:gd name="connsiteY28" fmla="*/ 361746 h 3008365"/>
              <a:gd name="connsiteX29" fmla="*/ 550356 w 2704677"/>
              <a:gd name="connsiteY29" fmla="*/ 329005 h 3008365"/>
              <a:gd name="connsiteX30" fmla="*/ 923678 w 2704677"/>
              <a:gd name="connsiteY30" fmla="*/ 102505 h 3008365"/>
              <a:gd name="connsiteX31" fmla="*/ 1008280 w 2704677"/>
              <a:gd name="connsiteY31" fmla="*/ 71540 h 3008365"/>
              <a:gd name="connsiteX32" fmla="*/ 1062626 w 2704677"/>
              <a:gd name="connsiteY32" fmla="*/ 51649 h 3008365"/>
              <a:gd name="connsiteX33" fmla="*/ 1207562 w 2704677"/>
              <a:gd name="connsiteY33" fmla="*/ 14383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4677" h="3008365">
                <a:moveTo>
                  <a:pt x="1301801" y="0"/>
                </a:moveTo>
                <a:lnTo>
                  <a:pt x="1240055" y="82572"/>
                </a:lnTo>
                <a:cubicBezTo>
                  <a:pt x="1185699" y="163029"/>
                  <a:pt x="1138882" y="248999"/>
                  <a:pt x="1100617" y="339467"/>
                </a:cubicBezTo>
                <a:lnTo>
                  <a:pt x="1092643" y="361255"/>
                </a:lnTo>
                <a:lnTo>
                  <a:pt x="1049761" y="478415"/>
                </a:lnTo>
                <a:cubicBezTo>
                  <a:pt x="1035032" y="525772"/>
                  <a:pt x="1022568" y="574126"/>
                  <a:pt x="1012495" y="623351"/>
                </a:cubicBezTo>
                <a:lnTo>
                  <a:pt x="1008138" y="651899"/>
                </a:lnTo>
                <a:lnTo>
                  <a:pt x="989577" y="773514"/>
                </a:lnTo>
                <a:cubicBezTo>
                  <a:pt x="984414" y="824355"/>
                  <a:pt x="981769" y="875940"/>
                  <a:pt x="981769" y="928143"/>
                </a:cubicBezTo>
                <a:cubicBezTo>
                  <a:pt x="981769" y="980346"/>
                  <a:pt x="984414" y="1031932"/>
                  <a:pt x="989577" y="1082772"/>
                </a:cubicBezTo>
                <a:lnTo>
                  <a:pt x="1011630" y="1227267"/>
                </a:lnTo>
                <a:lnTo>
                  <a:pt x="1012495" y="1232935"/>
                </a:lnTo>
                <a:cubicBezTo>
                  <a:pt x="1072933" y="1528287"/>
                  <a:pt x="1219466" y="1792277"/>
                  <a:pt x="1424727" y="1997539"/>
                </a:cubicBezTo>
                <a:lnTo>
                  <a:pt x="1512354" y="2077180"/>
                </a:lnTo>
                <a:lnTo>
                  <a:pt x="1532125" y="2095149"/>
                </a:lnTo>
                <a:cubicBezTo>
                  <a:pt x="1793550" y="2310895"/>
                  <a:pt x="2128701" y="2440497"/>
                  <a:pt x="2494123" y="2440497"/>
                </a:cubicBezTo>
                <a:cubicBezTo>
                  <a:pt x="2546326" y="2440497"/>
                  <a:pt x="2597912" y="2437852"/>
                  <a:pt x="2648752" y="2432689"/>
                </a:cubicBezTo>
                <a:lnTo>
                  <a:pt x="2704677" y="2424154"/>
                </a:lnTo>
                <a:lnTo>
                  <a:pt x="2679360" y="2458009"/>
                </a:lnTo>
                <a:cubicBezTo>
                  <a:pt x="2401972" y="2794125"/>
                  <a:pt x="1982182" y="3008365"/>
                  <a:pt x="1512354" y="3008365"/>
                </a:cubicBezTo>
                <a:cubicBezTo>
                  <a:pt x="1042526" y="3008365"/>
                  <a:pt x="622736" y="2794125"/>
                  <a:pt x="345348" y="2458009"/>
                </a:cubicBezTo>
                <a:lnTo>
                  <a:pt x="320032" y="2424154"/>
                </a:lnTo>
                <a:lnTo>
                  <a:pt x="258286" y="2341582"/>
                </a:lnTo>
                <a:cubicBezTo>
                  <a:pt x="95218" y="2100209"/>
                  <a:pt x="0" y="1809230"/>
                  <a:pt x="0" y="1496011"/>
                </a:cubicBezTo>
                <a:cubicBezTo>
                  <a:pt x="0" y="1443808"/>
                  <a:pt x="2645" y="1392223"/>
                  <a:pt x="7808" y="1341382"/>
                </a:cubicBezTo>
                <a:lnTo>
                  <a:pt x="26511" y="1218838"/>
                </a:lnTo>
                <a:lnTo>
                  <a:pt x="30726" y="1191219"/>
                </a:lnTo>
                <a:cubicBezTo>
                  <a:pt x="91164" y="895867"/>
                  <a:pt x="237697" y="631877"/>
                  <a:pt x="442958" y="426615"/>
                </a:cubicBezTo>
                <a:lnTo>
                  <a:pt x="514333" y="361746"/>
                </a:lnTo>
                <a:lnTo>
                  <a:pt x="550356" y="329005"/>
                </a:lnTo>
                <a:cubicBezTo>
                  <a:pt x="662396" y="236543"/>
                  <a:pt x="787976" y="159902"/>
                  <a:pt x="923678" y="102505"/>
                </a:cubicBezTo>
                <a:lnTo>
                  <a:pt x="1008280" y="71540"/>
                </a:lnTo>
                <a:lnTo>
                  <a:pt x="1062626" y="51649"/>
                </a:lnTo>
                <a:cubicBezTo>
                  <a:pt x="1109983" y="36920"/>
                  <a:pt x="1158337" y="24456"/>
                  <a:pt x="1207562" y="14383"/>
                </a:cubicBezTo>
                <a:close/>
              </a:path>
            </a:pathLst>
          </a:custGeom>
          <a:solidFill>
            <a:srgbClr val="19A4A0"/>
          </a:solidFill>
          <a:ln>
            <a:solidFill>
              <a:srgbClr val="19A4A0"/>
            </a:solidFill>
          </a:ln>
          <a:effectLst>
            <a:outerShdw blurRad="190500" dist="190500" dir="9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A18389-60FF-CAF2-0B4A-83E457942D09}"/>
              </a:ext>
            </a:extLst>
          </p:cNvPr>
          <p:cNvSpPr/>
          <p:nvPr/>
        </p:nvSpPr>
        <p:spPr>
          <a:xfrm>
            <a:off x="2685606" y="1576379"/>
            <a:ext cx="2028507" cy="2256274"/>
          </a:xfrm>
          <a:custGeom>
            <a:avLst/>
            <a:gdLst>
              <a:gd name="connsiteX0" fmla="*/ 1512354 w 2704676"/>
              <a:gd name="connsiteY0" fmla="*/ 0 h 3008365"/>
              <a:gd name="connsiteX1" fmla="*/ 1962082 w 2704676"/>
              <a:gd name="connsiteY1" fmla="*/ 67992 h 3008365"/>
              <a:gd name="connsiteX2" fmla="*/ 1993400 w 2704676"/>
              <a:gd name="connsiteY2" fmla="*/ 79455 h 3008365"/>
              <a:gd name="connsiteX3" fmla="*/ 2101030 w 2704676"/>
              <a:gd name="connsiteY3" fmla="*/ 118848 h 3008365"/>
              <a:gd name="connsiteX4" fmla="*/ 2474352 w 2704676"/>
              <a:gd name="connsiteY4" fmla="*/ 345348 h 3008365"/>
              <a:gd name="connsiteX5" fmla="*/ 2494124 w 2704676"/>
              <a:gd name="connsiteY5" fmla="*/ 363318 h 3008365"/>
              <a:gd name="connsiteX6" fmla="*/ 2581750 w 2704676"/>
              <a:gd name="connsiteY6" fmla="*/ 442958 h 3008365"/>
              <a:gd name="connsiteX7" fmla="*/ 2679360 w 2704676"/>
              <a:gd name="connsiteY7" fmla="*/ 550356 h 3008365"/>
              <a:gd name="connsiteX8" fmla="*/ 2704676 w 2704676"/>
              <a:gd name="connsiteY8" fmla="*/ 584211 h 3008365"/>
              <a:gd name="connsiteX9" fmla="*/ 2648753 w 2704676"/>
              <a:gd name="connsiteY9" fmla="*/ 575676 h 3008365"/>
              <a:gd name="connsiteX10" fmla="*/ 2494124 w 2704676"/>
              <a:gd name="connsiteY10" fmla="*/ 567868 h 3008365"/>
              <a:gd name="connsiteX11" fmla="*/ 2339495 w 2704676"/>
              <a:gd name="connsiteY11" fmla="*/ 575676 h 3008365"/>
              <a:gd name="connsiteX12" fmla="*/ 2283571 w 2704676"/>
              <a:gd name="connsiteY12" fmla="*/ 584211 h 3008365"/>
              <a:gd name="connsiteX13" fmla="*/ 2189332 w 2704676"/>
              <a:gd name="connsiteY13" fmla="*/ 598594 h 3008365"/>
              <a:gd name="connsiteX14" fmla="*/ 2044396 w 2704676"/>
              <a:gd name="connsiteY14" fmla="*/ 635860 h 3008365"/>
              <a:gd name="connsiteX15" fmla="*/ 1990050 w 2704676"/>
              <a:gd name="connsiteY15" fmla="*/ 655751 h 3008365"/>
              <a:gd name="connsiteX16" fmla="*/ 1905448 w 2704676"/>
              <a:gd name="connsiteY16" fmla="*/ 686716 h 3008365"/>
              <a:gd name="connsiteX17" fmla="*/ 1532126 w 2704676"/>
              <a:gd name="connsiteY17" fmla="*/ 913216 h 3008365"/>
              <a:gd name="connsiteX18" fmla="*/ 1496103 w 2704676"/>
              <a:gd name="connsiteY18" fmla="*/ 945957 h 3008365"/>
              <a:gd name="connsiteX19" fmla="*/ 1424728 w 2704676"/>
              <a:gd name="connsiteY19" fmla="*/ 1010826 h 3008365"/>
              <a:gd name="connsiteX20" fmla="*/ 1012496 w 2704676"/>
              <a:gd name="connsiteY20" fmla="*/ 1775430 h 3008365"/>
              <a:gd name="connsiteX21" fmla="*/ 1008281 w 2704676"/>
              <a:gd name="connsiteY21" fmla="*/ 1803049 h 3008365"/>
              <a:gd name="connsiteX22" fmla="*/ 989578 w 2704676"/>
              <a:gd name="connsiteY22" fmla="*/ 1925593 h 3008365"/>
              <a:gd name="connsiteX23" fmla="*/ 981770 w 2704676"/>
              <a:gd name="connsiteY23" fmla="*/ 2080222 h 3008365"/>
              <a:gd name="connsiteX24" fmla="*/ 1240056 w 2704676"/>
              <a:gd name="connsiteY24" fmla="*/ 2925793 h 3008365"/>
              <a:gd name="connsiteX25" fmla="*/ 1301802 w 2704676"/>
              <a:gd name="connsiteY25" fmla="*/ 3008365 h 3008365"/>
              <a:gd name="connsiteX26" fmla="*/ 1207562 w 2704676"/>
              <a:gd name="connsiteY26" fmla="*/ 2993982 h 3008365"/>
              <a:gd name="connsiteX27" fmla="*/ 0 w 2704676"/>
              <a:gd name="connsiteY27" fmla="*/ 1512354 h 3008365"/>
              <a:gd name="connsiteX28" fmla="*/ 67992 w 2704676"/>
              <a:gd name="connsiteY28" fmla="*/ 1062626 h 3008365"/>
              <a:gd name="connsiteX29" fmla="*/ 110874 w 2704676"/>
              <a:gd name="connsiteY29" fmla="*/ 945466 h 3008365"/>
              <a:gd name="connsiteX30" fmla="*/ 118848 w 2704676"/>
              <a:gd name="connsiteY30" fmla="*/ 923678 h 3008365"/>
              <a:gd name="connsiteX31" fmla="*/ 923678 w 2704676"/>
              <a:gd name="connsiteY31" fmla="*/ 118848 h 3008365"/>
              <a:gd name="connsiteX32" fmla="*/ 1008139 w 2704676"/>
              <a:gd name="connsiteY32" fmla="*/ 87935 h 3008365"/>
              <a:gd name="connsiteX33" fmla="*/ 1062626 w 2704676"/>
              <a:gd name="connsiteY33" fmla="*/ 67992 h 3008365"/>
              <a:gd name="connsiteX34" fmla="*/ 1512354 w 2704676"/>
              <a:gd name="connsiteY34" fmla="*/ 0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04676" h="3008365">
                <a:moveTo>
                  <a:pt x="1512354" y="0"/>
                </a:moveTo>
                <a:cubicBezTo>
                  <a:pt x="1668964" y="0"/>
                  <a:pt x="1820013" y="23805"/>
                  <a:pt x="1962082" y="67992"/>
                </a:cubicBezTo>
                <a:lnTo>
                  <a:pt x="1993400" y="79455"/>
                </a:lnTo>
                <a:lnTo>
                  <a:pt x="2101030" y="118848"/>
                </a:lnTo>
                <a:cubicBezTo>
                  <a:pt x="2236732" y="176245"/>
                  <a:pt x="2362313" y="252886"/>
                  <a:pt x="2474352" y="345348"/>
                </a:cubicBezTo>
                <a:lnTo>
                  <a:pt x="2494124" y="363318"/>
                </a:lnTo>
                <a:lnTo>
                  <a:pt x="2581750" y="442958"/>
                </a:lnTo>
                <a:cubicBezTo>
                  <a:pt x="2615960" y="477169"/>
                  <a:pt x="2648539" y="513010"/>
                  <a:pt x="2679360" y="550356"/>
                </a:cubicBezTo>
                <a:lnTo>
                  <a:pt x="2704676" y="584211"/>
                </a:lnTo>
                <a:lnTo>
                  <a:pt x="2648753" y="575676"/>
                </a:lnTo>
                <a:cubicBezTo>
                  <a:pt x="2597913" y="570513"/>
                  <a:pt x="2546327" y="567868"/>
                  <a:pt x="2494124" y="567868"/>
                </a:cubicBezTo>
                <a:cubicBezTo>
                  <a:pt x="2441921" y="567868"/>
                  <a:pt x="2390336" y="570513"/>
                  <a:pt x="2339495" y="575676"/>
                </a:cubicBezTo>
                <a:lnTo>
                  <a:pt x="2283571" y="584211"/>
                </a:lnTo>
                <a:lnTo>
                  <a:pt x="2189332" y="598594"/>
                </a:lnTo>
                <a:cubicBezTo>
                  <a:pt x="2140107" y="608667"/>
                  <a:pt x="2091753" y="621131"/>
                  <a:pt x="2044396" y="635860"/>
                </a:cubicBezTo>
                <a:lnTo>
                  <a:pt x="1990050" y="655751"/>
                </a:lnTo>
                <a:lnTo>
                  <a:pt x="1905448" y="686716"/>
                </a:lnTo>
                <a:cubicBezTo>
                  <a:pt x="1769746" y="744113"/>
                  <a:pt x="1644166" y="820754"/>
                  <a:pt x="1532126" y="913216"/>
                </a:cubicBezTo>
                <a:lnTo>
                  <a:pt x="1496103" y="945957"/>
                </a:lnTo>
                <a:lnTo>
                  <a:pt x="1424728" y="1010826"/>
                </a:lnTo>
                <a:cubicBezTo>
                  <a:pt x="1219467" y="1216088"/>
                  <a:pt x="1072934" y="1480078"/>
                  <a:pt x="1012496" y="1775430"/>
                </a:cubicBezTo>
                <a:lnTo>
                  <a:pt x="1008281" y="1803049"/>
                </a:lnTo>
                <a:lnTo>
                  <a:pt x="989578" y="1925593"/>
                </a:lnTo>
                <a:cubicBezTo>
                  <a:pt x="984415" y="1976434"/>
                  <a:pt x="981770" y="2028019"/>
                  <a:pt x="981770" y="2080222"/>
                </a:cubicBezTo>
                <a:cubicBezTo>
                  <a:pt x="981770" y="2393441"/>
                  <a:pt x="1076988" y="2684420"/>
                  <a:pt x="1240056" y="2925793"/>
                </a:cubicBezTo>
                <a:lnTo>
                  <a:pt x="1301802" y="3008365"/>
                </a:lnTo>
                <a:lnTo>
                  <a:pt x="1207562" y="2993982"/>
                </a:lnTo>
                <a:cubicBezTo>
                  <a:pt x="518408" y="2852961"/>
                  <a:pt x="0" y="2243198"/>
                  <a:pt x="0" y="1512354"/>
                </a:cubicBezTo>
                <a:cubicBezTo>
                  <a:pt x="0" y="1355745"/>
                  <a:pt x="23805" y="1204695"/>
                  <a:pt x="67992" y="1062626"/>
                </a:cubicBezTo>
                <a:lnTo>
                  <a:pt x="110874" y="945466"/>
                </a:lnTo>
                <a:lnTo>
                  <a:pt x="118848" y="923678"/>
                </a:lnTo>
                <a:cubicBezTo>
                  <a:pt x="271907" y="561807"/>
                  <a:pt x="561807" y="271907"/>
                  <a:pt x="923678" y="118848"/>
                </a:cubicBezTo>
                <a:lnTo>
                  <a:pt x="1008139" y="87935"/>
                </a:lnTo>
                <a:lnTo>
                  <a:pt x="1062626" y="67992"/>
                </a:lnTo>
                <a:cubicBezTo>
                  <a:pt x="1204695" y="23805"/>
                  <a:pt x="1355745" y="0"/>
                  <a:pt x="1512354" y="0"/>
                </a:cubicBezTo>
                <a:close/>
              </a:path>
            </a:pathLst>
          </a:custGeom>
          <a:solidFill>
            <a:srgbClr val="4FC079"/>
          </a:solidFill>
          <a:ln>
            <a:solidFill>
              <a:srgbClr val="4FC079"/>
            </a:solidFill>
          </a:ln>
          <a:effectLst>
            <a:outerShdw blurRad="190500" dist="190500" dir="15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96A881-6026-CC03-4E33-77337369329C}"/>
              </a:ext>
            </a:extLst>
          </p:cNvPr>
          <p:cNvSpPr/>
          <p:nvPr/>
        </p:nvSpPr>
        <p:spPr>
          <a:xfrm>
            <a:off x="2685606" y="726046"/>
            <a:ext cx="2268531" cy="1559432"/>
          </a:xfrm>
          <a:custGeom>
            <a:avLst/>
            <a:gdLst>
              <a:gd name="connsiteX0" fmla="*/ 1512354 w 3024708"/>
              <a:gd name="connsiteY0" fmla="*/ 0 h 2079242"/>
              <a:gd name="connsiteX1" fmla="*/ 2474352 w 3024708"/>
              <a:gd name="connsiteY1" fmla="*/ 345348 h 2079242"/>
              <a:gd name="connsiteX2" fmla="*/ 2494124 w 3024708"/>
              <a:gd name="connsiteY2" fmla="*/ 363318 h 2079242"/>
              <a:gd name="connsiteX3" fmla="*/ 2581750 w 3024708"/>
              <a:gd name="connsiteY3" fmla="*/ 442958 h 2079242"/>
              <a:gd name="connsiteX4" fmla="*/ 2993982 w 3024708"/>
              <a:gd name="connsiteY4" fmla="*/ 1207562 h 2079242"/>
              <a:gd name="connsiteX5" fmla="*/ 2994847 w 3024708"/>
              <a:gd name="connsiteY5" fmla="*/ 1213231 h 2079242"/>
              <a:gd name="connsiteX6" fmla="*/ 3016900 w 3024708"/>
              <a:gd name="connsiteY6" fmla="*/ 1357725 h 2079242"/>
              <a:gd name="connsiteX7" fmla="*/ 3024708 w 3024708"/>
              <a:gd name="connsiteY7" fmla="*/ 1512354 h 2079242"/>
              <a:gd name="connsiteX8" fmla="*/ 3016900 w 3024708"/>
              <a:gd name="connsiteY8" fmla="*/ 1666983 h 2079242"/>
              <a:gd name="connsiteX9" fmla="*/ 2998198 w 3024708"/>
              <a:gd name="connsiteY9" fmla="*/ 1789527 h 2079242"/>
              <a:gd name="connsiteX10" fmla="*/ 2993982 w 3024708"/>
              <a:gd name="connsiteY10" fmla="*/ 1817146 h 2079242"/>
              <a:gd name="connsiteX11" fmla="*/ 2956716 w 3024708"/>
              <a:gd name="connsiteY11" fmla="*/ 1962082 h 2079242"/>
              <a:gd name="connsiteX12" fmla="*/ 2913835 w 3024708"/>
              <a:gd name="connsiteY12" fmla="*/ 2079242 h 2079242"/>
              <a:gd name="connsiteX13" fmla="*/ 2905860 w 3024708"/>
              <a:gd name="connsiteY13" fmla="*/ 2057454 h 2079242"/>
              <a:gd name="connsiteX14" fmla="*/ 2766422 w 3024708"/>
              <a:gd name="connsiteY14" fmla="*/ 1800559 h 2079242"/>
              <a:gd name="connsiteX15" fmla="*/ 2704676 w 3024708"/>
              <a:gd name="connsiteY15" fmla="*/ 1717987 h 2079242"/>
              <a:gd name="connsiteX16" fmla="*/ 2679360 w 3024708"/>
              <a:gd name="connsiteY16" fmla="*/ 1684132 h 2079242"/>
              <a:gd name="connsiteX17" fmla="*/ 2581750 w 3024708"/>
              <a:gd name="connsiteY17" fmla="*/ 1576734 h 2079242"/>
              <a:gd name="connsiteX18" fmla="*/ 2494124 w 3024708"/>
              <a:gd name="connsiteY18" fmla="*/ 1497094 h 2079242"/>
              <a:gd name="connsiteX19" fmla="*/ 2474352 w 3024708"/>
              <a:gd name="connsiteY19" fmla="*/ 1479124 h 2079242"/>
              <a:gd name="connsiteX20" fmla="*/ 2101030 w 3024708"/>
              <a:gd name="connsiteY20" fmla="*/ 1252624 h 2079242"/>
              <a:gd name="connsiteX21" fmla="*/ 1993400 w 3024708"/>
              <a:gd name="connsiteY21" fmla="*/ 1213231 h 2079242"/>
              <a:gd name="connsiteX22" fmla="*/ 1962082 w 3024708"/>
              <a:gd name="connsiteY22" fmla="*/ 1201768 h 2079242"/>
              <a:gd name="connsiteX23" fmla="*/ 1512354 w 3024708"/>
              <a:gd name="connsiteY23" fmla="*/ 1133776 h 2079242"/>
              <a:gd name="connsiteX24" fmla="*/ 1062626 w 3024708"/>
              <a:gd name="connsiteY24" fmla="*/ 1201768 h 2079242"/>
              <a:gd name="connsiteX25" fmla="*/ 1008139 w 3024708"/>
              <a:gd name="connsiteY25" fmla="*/ 1221711 h 2079242"/>
              <a:gd name="connsiteX26" fmla="*/ 923678 w 3024708"/>
              <a:gd name="connsiteY26" fmla="*/ 1252624 h 2079242"/>
              <a:gd name="connsiteX27" fmla="*/ 118848 w 3024708"/>
              <a:gd name="connsiteY27" fmla="*/ 2057454 h 2079242"/>
              <a:gd name="connsiteX28" fmla="*/ 110874 w 3024708"/>
              <a:gd name="connsiteY28" fmla="*/ 2079242 h 2079242"/>
              <a:gd name="connsiteX29" fmla="*/ 67992 w 3024708"/>
              <a:gd name="connsiteY29" fmla="*/ 1962082 h 2079242"/>
              <a:gd name="connsiteX30" fmla="*/ 0 w 3024708"/>
              <a:gd name="connsiteY30" fmla="*/ 1512354 h 2079242"/>
              <a:gd name="connsiteX31" fmla="*/ 1207562 w 3024708"/>
              <a:gd name="connsiteY31" fmla="*/ 30726 h 2079242"/>
              <a:gd name="connsiteX32" fmla="*/ 1302630 w 3024708"/>
              <a:gd name="connsiteY32" fmla="*/ 16217 h 2079242"/>
              <a:gd name="connsiteX33" fmla="*/ 1357725 w 3024708"/>
              <a:gd name="connsiteY33" fmla="*/ 7808 h 2079242"/>
              <a:gd name="connsiteX34" fmla="*/ 1512354 w 3024708"/>
              <a:gd name="connsiteY34" fmla="*/ 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4708" h="2079242">
                <a:moveTo>
                  <a:pt x="1512354" y="0"/>
                </a:moveTo>
                <a:cubicBezTo>
                  <a:pt x="1877776" y="0"/>
                  <a:pt x="2212928" y="129602"/>
                  <a:pt x="2474352" y="345348"/>
                </a:cubicBezTo>
                <a:lnTo>
                  <a:pt x="2494124" y="363318"/>
                </a:lnTo>
                <a:lnTo>
                  <a:pt x="2581750" y="442958"/>
                </a:lnTo>
                <a:cubicBezTo>
                  <a:pt x="2787012" y="648220"/>
                  <a:pt x="2933545" y="912210"/>
                  <a:pt x="2993982" y="1207562"/>
                </a:cubicBezTo>
                <a:lnTo>
                  <a:pt x="2994847" y="1213231"/>
                </a:lnTo>
                <a:lnTo>
                  <a:pt x="3016900" y="1357725"/>
                </a:lnTo>
                <a:cubicBezTo>
                  <a:pt x="3022063" y="1408566"/>
                  <a:pt x="3024708" y="1460151"/>
                  <a:pt x="3024708" y="1512354"/>
                </a:cubicBezTo>
                <a:cubicBezTo>
                  <a:pt x="3024708" y="1564557"/>
                  <a:pt x="3022063" y="1616143"/>
                  <a:pt x="3016900" y="1666983"/>
                </a:cubicBezTo>
                <a:lnTo>
                  <a:pt x="2998198" y="1789527"/>
                </a:lnTo>
                <a:lnTo>
                  <a:pt x="2993982" y="1817146"/>
                </a:lnTo>
                <a:cubicBezTo>
                  <a:pt x="2983910" y="1866371"/>
                  <a:pt x="2971445" y="1914726"/>
                  <a:pt x="2956716" y="1962082"/>
                </a:cubicBezTo>
                <a:lnTo>
                  <a:pt x="2913835" y="2079242"/>
                </a:lnTo>
                <a:lnTo>
                  <a:pt x="2905860" y="2057454"/>
                </a:lnTo>
                <a:cubicBezTo>
                  <a:pt x="2867595" y="1966986"/>
                  <a:pt x="2820778" y="1881016"/>
                  <a:pt x="2766422" y="1800559"/>
                </a:cubicBezTo>
                <a:lnTo>
                  <a:pt x="2704676" y="1717987"/>
                </a:lnTo>
                <a:lnTo>
                  <a:pt x="2679360" y="1684132"/>
                </a:lnTo>
                <a:cubicBezTo>
                  <a:pt x="2648539" y="1646786"/>
                  <a:pt x="2615960" y="1610945"/>
                  <a:pt x="2581750" y="1576734"/>
                </a:cubicBezTo>
                <a:lnTo>
                  <a:pt x="2494124" y="1497094"/>
                </a:lnTo>
                <a:lnTo>
                  <a:pt x="2474352" y="1479124"/>
                </a:lnTo>
                <a:cubicBezTo>
                  <a:pt x="2362313" y="1386662"/>
                  <a:pt x="2236732" y="1310021"/>
                  <a:pt x="2101030" y="1252624"/>
                </a:cubicBezTo>
                <a:lnTo>
                  <a:pt x="1993400" y="1213231"/>
                </a:lnTo>
                <a:lnTo>
                  <a:pt x="1962082" y="1201768"/>
                </a:lnTo>
                <a:cubicBezTo>
                  <a:pt x="1820013" y="1157581"/>
                  <a:pt x="1668964" y="1133776"/>
                  <a:pt x="1512354" y="1133776"/>
                </a:cubicBezTo>
                <a:cubicBezTo>
                  <a:pt x="1355745" y="1133776"/>
                  <a:pt x="1204695" y="1157581"/>
                  <a:pt x="1062626" y="1201768"/>
                </a:cubicBezTo>
                <a:lnTo>
                  <a:pt x="1008139" y="1221711"/>
                </a:lnTo>
                <a:lnTo>
                  <a:pt x="923678" y="1252624"/>
                </a:lnTo>
                <a:cubicBezTo>
                  <a:pt x="561807" y="1405683"/>
                  <a:pt x="271907" y="1695583"/>
                  <a:pt x="118848" y="2057454"/>
                </a:cubicBezTo>
                <a:lnTo>
                  <a:pt x="110874" y="2079242"/>
                </a:lnTo>
                <a:lnTo>
                  <a:pt x="67992" y="1962082"/>
                </a:lnTo>
                <a:cubicBezTo>
                  <a:pt x="23805" y="1820013"/>
                  <a:pt x="0" y="1668964"/>
                  <a:pt x="0" y="1512354"/>
                </a:cubicBezTo>
                <a:cubicBezTo>
                  <a:pt x="0" y="781510"/>
                  <a:pt x="518408" y="171747"/>
                  <a:pt x="1207562" y="30726"/>
                </a:cubicBezTo>
                <a:lnTo>
                  <a:pt x="1302630" y="16217"/>
                </a:lnTo>
                <a:lnTo>
                  <a:pt x="1357725" y="7808"/>
                </a:lnTo>
                <a:cubicBezTo>
                  <a:pt x="1408566" y="2645"/>
                  <a:pt x="1460151" y="0"/>
                  <a:pt x="1512354" y="0"/>
                </a:cubicBezTo>
                <a:close/>
              </a:path>
            </a:pathLst>
          </a:custGeom>
          <a:solidFill>
            <a:srgbClr val="71D261"/>
          </a:solidFill>
          <a:ln>
            <a:solidFill>
              <a:srgbClr val="79D65B"/>
            </a:solidFill>
          </a:ln>
          <a:effectLst>
            <a:outerShdw blurRad="190500" dist="190500" dir="192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2329DD9-69B5-26F0-CE5C-D9906FC1C424}"/>
              </a:ext>
            </a:extLst>
          </p:cNvPr>
          <p:cNvSpPr/>
          <p:nvPr/>
        </p:nvSpPr>
        <p:spPr>
          <a:xfrm>
            <a:off x="3654957" y="270402"/>
            <a:ext cx="2027886" cy="2256368"/>
          </a:xfrm>
          <a:custGeom>
            <a:avLst/>
            <a:gdLst>
              <a:gd name="connsiteX0" fmla="*/ 1191494 w 2703848"/>
              <a:gd name="connsiteY0" fmla="*/ 0 h 3008491"/>
              <a:gd name="connsiteX1" fmla="*/ 2358500 w 2703848"/>
              <a:gd name="connsiteY1" fmla="*/ 550356 h 3008491"/>
              <a:gd name="connsiteX2" fmla="*/ 2382988 w 2703848"/>
              <a:gd name="connsiteY2" fmla="*/ 583104 h 3008491"/>
              <a:gd name="connsiteX3" fmla="*/ 2445562 w 2703848"/>
              <a:gd name="connsiteY3" fmla="*/ 666783 h 3008491"/>
              <a:gd name="connsiteX4" fmla="*/ 2703848 w 2703848"/>
              <a:gd name="connsiteY4" fmla="*/ 1512354 h 3008491"/>
              <a:gd name="connsiteX5" fmla="*/ 2696040 w 2703848"/>
              <a:gd name="connsiteY5" fmla="*/ 1666983 h 3008491"/>
              <a:gd name="connsiteX6" fmla="*/ 2677479 w 2703848"/>
              <a:gd name="connsiteY6" fmla="*/ 1788598 h 3008491"/>
              <a:gd name="connsiteX7" fmla="*/ 2673122 w 2703848"/>
              <a:gd name="connsiteY7" fmla="*/ 1817146 h 3008491"/>
              <a:gd name="connsiteX8" fmla="*/ 2260890 w 2703848"/>
              <a:gd name="connsiteY8" fmla="*/ 2581750 h 3008491"/>
              <a:gd name="connsiteX9" fmla="*/ 2189516 w 2703848"/>
              <a:gd name="connsiteY9" fmla="*/ 2646620 h 3008491"/>
              <a:gd name="connsiteX10" fmla="*/ 2153492 w 2703848"/>
              <a:gd name="connsiteY10" fmla="*/ 2679360 h 3008491"/>
              <a:gd name="connsiteX11" fmla="*/ 1780170 w 2703848"/>
              <a:gd name="connsiteY11" fmla="*/ 2905860 h 3008491"/>
              <a:gd name="connsiteX12" fmla="*/ 1695709 w 2703848"/>
              <a:gd name="connsiteY12" fmla="*/ 2936773 h 3008491"/>
              <a:gd name="connsiteX13" fmla="*/ 1641222 w 2703848"/>
              <a:gd name="connsiteY13" fmla="*/ 2956716 h 3008491"/>
              <a:gd name="connsiteX14" fmla="*/ 1496286 w 2703848"/>
              <a:gd name="connsiteY14" fmla="*/ 2993982 h 3008491"/>
              <a:gd name="connsiteX15" fmla="*/ 1401218 w 2703848"/>
              <a:gd name="connsiteY15" fmla="*/ 3008491 h 3008491"/>
              <a:gd name="connsiteX16" fmla="*/ 1463792 w 2703848"/>
              <a:gd name="connsiteY16" fmla="*/ 2924812 h 3008491"/>
              <a:gd name="connsiteX17" fmla="*/ 1603230 w 2703848"/>
              <a:gd name="connsiteY17" fmla="*/ 2667917 h 3008491"/>
              <a:gd name="connsiteX18" fmla="*/ 1611205 w 2703848"/>
              <a:gd name="connsiteY18" fmla="*/ 2646129 h 3008491"/>
              <a:gd name="connsiteX19" fmla="*/ 1654086 w 2703848"/>
              <a:gd name="connsiteY19" fmla="*/ 2528969 h 3008491"/>
              <a:gd name="connsiteX20" fmla="*/ 1691352 w 2703848"/>
              <a:gd name="connsiteY20" fmla="*/ 2384033 h 3008491"/>
              <a:gd name="connsiteX21" fmla="*/ 1695568 w 2703848"/>
              <a:gd name="connsiteY21" fmla="*/ 2356414 h 3008491"/>
              <a:gd name="connsiteX22" fmla="*/ 1714270 w 2703848"/>
              <a:gd name="connsiteY22" fmla="*/ 2233870 h 3008491"/>
              <a:gd name="connsiteX23" fmla="*/ 1722078 w 2703848"/>
              <a:gd name="connsiteY23" fmla="*/ 2079241 h 3008491"/>
              <a:gd name="connsiteX24" fmla="*/ 1714270 w 2703848"/>
              <a:gd name="connsiteY24" fmla="*/ 1924612 h 3008491"/>
              <a:gd name="connsiteX25" fmla="*/ 1692217 w 2703848"/>
              <a:gd name="connsiteY25" fmla="*/ 1780118 h 3008491"/>
              <a:gd name="connsiteX26" fmla="*/ 1691352 w 2703848"/>
              <a:gd name="connsiteY26" fmla="*/ 1774449 h 3008491"/>
              <a:gd name="connsiteX27" fmla="*/ 1279120 w 2703848"/>
              <a:gd name="connsiteY27" fmla="*/ 1009845 h 3008491"/>
              <a:gd name="connsiteX28" fmla="*/ 1191494 w 2703848"/>
              <a:gd name="connsiteY28" fmla="*/ 930205 h 3008491"/>
              <a:gd name="connsiteX29" fmla="*/ 1171722 w 2703848"/>
              <a:gd name="connsiteY29" fmla="*/ 912235 h 3008491"/>
              <a:gd name="connsiteX30" fmla="*/ 209724 w 2703848"/>
              <a:gd name="connsiteY30" fmla="*/ 566887 h 3008491"/>
              <a:gd name="connsiteX31" fmla="*/ 55095 w 2703848"/>
              <a:gd name="connsiteY31" fmla="*/ 574695 h 3008491"/>
              <a:gd name="connsiteX32" fmla="*/ 0 w 2703848"/>
              <a:gd name="connsiteY32" fmla="*/ 583104 h 3008491"/>
              <a:gd name="connsiteX33" fmla="*/ 24488 w 2703848"/>
              <a:gd name="connsiteY33" fmla="*/ 550356 h 3008491"/>
              <a:gd name="connsiteX34" fmla="*/ 1191494 w 2703848"/>
              <a:gd name="connsiteY34" fmla="*/ 0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03848" h="3008491">
                <a:moveTo>
                  <a:pt x="1191494" y="0"/>
                </a:moveTo>
                <a:cubicBezTo>
                  <a:pt x="1661322" y="0"/>
                  <a:pt x="2081112" y="214240"/>
                  <a:pt x="2358500" y="550356"/>
                </a:cubicBezTo>
                <a:lnTo>
                  <a:pt x="2382988" y="583104"/>
                </a:lnTo>
                <a:lnTo>
                  <a:pt x="2445562" y="666783"/>
                </a:lnTo>
                <a:cubicBezTo>
                  <a:pt x="2608630" y="908156"/>
                  <a:pt x="2703848" y="1199135"/>
                  <a:pt x="2703848" y="1512354"/>
                </a:cubicBezTo>
                <a:cubicBezTo>
                  <a:pt x="2703848" y="1564557"/>
                  <a:pt x="2701203" y="1616143"/>
                  <a:pt x="2696040" y="1666983"/>
                </a:cubicBezTo>
                <a:lnTo>
                  <a:pt x="2677479" y="1788598"/>
                </a:lnTo>
                <a:lnTo>
                  <a:pt x="2673122" y="1817146"/>
                </a:lnTo>
                <a:cubicBezTo>
                  <a:pt x="2612685" y="2112498"/>
                  <a:pt x="2466152" y="2376488"/>
                  <a:pt x="2260890" y="2581750"/>
                </a:cubicBezTo>
                <a:lnTo>
                  <a:pt x="2189516" y="2646620"/>
                </a:lnTo>
                <a:lnTo>
                  <a:pt x="2153492" y="2679360"/>
                </a:lnTo>
                <a:cubicBezTo>
                  <a:pt x="2041453" y="2771823"/>
                  <a:pt x="1915872" y="2848463"/>
                  <a:pt x="1780170" y="2905860"/>
                </a:cubicBezTo>
                <a:lnTo>
                  <a:pt x="1695709" y="2936773"/>
                </a:lnTo>
                <a:lnTo>
                  <a:pt x="1641222" y="2956716"/>
                </a:lnTo>
                <a:cubicBezTo>
                  <a:pt x="1593866" y="2971445"/>
                  <a:pt x="1545512" y="2983910"/>
                  <a:pt x="1496286" y="2993982"/>
                </a:cubicBezTo>
                <a:lnTo>
                  <a:pt x="1401218" y="3008491"/>
                </a:lnTo>
                <a:lnTo>
                  <a:pt x="1463792" y="2924812"/>
                </a:lnTo>
                <a:cubicBezTo>
                  <a:pt x="1518148" y="2844355"/>
                  <a:pt x="1564965" y="2758385"/>
                  <a:pt x="1603230" y="2667917"/>
                </a:cubicBezTo>
                <a:lnTo>
                  <a:pt x="1611205" y="2646129"/>
                </a:lnTo>
                <a:lnTo>
                  <a:pt x="1654086" y="2528969"/>
                </a:lnTo>
                <a:cubicBezTo>
                  <a:pt x="1668815" y="2481613"/>
                  <a:pt x="1681280" y="2433258"/>
                  <a:pt x="1691352" y="2384033"/>
                </a:cubicBezTo>
                <a:lnTo>
                  <a:pt x="1695568" y="2356414"/>
                </a:lnTo>
                <a:lnTo>
                  <a:pt x="1714270" y="2233870"/>
                </a:lnTo>
                <a:cubicBezTo>
                  <a:pt x="1719433" y="2183030"/>
                  <a:pt x="1722078" y="2131444"/>
                  <a:pt x="1722078" y="2079241"/>
                </a:cubicBezTo>
                <a:cubicBezTo>
                  <a:pt x="1722078" y="2027038"/>
                  <a:pt x="1719433" y="1975453"/>
                  <a:pt x="1714270" y="1924612"/>
                </a:cubicBezTo>
                <a:lnTo>
                  <a:pt x="1692217" y="1780118"/>
                </a:lnTo>
                <a:lnTo>
                  <a:pt x="1691352" y="1774449"/>
                </a:lnTo>
                <a:cubicBezTo>
                  <a:pt x="1630915" y="1479097"/>
                  <a:pt x="1484382" y="1215107"/>
                  <a:pt x="1279120" y="1009845"/>
                </a:cubicBezTo>
                <a:lnTo>
                  <a:pt x="1191494" y="930205"/>
                </a:lnTo>
                <a:lnTo>
                  <a:pt x="1171722" y="912235"/>
                </a:lnTo>
                <a:cubicBezTo>
                  <a:pt x="910298" y="696489"/>
                  <a:pt x="575146" y="566887"/>
                  <a:pt x="209724" y="566887"/>
                </a:cubicBezTo>
                <a:cubicBezTo>
                  <a:pt x="157521" y="566887"/>
                  <a:pt x="105936" y="569532"/>
                  <a:pt x="55095" y="574695"/>
                </a:cubicBezTo>
                <a:lnTo>
                  <a:pt x="0" y="583104"/>
                </a:lnTo>
                <a:lnTo>
                  <a:pt x="24488" y="550356"/>
                </a:lnTo>
                <a:cubicBezTo>
                  <a:pt x="301876" y="214240"/>
                  <a:pt x="721666" y="0"/>
                  <a:pt x="1191494" y="0"/>
                </a:cubicBezTo>
                <a:close/>
              </a:path>
            </a:pathLst>
          </a:custGeom>
          <a:solidFill>
            <a:srgbClr val="99FF33"/>
          </a:solidFill>
          <a:ln>
            <a:solidFill>
              <a:srgbClr val="99FF33"/>
            </a:solidFill>
          </a:ln>
          <a:effectLst>
            <a:glow>
              <a:schemeClr val="accent1">
                <a:alpha val="40000"/>
              </a:schemeClr>
            </a:glow>
            <a:outerShdw blurRad="190500" dist="190500" dir="1200000" algn="ctr" rotWithShape="0">
              <a:srgbClr val="000000">
                <a:alpha val="55000"/>
              </a:srgbClr>
            </a:outerShdw>
            <a:softEdge rad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57" name="Google Shape;229;p29">
            <a:extLst>
              <a:ext uri="{FF2B5EF4-FFF2-40B4-BE49-F238E27FC236}">
                <a16:creationId xmlns:a16="http://schemas.microsoft.com/office/drawing/2014/main" id="{CD0F63D3-11F2-564D-BB4B-40E328657A5A}"/>
              </a:ext>
            </a:extLst>
          </p:cNvPr>
          <p:cNvSpPr/>
          <p:nvPr/>
        </p:nvSpPr>
        <p:spPr>
          <a:xfrm>
            <a:off x="312274" y="490157"/>
            <a:ext cx="2523332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" sz="20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cs typeface="Archivo ExtraBold"/>
                <a:sym typeface="Archivo ExtraBold"/>
              </a:rPr>
              <a:t>Table of contents</a:t>
            </a:r>
            <a:endParaRPr sz="20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cs typeface="Archivo ExtraBold"/>
              <a:sym typeface="Calibri"/>
            </a:endParaRPr>
          </a:p>
        </p:txBody>
      </p:sp>
      <p:sp>
        <p:nvSpPr>
          <p:cNvPr id="58" name="Google Shape;229;p29">
            <a:extLst>
              <a:ext uri="{FF2B5EF4-FFF2-40B4-BE49-F238E27FC236}">
                <a16:creationId xmlns:a16="http://schemas.microsoft.com/office/drawing/2014/main" id="{906416D2-25DF-8A33-5586-FD8B92CACC80}"/>
              </a:ext>
            </a:extLst>
          </p:cNvPr>
          <p:cNvSpPr/>
          <p:nvPr/>
        </p:nvSpPr>
        <p:spPr>
          <a:xfrm>
            <a:off x="2148929" y="1184175"/>
            <a:ext cx="207738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" sz="23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cs typeface="Archivo ExtraBold"/>
                <a:sym typeface="Archivo ExtraBold"/>
              </a:rPr>
              <a:t>1</a:t>
            </a:r>
            <a:endParaRPr sz="23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cs typeface="Archivo ExtraBold"/>
              <a:sym typeface="Calibri"/>
            </a:endParaRPr>
          </a:p>
        </p:txBody>
      </p:sp>
      <p:sp>
        <p:nvSpPr>
          <p:cNvPr id="59" name="Google Shape;229;p29">
            <a:extLst>
              <a:ext uri="{FF2B5EF4-FFF2-40B4-BE49-F238E27FC236}">
                <a16:creationId xmlns:a16="http://schemas.microsoft.com/office/drawing/2014/main" id="{59B72F2C-D7CD-5088-8A75-7C45BE0B5BA5}"/>
              </a:ext>
            </a:extLst>
          </p:cNvPr>
          <p:cNvSpPr/>
          <p:nvPr/>
        </p:nvSpPr>
        <p:spPr>
          <a:xfrm>
            <a:off x="2009511" y="2270426"/>
            <a:ext cx="207738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" sz="23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cs typeface="Archivo ExtraBold"/>
                <a:sym typeface="Archivo ExtraBold"/>
              </a:rPr>
              <a:t>2</a:t>
            </a:r>
            <a:endParaRPr sz="23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cs typeface="Archivo ExtraBold"/>
              <a:sym typeface="Calibri"/>
            </a:endParaRPr>
          </a:p>
        </p:txBody>
      </p:sp>
      <p:sp>
        <p:nvSpPr>
          <p:cNvPr id="60" name="Google Shape;229;p29">
            <a:extLst>
              <a:ext uri="{FF2B5EF4-FFF2-40B4-BE49-F238E27FC236}">
                <a16:creationId xmlns:a16="http://schemas.microsoft.com/office/drawing/2014/main" id="{12938D83-A1AC-63F0-ECF1-126B72F8E348}"/>
              </a:ext>
            </a:extLst>
          </p:cNvPr>
          <p:cNvSpPr/>
          <p:nvPr/>
        </p:nvSpPr>
        <p:spPr>
          <a:xfrm>
            <a:off x="2537728" y="3258055"/>
            <a:ext cx="207738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" sz="23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cs typeface="Archivo ExtraBold"/>
                <a:sym typeface="Archivo ExtraBold"/>
              </a:rPr>
              <a:t>3</a:t>
            </a:r>
            <a:endParaRPr sz="23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cs typeface="Archivo ExtraBold"/>
              <a:sym typeface="Calibri"/>
            </a:endParaRPr>
          </a:p>
        </p:txBody>
      </p:sp>
      <p:sp>
        <p:nvSpPr>
          <p:cNvPr id="61" name="Google Shape;229;p29">
            <a:extLst>
              <a:ext uri="{FF2B5EF4-FFF2-40B4-BE49-F238E27FC236}">
                <a16:creationId xmlns:a16="http://schemas.microsoft.com/office/drawing/2014/main" id="{505E2582-2F48-CDB7-3723-88962D9AAFA2}"/>
              </a:ext>
            </a:extLst>
          </p:cNvPr>
          <p:cNvSpPr/>
          <p:nvPr/>
        </p:nvSpPr>
        <p:spPr>
          <a:xfrm>
            <a:off x="6500381" y="1121429"/>
            <a:ext cx="207738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" sz="23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cs typeface="Archivo ExtraBold"/>
                <a:sym typeface="Archivo ExtraBold"/>
              </a:rPr>
              <a:t>6</a:t>
            </a:r>
            <a:endParaRPr sz="23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cs typeface="Archivo ExtraBold"/>
              <a:sym typeface="Calibri"/>
            </a:endParaRPr>
          </a:p>
        </p:txBody>
      </p:sp>
      <p:sp>
        <p:nvSpPr>
          <p:cNvPr id="62" name="Google Shape;229;p29">
            <a:extLst>
              <a:ext uri="{FF2B5EF4-FFF2-40B4-BE49-F238E27FC236}">
                <a16:creationId xmlns:a16="http://schemas.microsoft.com/office/drawing/2014/main" id="{CD9CA011-B679-3084-4A6A-53E6C9D94553}"/>
              </a:ext>
            </a:extLst>
          </p:cNvPr>
          <p:cNvSpPr/>
          <p:nvPr/>
        </p:nvSpPr>
        <p:spPr>
          <a:xfrm>
            <a:off x="6868138" y="2240524"/>
            <a:ext cx="189319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" sz="23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cs typeface="Archivo ExtraBold"/>
                <a:sym typeface="Archivo ExtraBold"/>
              </a:rPr>
              <a:t>5</a:t>
            </a:r>
            <a:endParaRPr sz="23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cs typeface="Archivo ExtraBold"/>
              <a:sym typeface="Calibri"/>
            </a:endParaRPr>
          </a:p>
        </p:txBody>
      </p:sp>
      <p:sp>
        <p:nvSpPr>
          <p:cNvPr id="63" name="Google Shape;229;p29">
            <a:extLst>
              <a:ext uri="{FF2B5EF4-FFF2-40B4-BE49-F238E27FC236}">
                <a16:creationId xmlns:a16="http://schemas.microsoft.com/office/drawing/2014/main" id="{C8CD758B-DD95-4415-C67A-068C50DC3F3E}"/>
              </a:ext>
            </a:extLst>
          </p:cNvPr>
          <p:cNvSpPr/>
          <p:nvPr/>
        </p:nvSpPr>
        <p:spPr>
          <a:xfrm>
            <a:off x="6419306" y="3258055"/>
            <a:ext cx="207738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" sz="23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cs typeface="Archivo ExtraBold"/>
                <a:sym typeface="Archivo ExtraBold"/>
              </a:rPr>
              <a:t>4</a:t>
            </a:r>
            <a:endParaRPr sz="23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cs typeface="Archivo ExtraBold"/>
              <a:sym typeface="Calibri"/>
            </a:endParaRPr>
          </a:p>
        </p:txBody>
      </p:sp>
      <p:sp>
        <p:nvSpPr>
          <p:cNvPr id="192" name="Google Shape;229;p29">
            <a:extLst>
              <a:ext uri="{FF2B5EF4-FFF2-40B4-BE49-F238E27FC236}">
                <a16:creationId xmlns:a16="http://schemas.microsoft.com/office/drawing/2014/main" id="{ABE2CCF3-5775-360A-ACF8-E5A263CA8E7B}"/>
              </a:ext>
            </a:extLst>
          </p:cNvPr>
          <p:cNvSpPr/>
          <p:nvPr/>
        </p:nvSpPr>
        <p:spPr>
          <a:xfrm>
            <a:off x="820288" y="1242059"/>
            <a:ext cx="1590134" cy="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" sz="16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ea typeface="Archivo ExtraBold"/>
                <a:cs typeface="Archivo ExtraBold"/>
                <a:sym typeface="Archivo ExtraBold"/>
              </a:rPr>
              <a:t>The Problem</a:t>
            </a:r>
          </a:p>
        </p:txBody>
      </p:sp>
      <p:sp>
        <p:nvSpPr>
          <p:cNvPr id="193" name="Google Shape;229;p29">
            <a:extLst>
              <a:ext uri="{FF2B5EF4-FFF2-40B4-BE49-F238E27FC236}">
                <a16:creationId xmlns:a16="http://schemas.microsoft.com/office/drawing/2014/main" id="{513410CD-0626-EB77-3714-1B41AC101B04}"/>
              </a:ext>
            </a:extLst>
          </p:cNvPr>
          <p:cNvSpPr/>
          <p:nvPr/>
        </p:nvSpPr>
        <p:spPr>
          <a:xfrm>
            <a:off x="631231" y="2302010"/>
            <a:ext cx="1898844" cy="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6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ea typeface="Archivo ExtraBold"/>
                <a:cs typeface="Archivo ExtraBold"/>
                <a:sym typeface="Archivo ExtraBold"/>
              </a:rPr>
              <a:t>The Solution</a:t>
            </a:r>
            <a:endParaRPr lang="en" sz="16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94" name="Google Shape;229;p29">
            <a:extLst>
              <a:ext uri="{FF2B5EF4-FFF2-40B4-BE49-F238E27FC236}">
                <a16:creationId xmlns:a16="http://schemas.microsoft.com/office/drawing/2014/main" id="{207EBD63-2DB5-5613-9880-179C52D41ECF}"/>
              </a:ext>
            </a:extLst>
          </p:cNvPr>
          <p:cNvSpPr/>
          <p:nvPr/>
        </p:nvSpPr>
        <p:spPr>
          <a:xfrm>
            <a:off x="1316933" y="3298502"/>
            <a:ext cx="1614340" cy="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6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ea typeface="Archivo ExtraBold"/>
                <a:cs typeface="Archivo ExtraBold"/>
                <a:sym typeface="Archivo ExtraBold"/>
              </a:rPr>
              <a:t>Technical Architecture</a:t>
            </a:r>
            <a:endParaRPr lang="en" sz="16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95" name="Google Shape;229;p29">
            <a:extLst>
              <a:ext uri="{FF2B5EF4-FFF2-40B4-BE49-F238E27FC236}">
                <a16:creationId xmlns:a16="http://schemas.microsoft.com/office/drawing/2014/main" id="{379E2351-440C-B95C-48A0-7FF994E87C5E}"/>
              </a:ext>
            </a:extLst>
          </p:cNvPr>
          <p:cNvSpPr/>
          <p:nvPr/>
        </p:nvSpPr>
        <p:spPr>
          <a:xfrm>
            <a:off x="6676597" y="3309429"/>
            <a:ext cx="1963915" cy="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6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ea typeface="Archivo ExtraBold"/>
                <a:cs typeface="Archivo ExtraBold"/>
                <a:sym typeface="Archivo ExtraBold"/>
              </a:rPr>
              <a:t>Technical &amp; Design Decisions</a:t>
            </a:r>
            <a:endParaRPr lang="en" sz="16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96" name="Google Shape;229;p29">
            <a:extLst>
              <a:ext uri="{FF2B5EF4-FFF2-40B4-BE49-F238E27FC236}">
                <a16:creationId xmlns:a16="http://schemas.microsoft.com/office/drawing/2014/main" id="{4A6DEAEF-172E-5C61-6D5D-6B549F442F08}"/>
              </a:ext>
            </a:extLst>
          </p:cNvPr>
          <p:cNvSpPr/>
          <p:nvPr/>
        </p:nvSpPr>
        <p:spPr>
          <a:xfrm>
            <a:off x="7134489" y="2302010"/>
            <a:ext cx="1771716" cy="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6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ea typeface="Archivo ExtraBold"/>
                <a:cs typeface="Archivo ExtraBold"/>
                <a:sym typeface="Archivo ExtraBold"/>
              </a:rPr>
              <a:t>Live Demo</a:t>
            </a:r>
            <a:endParaRPr lang="en" sz="16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97" name="Google Shape;229;p29">
            <a:extLst>
              <a:ext uri="{FF2B5EF4-FFF2-40B4-BE49-F238E27FC236}">
                <a16:creationId xmlns:a16="http://schemas.microsoft.com/office/drawing/2014/main" id="{211250D4-9398-76B6-9139-DD9E899B2AA7}"/>
              </a:ext>
            </a:extLst>
          </p:cNvPr>
          <p:cNvSpPr/>
          <p:nvPr/>
        </p:nvSpPr>
        <p:spPr>
          <a:xfrm>
            <a:off x="6781710" y="1178711"/>
            <a:ext cx="2102177" cy="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6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Archivo ExtraBold"/>
                <a:ea typeface="Archivo ExtraBold"/>
                <a:cs typeface="Archivo ExtraBold"/>
                <a:sym typeface="Archivo ExtraBold"/>
              </a:rPr>
              <a:t>Ending Notes</a:t>
            </a:r>
            <a:endParaRPr lang="en" sz="1600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B523B7-E346-6545-3AFB-09DEC4A887DE}"/>
              </a:ext>
            </a:extLst>
          </p:cNvPr>
          <p:cNvSpPr/>
          <p:nvPr/>
        </p:nvSpPr>
        <p:spPr>
          <a:xfrm>
            <a:off x="-26149" y="4575611"/>
            <a:ext cx="9182608" cy="608674"/>
          </a:xfrm>
          <a:prstGeom prst="rect">
            <a:avLst/>
          </a:prstGeom>
          <a:solidFill>
            <a:srgbClr val="050B0A"/>
          </a:solidFill>
          <a:ln>
            <a:solidFill>
              <a:srgbClr val="0033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oogle Shape;265;p29">
            <a:extLst>
              <a:ext uri="{FF2B5EF4-FFF2-40B4-BE49-F238E27FC236}">
                <a16:creationId xmlns:a16="http://schemas.microsoft.com/office/drawing/2014/main" id="{58437F0E-AB87-F4EC-48BE-D234A85BD3E6}"/>
              </a:ext>
            </a:extLst>
          </p:cNvPr>
          <p:cNvSpPr/>
          <p:nvPr/>
        </p:nvSpPr>
        <p:spPr>
          <a:xfrm>
            <a:off x="4147172" y="4717881"/>
            <a:ext cx="1016429" cy="25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b="0" i="0" u="none" strike="noStrike" cap="none" dirty="0" err="1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GreenGait</a:t>
            </a:r>
            <a:endParaRPr sz="1600" b="0" i="0" u="none" strike="noStrike" cap="none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A hexagon with white text&#10;&#10;AI-generated content may be incorrect.">
            <a:extLst>
              <a:ext uri="{FF2B5EF4-FFF2-40B4-BE49-F238E27FC236}">
                <a16:creationId xmlns:a16="http://schemas.microsoft.com/office/drawing/2014/main" id="{BDB31C62-CADE-42B9-9EF5-60FFAD4E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32" y="4643840"/>
            <a:ext cx="382629" cy="382629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076F74C-EE9E-1789-F2E9-CDA1F1A94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570" y="662462"/>
            <a:ext cx="441690" cy="441690"/>
          </a:xfrm>
          <a:prstGeom prst="rect">
            <a:avLst/>
          </a:prstGeom>
        </p:spPr>
      </p:pic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FA6740C-D432-7FDC-B45A-DF317D765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223" y="2210400"/>
            <a:ext cx="392060" cy="392060"/>
          </a:xfrm>
          <a:prstGeom prst="rect">
            <a:avLst/>
          </a:prstGeom>
        </p:spPr>
      </p:pic>
      <p:pic>
        <p:nvPicPr>
          <p:cNvPr id="18" name="Pictur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5E5547D-410B-BB46-9D63-4F0BA2F2A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000" y="3250424"/>
            <a:ext cx="487895" cy="487895"/>
          </a:xfrm>
          <a:prstGeom prst="rect">
            <a:avLst/>
          </a:prstGeom>
        </p:spPr>
      </p:pic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D3B874C-D620-DB0C-C310-4E1AEF2C4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190" y="3122684"/>
            <a:ext cx="491725" cy="491725"/>
          </a:xfrm>
          <a:prstGeom prst="rect">
            <a:avLst/>
          </a:prstGeom>
        </p:spPr>
      </p:pic>
      <p:pic>
        <p:nvPicPr>
          <p:cNvPr id="33" name="Picture 3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4C3EFA4-346D-884F-9405-7132DDF76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1084" y="916770"/>
            <a:ext cx="456472" cy="456472"/>
          </a:xfrm>
          <a:prstGeom prst="rect">
            <a:avLst/>
          </a:prstGeom>
        </p:spPr>
      </p:pic>
      <p:pic>
        <p:nvPicPr>
          <p:cNvPr id="35" name="Picture 3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64673A6-8BE9-B918-32A4-6AFAED66F6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968" y="1872281"/>
            <a:ext cx="433532" cy="433532"/>
          </a:xfrm>
          <a:prstGeom prst="rect">
            <a:avLst/>
          </a:prstGeom>
        </p:spPr>
      </p:pic>
      <p:pic>
        <p:nvPicPr>
          <p:cNvPr id="36" name="Picture 35" descr="A yellow and pink triangle sign with a white exclamation mark&#10;&#10;AI-generated content may be incorrect.">
            <a:extLst>
              <a:ext uri="{FF2B5EF4-FFF2-40B4-BE49-F238E27FC236}">
                <a16:creationId xmlns:a16="http://schemas.microsoft.com/office/drawing/2014/main" id="{146404A0-5EE6-C22A-F54F-0D3D3C9B9C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24566" y="-3323612"/>
            <a:ext cx="434234" cy="43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3326"/>
            </a:gs>
            <a:gs pos="0">
              <a:srgbClr val="050B0A"/>
            </a:gs>
          </a:gsLst>
          <a:lin ang="16200000" scaled="1"/>
          <a:tileRect/>
        </a:gradFill>
        <a:effectLst/>
      </p:bgPr>
    </p:bg>
    <p:spTree>
      <p:nvGrpSpPr>
        <p:cNvPr id="1" name="Shape 199">
          <a:extLst>
            <a:ext uri="{FF2B5EF4-FFF2-40B4-BE49-F238E27FC236}">
              <a16:creationId xmlns:a16="http://schemas.microsoft.com/office/drawing/2014/main" id="{623AEB35-E5CE-A950-3551-8E8B1DF4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>
            <a:extLst>
              <a:ext uri="{FF2B5EF4-FFF2-40B4-BE49-F238E27FC236}">
                <a16:creationId xmlns:a16="http://schemas.microsoft.com/office/drawing/2014/main" id="{83E33CDF-AF1F-8441-8EA2-DE0E1C14330E}"/>
              </a:ext>
            </a:extLst>
          </p:cNvPr>
          <p:cNvSpPr/>
          <p:nvPr/>
        </p:nvSpPr>
        <p:spPr>
          <a:xfrm>
            <a:off x="1930600" y="1129309"/>
            <a:ext cx="5286375" cy="18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52D8963-DB00-C091-900A-B02CB584783C}"/>
              </a:ext>
            </a:extLst>
          </p:cNvPr>
          <p:cNvSpPr/>
          <p:nvPr/>
        </p:nvSpPr>
        <p:spPr>
          <a:xfrm rot="6349471">
            <a:off x="7939945" y="-744732"/>
            <a:ext cx="2027886" cy="2256368"/>
          </a:xfrm>
          <a:custGeom>
            <a:avLst/>
            <a:gdLst>
              <a:gd name="connsiteX0" fmla="*/ 1401219 w 2703848"/>
              <a:gd name="connsiteY0" fmla="*/ 0 h 3008491"/>
              <a:gd name="connsiteX1" fmla="*/ 1496286 w 2703848"/>
              <a:gd name="connsiteY1" fmla="*/ 14509 h 3008491"/>
              <a:gd name="connsiteX2" fmla="*/ 2703848 w 2703848"/>
              <a:gd name="connsiteY2" fmla="*/ 1496137 h 3008491"/>
              <a:gd name="connsiteX3" fmla="*/ 2635856 w 2703848"/>
              <a:gd name="connsiteY3" fmla="*/ 1945865 h 3008491"/>
              <a:gd name="connsiteX4" fmla="*/ 2592975 w 2703848"/>
              <a:gd name="connsiteY4" fmla="*/ 2063025 h 3008491"/>
              <a:gd name="connsiteX5" fmla="*/ 2585000 w 2703848"/>
              <a:gd name="connsiteY5" fmla="*/ 2084813 h 3008491"/>
              <a:gd name="connsiteX6" fmla="*/ 1780170 w 2703848"/>
              <a:gd name="connsiteY6" fmla="*/ 2889643 h 3008491"/>
              <a:gd name="connsiteX7" fmla="*/ 1695568 w 2703848"/>
              <a:gd name="connsiteY7" fmla="*/ 2920608 h 3008491"/>
              <a:gd name="connsiteX8" fmla="*/ 1641222 w 2703848"/>
              <a:gd name="connsiteY8" fmla="*/ 2940499 h 3008491"/>
              <a:gd name="connsiteX9" fmla="*/ 1191494 w 2703848"/>
              <a:gd name="connsiteY9" fmla="*/ 3008491 h 3008491"/>
              <a:gd name="connsiteX10" fmla="*/ 741766 w 2703848"/>
              <a:gd name="connsiteY10" fmla="*/ 2940499 h 3008491"/>
              <a:gd name="connsiteX11" fmla="*/ 710448 w 2703848"/>
              <a:gd name="connsiteY11" fmla="*/ 2929037 h 3008491"/>
              <a:gd name="connsiteX12" fmla="*/ 602818 w 2703848"/>
              <a:gd name="connsiteY12" fmla="*/ 2889643 h 3008491"/>
              <a:gd name="connsiteX13" fmla="*/ 229496 w 2703848"/>
              <a:gd name="connsiteY13" fmla="*/ 2663143 h 3008491"/>
              <a:gd name="connsiteX14" fmla="*/ 209725 w 2703848"/>
              <a:gd name="connsiteY14" fmla="*/ 2645174 h 3008491"/>
              <a:gd name="connsiteX15" fmla="*/ 122098 w 2703848"/>
              <a:gd name="connsiteY15" fmla="*/ 2565533 h 3008491"/>
              <a:gd name="connsiteX16" fmla="*/ 24488 w 2703848"/>
              <a:gd name="connsiteY16" fmla="*/ 2458135 h 3008491"/>
              <a:gd name="connsiteX17" fmla="*/ 0 w 2703848"/>
              <a:gd name="connsiteY17" fmla="*/ 2425387 h 3008491"/>
              <a:gd name="connsiteX18" fmla="*/ 55096 w 2703848"/>
              <a:gd name="connsiteY18" fmla="*/ 2433796 h 3008491"/>
              <a:gd name="connsiteX19" fmla="*/ 209725 w 2703848"/>
              <a:gd name="connsiteY19" fmla="*/ 2441604 h 3008491"/>
              <a:gd name="connsiteX20" fmla="*/ 364354 w 2703848"/>
              <a:gd name="connsiteY20" fmla="*/ 2433796 h 3008491"/>
              <a:gd name="connsiteX21" fmla="*/ 419449 w 2703848"/>
              <a:gd name="connsiteY21" fmla="*/ 2425387 h 3008491"/>
              <a:gd name="connsiteX22" fmla="*/ 514517 w 2703848"/>
              <a:gd name="connsiteY22" fmla="*/ 2410878 h 3008491"/>
              <a:gd name="connsiteX23" fmla="*/ 659453 w 2703848"/>
              <a:gd name="connsiteY23" fmla="*/ 2373612 h 3008491"/>
              <a:gd name="connsiteX24" fmla="*/ 713940 w 2703848"/>
              <a:gd name="connsiteY24" fmla="*/ 2353669 h 3008491"/>
              <a:gd name="connsiteX25" fmla="*/ 798401 w 2703848"/>
              <a:gd name="connsiteY25" fmla="*/ 2322756 h 3008491"/>
              <a:gd name="connsiteX26" fmla="*/ 1171723 w 2703848"/>
              <a:gd name="connsiteY26" fmla="*/ 2096256 h 3008491"/>
              <a:gd name="connsiteX27" fmla="*/ 1207747 w 2703848"/>
              <a:gd name="connsiteY27" fmla="*/ 2063516 h 3008491"/>
              <a:gd name="connsiteX28" fmla="*/ 1279121 w 2703848"/>
              <a:gd name="connsiteY28" fmla="*/ 1998646 h 3008491"/>
              <a:gd name="connsiteX29" fmla="*/ 1691353 w 2703848"/>
              <a:gd name="connsiteY29" fmla="*/ 1234042 h 3008491"/>
              <a:gd name="connsiteX30" fmla="*/ 1695710 w 2703848"/>
              <a:gd name="connsiteY30" fmla="*/ 1205494 h 3008491"/>
              <a:gd name="connsiteX31" fmla="*/ 1714271 w 2703848"/>
              <a:gd name="connsiteY31" fmla="*/ 1083879 h 3008491"/>
              <a:gd name="connsiteX32" fmla="*/ 1722079 w 2703848"/>
              <a:gd name="connsiteY32" fmla="*/ 929250 h 3008491"/>
              <a:gd name="connsiteX33" fmla="*/ 1463793 w 2703848"/>
              <a:gd name="connsiteY33" fmla="*/ 83679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3848" h="3008491">
                <a:moveTo>
                  <a:pt x="1401219" y="0"/>
                </a:moveTo>
                <a:lnTo>
                  <a:pt x="1496286" y="14509"/>
                </a:lnTo>
                <a:cubicBezTo>
                  <a:pt x="2185440" y="155530"/>
                  <a:pt x="2703848" y="765293"/>
                  <a:pt x="2703848" y="1496137"/>
                </a:cubicBezTo>
                <a:cubicBezTo>
                  <a:pt x="2703848" y="1652747"/>
                  <a:pt x="2680044" y="1803796"/>
                  <a:pt x="2635856" y="1945865"/>
                </a:cubicBezTo>
                <a:lnTo>
                  <a:pt x="2592975" y="2063025"/>
                </a:lnTo>
                <a:lnTo>
                  <a:pt x="2585000" y="2084813"/>
                </a:lnTo>
                <a:cubicBezTo>
                  <a:pt x="2431941" y="2446685"/>
                  <a:pt x="2142041" y="2736584"/>
                  <a:pt x="1780170" y="2889643"/>
                </a:cubicBezTo>
                <a:lnTo>
                  <a:pt x="1695568" y="2920608"/>
                </a:lnTo>
                <a:lnTo>
                  <a:pt x="1641222" y="2940499"/>
                </a:lnTo>
                <a:cubicBezTo>
                  <a:pt x="1499153" y="2984687"/>
                  <a:pt x="1348104" y="3008491"/>
                  <a:pt x="1191494" y="3008491"/>
                </a:cubicBezTo>
                <a:cubicBezTo>
                  <a:pt x="1034885" y="3008491"/>
                  <a:pt x="883835" y="2984687"/>
                  <a:pt x="741766" y="2940499"/>
                </a:cubicBezTo>
                <a:lnTo>
                  <a:pt x="710448" y="2929037"/>
                </a:lnTo>
                <a:lnTo>
                  <a:pt x="602818" y="2889643"/>
                </a:lnTo>
                <a:cubicBezTo>
                  <a:pt x="467116" y="2832246"/>
                  <a:pt x="341536" y="2755606"/>
                  <a:pt x="229496" y="2663143"/>
                </a:cubicBezTo>
                <a:lnTo>
                  <a:pt x="209725" y="2645174"/>
                </a:lnTo>
                <a:lnTo>
                  <a:pt x="122098" y="2565533"/>
                </a:lnTo>
                <a:cubicBezTo>
                  <a:pt x="87888" y="2531323"/>
                  <a:pt x="55309" y="2495481"/>
                  <a:pt x="24488" y="2458135"/>
                </a:cubicBezTo>
                <a:lnTo>
                  <a:pt x="0" y="2425387"/>
                </a:lnTo>
                <a:lnTo>
                  <a:pt x="55096" y="2433796"/>
                </a:lnTo>
                <a:cubicBezTo>
                  <a:pt x="105937" y="2438959"/>
                  <a:pt x="157522" y="2441604"/>
                  <a:pt x="209725" y="2441604"/>
                </a:cubicBezTo>
                <a:cubicBezTo>
                  <a:pt x="261928" y="2441604"/>
                  <a:pt x="313514" y="2438959"/>
                  <a:pt x="364354" y="2433796"/>
                </a:cubicBezTo>
                <a:lnTo>
                  <a:pt x="419449" y="2425387"/>
                </a:lnTo>
                <a:lnTo>
                  <a:pt x="514517" y="2410878"/>
                </a:lnTo>
                <a:cubicBezTo>
                  <a:pt x="563743" y="2400806"/>
                  <a:pt x="612097" y="2388341"/>
                  <a:pt x="659453" y="2373612"/>
                </a:cubicBezTo>
                <a:lnTo>
                  <a:pt x="713940" y="2353669"/>
                </a:lnTo>
                <a:lnTo>
                  <a:pt x="798401" y="2322756"/>
                </a:lnTo>
                <a:cubicBezTo>
                  <a:pt x="934103" y="2265359"/>
                  <a:pt x="1059684" y="2188719"/>
                  <a:pt x="1171723" y="2096256"/>
                </a:cubicBezTo>
                <a:lnTo>
                  <a:pt x="1207747" y="2063516"/>
                </a:lnTo>
                <a:lnTo>
                  <a:pt x="1279121" y="1998646"/>
                </a:lnTo>
                <a:cubicBezTo>
                  <a:pt x="1484383" y="1793384"/>
                  <a:pt x="1630916" y="1529394"/>
                  <a:pt x="1691353" y="1234042"/>
                </a:cubicBezTo>
                <a:lnTo>
                  <a:pt x="1695710" y="1205494"/>
                </a:lnTo>
                <a:lnTo>
                  <a:pt x="1714271" y="1083879"/>
                </a:lnTo>
                <a:cubicBezTo>
                  <a:pt x="1719434" y="1033039"/>
                  <a:pt x="1722079" y="981453"/>
                  <a:pt x="1722079" y="929250"/>
                </a:cubicBezTo>
                <a:cubicBezTo>
                  <a:pt x="1722079" y="616031"/>
                  <a:pt x="1626861" y="325052"/>
                  <a:pt x="1463793" y="83679"/>
                </a:cubicBezTo>
                <a:close/>
              </a:path>
            </a:pathLst>
          </a:custGeom>
          <a:solidFill>
            <a:srgbClr val="29878F"/>
          </a:solidFill>
          <a:ln>
            <a:solidFill>
              <a:srgbClr val="29878F"/>
            </a:solidFill>
          </a:ln>
          <a:effectLst>
            <a:outerShdw blurRad="190500" dist="190500" dir="48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 dirty="0">
              <a:effectLst>
                <a:outerShdw blurRad="190500" dist="1905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2EF4299-08CA-28F0-B7FD-A129AA47D791}"/>
              </a:ext>
            </a:extLst>
          </p:cNvPr>
          <p:cNvSpPr/>
          <p:nvPr/>
        </p:nvSpPr>
        <p:spPr>
          <a:xfrm rot="2506641">
            <a:off x="7729969" y="-319405"/>
            <a:ext cx="2268531" cy="1559432"/>
          </a:xfrm>
          <a:custGeom>
            <a:avLst/>
            <a:gdLst>
              <a:gd name="connsiteX0" fmla="*/ 110874 w 3024708"/>
              <a:gd name="connsiteY0" fmla="*/ 0 h 2079242"/>
              <a:gd name="connsiteX1" fmla="*/ 118848 w 3024708"/>
              <a:gd name="connsiteY1" fmla="*/ 21788 h 2079242"/>
              <a:gd name="connsiteX2" fmla="*/ 258286 w 3024708"/>
              <a:gd name="connsiteY2" fmla="*/ 278683 h 2079242"/>
              <a:gd name="connsiteX3" fmla="*/ 320860 w 3024708"/>
              <a:gd name="connsiteY3" fmla="*/ 362362 h 2079242"/>
              <a:gd name="connsiteX4" fmla="*/ 345348 w 3024708"/>
              <a:gd name="connsiteY4" fmla="*/ 395110 h 2079242"/>
              <a:gd name="connsiteX5" fmla="*/ 442958 w 3024708"/>
              <a:gd name="connsiteY5" fmla="*/ 502508 h 2079242"/>
              <a:gd name="connsiteX6" fmla="*/ 530585 w 3024708"/>
              <a:gd name="connsiteY6" fmla="*/ 582149 h 2079242"/>
              <a:gd name="connsiteX7" fmla="*/ 550356 w 3024708"/>
              <a:gd name="connsiteY7" fmla="*/ 600118 h 2079242"/>
              <a:gd name="connsiteX8" fmla="*/ 923678 w 3024708"/>
              <a:gd name="connsiteY8" fmla="*/ 826618 h 2079242"/>
              <a:gd name="connsiteX9" fmla="*/ 1031308 w 3024708"/>
              <a:gd name="connsiteY9" fmla="*/ 866012 h 2079242"/>
              <a:gd name="connsiteX10" fmla="*/ 1062626 w 3024708"/>
              <a:gd name="connsiteY10" fmla="*/ 877474 h 2079242"/>
              <a:gd name="connsiteX11" fmla="*/ 1512354 w 3024708"/>
              <a:gd name="connsiteY11" fmla="*/ 945466 h 2079242"/>
              <a:gd name="connsiteX12" fmla="*/ 1962082 w 3024708"/>
              <a:gd name="connsiteY12" fmla="*/ 877474 h 2079242"/>
              <a:gd name="connsiteX13" fmla="*/ 2016428 w 3024708"/>
              <a:gd name="connsiteY13" fmla="*/ 857583 h 2079242"/>
              <a:gd name="connsiteX14" fmla="*/ 2101030 w 3024708"/>
              <a:gd name="connsiteY14" fmla="*/ 826618 h 2079242"/>
              <a:gd name="connsiteX15" fmla="*/ 2905860 w 3024708"/>
              <a:gd name="connsiteY15" fmla="*/ 21788 h 2079242"/>
              <a:gd name="connsiteX16" fmla="*/ 2913835 w 3024708"/>
              <a:gd name="connsiteY16" fmla="*/ 0 h 2079242"/>
              <a:gd name="connsiteX17" fmla="*/ 2956716 w 3024708"/>
              <a:gd name="connsiteY17" fmla="*/ 117160 h 2079242"/>
              <a:gd name="connsiteX18" fmla="*/ 3024708 w 3024708"/>
              <a:gd name="connsiteY18" fmla="*/ 566888 h 2079242"/>
              <a:gd name="connsiteX19" fmla="*/ 1817146 w 3024708"/>
              <a:gd name="connsiteY19" fmla="*/ 2048516 h 2079242"/>
              <a:gd name="connsiteX20" fmla="*/ 1722908 w 3024708"/>
              <a:gd name="connsiteY20" fmla="*/ 2062899 h 2079242"/>
              <a:gd name="connsiteX21" fmla="*/ 1666983 w 3024708"/>
              <a:gd name="connsiteY21" fmla="*/ 2071434 h 2079242"/>
              <a:gd name="connsiteX22" fmla="*/ 1512354 w 3024708"/>
              <a:gd name="connsiteY22" fmla="*/ 2079242 h 2079242"/>
              <a:gd name="connsiteX23" fmla="*/ 550356 w 3024708"/>
              <a:gd name="connsiteY23" fmla="*/ 1733894 h 2079242"/>
              <a:gd name="connsiteX24" fmla="*/ 530585 w 3024708"/>
              <a:gd name="connsiteY24" fmla="*/ 1715925 h 2079242"/>
              <a:gd name="connsiteX25" fmla="*/ 442958 w 3024708"/>
              <a:gd name="connsiteY25" fmla="*/ 1636284 h 2079242"/>
              <a:gd name="connsiteX26" fmla="*/ 30726 w 3024708"/>
              <a:gd name="connsiteY26" fmla="*/ 871680 h 2079242"/>
              <a:gd name="connsiteX27" fmla="*/ 29861 w 3024708"/>
              <a:gd name="connsiteY27" fmla="*/ 866012 h 2079242"/>
              <a:gd name="connsiteX28" fmla="*/ 7808 w 3024708"/>
              <a:gd name="connsiteY28" fmla="*/ 721517 h 2079242"/>
              <a:gd name="connsiteX29" fmla="*/ 0 w 3024708"/>
              <a:gd name="connsiteY29" fmla="*/ 566888 h 2079242"/>
              <a:gd name="connsiteX30" fmla="*/ 7808 w 3024708"/>
              <a:gd name="connsiteY30" fmla="*/ 412259 h 2079242"/>
              <a:gd name="connsiteX31" fmla="*/ 26369 w 3024708"/>
              <a:gd name="connsiteY31" fmla="*/ 290644 h 2079242"/>
              <a:gd name="connsiteX32" fmla="*/ 30726 w 3024708"/>
              <a:gd name="connsiteY32" fmla="*/ 262096 h 2079242"/>
              <a:gd name="connsiteX33" fmla="*/ 67992 w 3024708"/>
              <a:gd name="connsiteY33" fmla="*/ 11716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24708" h="2079242">
                <a:moveTo>
                  <a:pt x="110874" y="0"/>
                </a:moveTo>
                <a:lnTo>
                  <a:pt x="118848" y="21788"/>
                </a:lnTo>
                <a:cubicBezTo>
                  <a:pt x="157113" y="112256"/>
                  <a:pt x="203930" y="198226"/>
                  <a:pt x="258286" y="278683"/>
                </a:cubicBezTo>
                <a:lnTo>
                  <a:pt x="320860" y="362362"/>
                </a:lnTo>
                <a:lnTo>
                  <a:pt x="345348" y="395110"/>
                </a:lnTo>
                <a:cubicBezTo>
                  <a:pt x="376169" y="432456"/>
                  <a:pt x="408748" y="468298"/>
                  <a:pt x="442958" y="502508"/>
                </a:cubicBezTo>
                <a:lnTo>
                  <a:pt x="530585" y="582149"/>
                </a:lnTo>
                <a:lnTo>
                  <a:pt x="550356" y="600118"/>
                </a:lnTo>
                <a:cubicBezTo>
                  <a:pt x="662396" y="692581"/>
                  <a:pt x="787976" y="769221"/>
                  <a:pt x="923678" y="826618"/>
                </a:cubicBezTo>
                <a:lnTo>
                  <a:pt x="1031308" y="866012"/>
                </a:lnTo>
                <a:lnTo>
                  <a:pt x="1062626" y="877474"/>
                </a:lnTo>
                <a:cubicBezTo>
                  <a:pt x="1204695" y="921662"/>
                  <a:pt x="1355745" y="945466"/>
                  <a:pt x="1512354" y="945466"/>
                </a:cubicBezTo>
                <a:cubicBezTo>
                  <a:pt x="1668964" y="945466"/>
                  <a:pt x="1820013" y="921662"/>
                  <a:pt x="1962082" y="877474"/>
                </a:cubicBezTo>
                <a:lnTo>
                  <a:pt x="2016428" y="857583"/>
                </a:lnTo>
                <a:lnTo>
                  <a:pt x="2101030" y="826618"/>
                </a:lnTo>
                <a:cubicBezTo>
                  <a:pt x="2462901" y="673559"/>
                  <a:pt x="2752801" y="383660"/>
                  <a:pt x="2905860" y="21788"/>
                </a:cubicBezTo>
                <a:lnTo>
                  <a:pt x="2913835" y="0"/>
                </a:lnTo>
                <a:lnTo>
                  <a:pt x="2956716" y="117160"/>
                </a:lnTo>
                <a:cubicBezTo>
                  <a:pt x="3000904" y="259229"/>
                  <a:pt x="3024708" y="410279"/>
                  <a:pt x="3024708" y="566888"/>
                </a:cubicBezTo>
                <a:cubicBezTo>
                  <a:pt x="3024708" y="1297732"/>
                  <a:pt x="2506300" y="1907495"/>
                  <a:pt x="1817146" y="2048516"/>
                </a:cubicBezTo>
                <a:lnTo>
                  <a:pt x="1722908" y="2062899"/>
                </a:lnTo>
                <a:lnTo>
                  <a:pt x="1666983" y="2071434"/>
                </a:lnTo>
                <a:cubicBezTo>
                  <a:pt x="1616143" y="2076597"/>
                  <a:pt x="1564557" y="2079242"/>
                  <a:pt x="1512354" y="2079242"/>
                </a:cubicBezTo>
                <a:cubicBezTo>
                  <a:pt x="1146932" y="2079242"/>
                  <a:pt x="811781" y="1949640"/>
                  <a:pt x="550356" y="1733894"/>
                </a:cubicBezTo>
                <a:lnTo>
                  <a:pt x="530585" y="1715925"/>
                </a:lnTo>
                <a:lnTo>
                  <a:pt x="442958" y="1636284"/>
                </a:lnTo>
                <a:cubicBezTo>
                  <a:pt x="237697" y="1431022"/>
                  <a:pt x="91164" y="1167032"/>
                  <a:pt x="30726" y="871680"/>
                </a:cubicBezTo>
                <a:lnTo>
                  <a:pt x="29861" y="866012"/>
                </a:lnTo>
                <a:lnTo>
                  <a:pt x="7808" y="721517"/>
                </a:lnTo>
                <a:cubicBezTo>
                  <a:pt x="2645" y="670677"/>
                  <a:pt x="0" y="619091"/>
                  <a:pt x="0" y="566888"/>
                </a:cubicBezTo>
                <a:cubicBezTo>
                  <a:pt x="0" y="514685"/>
                  <a:pt x="2645" y="463100"/>
                  <a:pt x="7808" y="412259"/>
                </a:cubicBezTo>
                <a:lnTo>
                  <a:pt x="26369" y="290644"/>
                </a:lnTo>
                <a:lnTo>
                  <a:pt x="30726" y="262096"/>
                </a:lnTo>
                <a:cubicBezTo>
                  <a:pt x="40799" y="212871"/>
                  <a:pt x="53263" y="164517"/>
                  <a:pt x="67992" y="117160"/>
                </a:cubicBezTo>
                <a:close/>
              </a:path>
            </a:pathLst>
          </a:custGeom>
          <a:solidFill>
            <a:srgbClr val="28A6B2"/>
          </a:solidFill>
          <a:ln>
            <a:solidFill>
              <a:srgbClr val="28A6B2"/>
            </a:solidFill>
          </a:ln>
          <a:effectLst>
            <a:outerShdw blurRad="190500" dist="190500" dir="84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EE1F40-7B59-D89E-34C9-10ACAE3EF67E}"/>
              </a:ext>
            </a:extLst>
          </p:cNvPr>
          <p:cNvSpPr/>
          <p:nvPr/>
        </p:nvSpPr>
        <p:spPr>
          <a:xfrm>
            <a:off x="8079005" y="-987991"/>
            <a:ext cx="2028508" cy="2256274"/>
          </a:xfrm>
          <a:custGeom>
            <a:avLst/>
            <a:gdLst>
              <a:gd name="connsiteX0" fmla="*/ 1301801 w 2704677"/>
              <a:gd name="connsiteY0" fmla="*/ 0 h 3008365"/>
              <a:gd name="connsiteX1" fmla="*/ 1240055 w 2704677"/>
              <a:gd name="connsiteY1" fmla="*/ 82572 h 3008365"/>
              <a:gd name="connsiteX2" fmla="*/ 1100617 w 2704677"/>
              <a:gd name="connsiteY2" fmla="*/ 339467 h 3008365"/>
              <a:gd name="connsiteX3" fmla="*/ 1092643 w 2704677"/>
              <a:gd name="connsiteY3" fmla="*/ 361255 h 3008365"/>
              <a:gd name="connsiteX4" fmla="*/ 1049761 w 2704677"/>
              <a:gd name="connsiteY4" fmla="*/ 478415 h 3008365"/>
              <a:gd name="connsiteX5" fmla="*/ 1012495 w 2704677"/>
              <a:gd name="connsiteY5" fmla="*/ 623351 h 3008365"/>
              <a:gd name="connsiteX6" fmla="*/ 1008138 w 2704677"/>
              <a:gd name="connsiteY6" fmla="*/ 651899 h 3008365"/>
              <a:gd name="connsiteX7" fmla="*/ 989577 w 2704677"/>
              <a:gd name="connsiteY7" fmla="*/ 773514 h 3008365"/>
              <a:gd name="connsiteX8" fmla="*/ 981769 w 2704677"/>
              <a:gd name="connsiteY8" fmla="*/ 928143 h 3008365"/>
              <a:gd name="connsiteX9" fmla="*/ 989577 w 2704677"/>
              <a:gd name="connsiteY9" fmla="*/ 1082772 h 3008365"/>
              <a:gd name="connsiteX10" fmla="*/ 1011630 w 2704677"/>
              <a:gd name="connsiteY10" fmla="*/ 1227267 h 3008365"/>
              <a:gd name="connsiteX11" fmla="*/ 1012495 w 2704677"/>
              <a:gd name="connsiteY11" fmla="*/ 1232935 h 3008365"/>
              <a:gd name="connsiteX12" fmla="*/ 1424727 w 2704677"/>
              <a:gd name="connsiteY12" fmla="*/ 1997539 h 3008365"/>
              <a:gd name="connsiteX13" fmla="*/ 1512354 w 2704677"/>
              <a:gd name="connsiteY13" fmla="*/ 2077180 h 3008365"/>
              <a:gd name="connsiteX14" fmla="*/ 1532125 w 2704677"/>
              <a:gd name="connsiteY14" fmla="*/ 2095149 h 3008365"/>
              <a:gd name="connsiteX15" fmla="*/ 2494123 w 2704677"/>
              <a:gd name="connsiteY15" fmla="*/ 2440497 h 3008365"/>
              <a:gd name="connsiteX16" fmla="*/ 2648752 w 2704677"/>
              <a:gd name="connsiteY16" fmla="*/ 2432689 h 3008365"/>
              <a:gd name="connsiteX17" fmla="*/ 2704677 w 2704677"/>
              <a:gd name="connsiteY17" fmla="*/ 2424154 h 3008365"/>
              <a:gd name="connsiteX18" fmla="*/ 2679360 w 2704677"/>
              <a:gd name="connsiteY18" fmla="*/ 2458009 h 3008365"/>
              <a:gd name="connsiteX19" fmla="*/ 1512354 w 2704677"/>
              <a:gd name="connsiteY19" fmla="*/ 3008365 h 3008365"/>
              <a:gd name="connsiteX20" fmla="*/ 345348 w 2704677"/>
              <a:gd name="connsiteY20" fmla="*/ 2458009 h 3008365"/>
              <a:gd name="connsiteX21" fmla="*/ 320032 w 2704677"/>
              <a:gd name="connsiteY21" fmla="*/ 2424154 h 3008365"/>
              <a:gd name="connsiteX22" fmla="*/ 258286 w 2704677"/>
              <a:gd name="connsiteY22" fmla="*/ 2341582 h 3008365"/>
              <a:gd name="connsiteX23" fmla="*/ 0 w 2704677"/>
              <a:gd name="connsiteY23" fmla="*/ 1496011 h 3008365"/>
              <a:gd name="connsiteX24" fmla="*/ 7808 w 2704677"/>
              <a:gd name="connsiteY24" fmla="*/ 1341382 h 3008365"/>
              <a:gd name="connsiteX25" fmla="*/ 26511 w 2704677"/>
              <a:gd name="connsiteY25" fmla="*/ 1218838 h 3008365"/>
              <a:gd name="connsiteX26" fmla="*/ 30726 w 2704677"/>
              <a:gd name="connsiteY26" fmla="*/ 1191219 h 3008365"/>
              <a:gd name="connsiteX27" fmla="*/ 442958 w 2704677"/>
              <a:gd name="connsiteY27" fmla="*/ 426615 h 3008365"/>
              <a:gd name="connsiteX28" fmla="*/ 514333 w 2704677"/>
              <a:gd name="connsiteY28" fmla="*/ 361746 h 3008365"/>
              <a:gd name="connsiteX29" fmla="*/ 550356 w 2704677"/>
              <a:gd name="connsiteY29" fmla="*/ 329005 h 3008365"/>
              <a:gd name="connsiteX30" fmla="*/ 923678 w 2704677"/>
              <a:gd name="connsiteY30" fmla="*/ 102505 h 3008365"/>
              <a:gd name="connsiteX31" fmla="*/ 1008280 w 2704677"/>
              <a:gd name="connsiteY31" fmla="*/ 71540 h 3008365"/>
              <a:gd name="connsiteX32" fmla="*/ 1062626 w 2704677"/>
              <a:gd name="connsiteY32" fmla="*/ 51649 h 3008365"/>
              <a:gd name="connsiteX33" fmla="*/ 1207562 w 2704677"/>
              <a:gd name="connsiteY33" fmla="*/ 14383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4677" h="3008365">
                <a:moveTo>
                  <a:pt x="1301801" y="0"/>
                </a:moveTo>
                <a:lnTo>
                  <a:pt x="1240055" y="82572"/>
                </a:lnTo>
                <a:cubicBezTo>
                  <a:pt x="1185699" y="163029"/>
                  <a:pt x="1138882" y="248999"/>
                  <a:pt x="1100617" y="339467"/>
                </a:cubicBezTo>
                <a:lnTo>
                  <a:pt x="1092643" y="361255"/>
                </a:lnTo>
                <a:lnTo>
                  <a:pt x="1049761" y="478415"/>
                </a:lnTo>
                <a:cubicBezTo>
                  <a:pt x="1035032" y="525772"/>
                  <a:pt x="1022568" y="574126"/>
                  <a:pt x="1012495" y="623351"/>
                </a:cubicBezTo>
                <a:lnTo>
                  <a:pt x="1008138" y="651899"/>
                </a:lnTo>
                <a:lnTo>
                  <a:pt x="989577" y="773514"/>
                </a:lnTo>
                <a:cubicBezTo>
                  <a:pt x="984414" y="824355"/>
                  <a:pt x="981769" y="875940"/>
                  <a:pt x="981769" y="928143"/>
                </a:cubicBezTo>
                <a:cubicBezTo>
                  <a:pt x="981769" y="980346"/>
                  <a:pt x="984414" y="1031932"/>
                  <a:pt x="989577" y="1082772"/>
                </a:cubicBezTo>
                <a:lnTo>
                  <a:pt x="1011630" y="1227267"/>
                </a:lnTo>
                <a:lnTo>
                  <a:pt x="1012495" y="1232935"/>
                </a:lnTo>
                <a:cubicBezTo>
                  <a:pt x="1072933" y="1528287"/>
                  <a:pt x="1219466" y="1792277"/>
                  <a:pt x="1424727" y="1997539"/>
                </a:cubicBezTo>
                <a:lnTo>
                  <a:pt x="1512354" y="2077180"/>
                </a:lnTo>
                <a:lnTo>
                  <a:pt x="1532125" y="2095149"/>
                </a:lnTo>
                <a:cubicBezTo>
                  <a:pt x="1793550" y="2310895"/>
                  <a:pt x="2128701" y="2440497"/>
                  <a:pt x="2494123" y="2440497"/>
                </a:cubicBezTo>
                <a:cubicBezTo>
                  <a:pt x="2546326" y="2440497"/>
                  <a:pt x="2597912" y="2437852"/>
                  <a:pt x="2648752" y="2432689"/>
                </a:cubicBezTo>
                <a:lnTo>
                  <a:pt x="2704677" y="2424154"/>
                </a:lnTo>
                <a:lnTo>
                  <a:pt x="2679360" y="2458009"/>
                </a:lnTo>
                <a:cubicBezTo>
                  <a:pt x="2401972" y="2794125"/>
                  <a:pt x="1982182" y="3008365"/>
                  <a:pt x="1512354" y="3008365"/>
                </a:cubicBezTo>
                <a:cubicBezTo>
                  <a:pt x="1042526" y="3008365"/>
                  <a:pt x="622736" y="2794125"/>
                  <a:pt x="345348" y="2458009"/>
                </a:cubicBezTo>
                <a:lnTo>
                  <a:pt x="320032" y="2424154"/>
                </a:lnTo>
                <a:lnTo>
                  <a:pt x="258286" y="2341582"/>
                </a:lnTo>
                <a:cubicBezTo>
                  <a:pt x="95218" y="2100209"/>
                  <a:pt x="0" y="1809230"/>
                  <a:pt x="0" y="1496011"/>
                </a:cubicBezTo>
                <a:cubicBezTo>
                  <a:pt x="0" y="1443808"/>
                  <a:pt x="2645" y="1392223"/>
                  <a:pt x="7808" y="1341382"/>
                </a:cubicBezTo>
                <a:lnTo>
                  <a:pt x="26511" y="1218838"/>
                </a:lnTo>
                <a:lnTo>
                  <a:pt x="30726" y="1191219"/>
                </a:lnTo>
                <a:cubicBezTo>
                  <a:pt x="91164" y="895867"/>
                  <a:pt x="237697" y="631877"/>
                  <a:pt x="442958" y="426615"/>
                </a:cubicBezTo>
                <a:lnTo>
                  <a:pt x="514333" y="361746"/>
                </a:lnTo>
                <a:lnTo>
                  <a:pt x="550356" y="329005"/>
                </a:lnTo>
                <a:cubicBezTo>
                  <a:pt x="662396" y="236543"/>
                  <a:pt x="787976" y="159902"/>
                  <a:pt x="923678" y="102505"/>
                </a:cubicBezTo>
                <a:lnTo>
                  <a:pt x="1008280" y="71540"/>
                </a:lnTo>
                <a:lnTo>
                  <a:pt x="1062626" y="51649"/>
                </a:lnTo>
                <a:cubicBezTo>
                  <a:pt x="1109983" y="36920"/>
                  <a:pt x="1158337" y="24456"/>
                  <a:pt x="1207562" y="14383"/>
                </a:cubicBezTo>
                <a:close/>
              </a:path>
            </a:pathLst>
          </a:custGeom>
          <a:solidFill>
            <a:srgbClr val="19A4A0"/>
          </a:solidFill>
          <a:ln>
            <a:solidFill>
              <a:srgbClr val="19A4A0"/>
            </a:solidFill>
          </a:ln>
          <a:effectLst>
            <a:outerShdw blurRad="190500" dist="190500" dir="9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34AB13D-EE6E-8699-EF03-3FE0283B82D0}"/>
              </a:ext>
            </a:extLst>
          </p:cNvPr>
          <p:cNvSpPr/>
          <p:nvPr/>
        </p:nvSpPr>
        <p:spPr>
          <a:xfrm rot="17042089">
            <a:off x="8263211" y="-927123"/>
            <a:ext cx="2028507" cy="2256274"/>
          </a:xfrm>
          <a:custGeom>
            <a:avLst/>
            <a:gdLst>
              <a:gd name="connsiteX0" fmla="*/ 1512354 w 2704676"/>
              <a:gd name="connsiteY0" fmla="*/ 0 h 3008365"/>
              <a:gd name="connsiteX1" fmla="*/ 1962082 w 2704676"/>
              <a:gd name="connsiteY1" fmla="*/ 67992 h 3008365"/>
              <a:gd name="connsiteX2" fmla="*/ 1993400 w 2704676"/>
              <a:gd name="connsiteY2" fmla="*/ 79455 h 3008365"/>
              <a:gd name="connsiteX3" fmla="*/ 2101030 w 2704676"/>
              <a:gd name="connsiteY3" fmla="*/ 118848 h 3008365"/>
              <a:gd name="connsiteX4" fmla="*/ 2474352 w 2704676"/>
              <a:gd name="connsiteY4" fmla="*/ 345348 h 3008365"/>
              <a:gd name="connsiteX5" fmla="*/ 2494124 w 2704676"/>
              <a:gd name="connsiteY5" fmla="*/ 363318 h 3008365"/>
              <a:gd name="connsiteX6" fmla="*/ 2581750 w 2704676"/>
              <a:gd name="connsiteY6" fmla="*/ 442958 h 3008365"/>
              <a:gd name="connsiteX7" fmla="*/ 2679360 w 2704676"/>
              <a:gd name="connsiteY7" fmla="*/ 550356 h 3008365"/>
              <a:gd name="connsiteX8" fmla="*/ 2704676 w 2704676"/>
              <a:gd name="connsiteY8" fmla="*/ 584211 h 3008365"/>
              <a:gd name="connsiteX9" fmla="*/ 2648753 w 2704676"/>
              <a:gd name="connsiteY9" fmla="*/ 575676 h 3008365"/>
              <a:gd name="connsiteX10" fmla="*/ 2494124 w 2704676"/>
              <a:gd name="connsiteY10" fmla="*/ 567868 h 3008365"/>
              <a:gd name="connsiteX11" fmla="*/ 2339495 w 2704676"/>
              <a:gd name="connsiteY11" fmla="*/ 575676 h 3008365"/>
              <a:gd name="connsiteX12" fmla="*/ 2283571 w 2704676"/>
              <a:gd name="connsiteY12" fmla="*/ 584211 h 3008365"/>
              <a:gd name="connsiteX13" fmla="*/ 2189332 w 2704676"/>
              <a:gd name="connsiteY13" fmla="*/ 598594 h 3008365"/>
              <a:gd name="connsiteX14" fmla="*/ 2044396 w 2704676"/>
              <a:gd name="connsiteY14" fmla="*/ 635860 h 3008365"/>
              <a:gd name="connsiteX15" fmla="*/ 1990050 w 2704676"/>
              <a:gd name="connsiteY15" fmla="*/ 655751 h 3008365"/>
              <a:gd name="connsiteX16" fmla="*/ 1905448 w 2704676"/>
              <a:gd name="connsiteY16" fmla="*/ 686716 h 3008365"/>
              <a:gd name="connsiteX17" fmla="*/ 1532126 w 2704676"/>
              <a:gd name="connsiteY17" fmla="*/ 913216 h 3008365"/>
              <a:gd name="connsiteX18" fmla="*/ 1496103 w 2704676"/>
              <a:gd name="connsiteY18" fmla="*/ 945957 h 3008365"/>
              <a:gd name="connsiteX19" fmla="*/ 1424728 w 2704676"/>
              <a:gd name="connsiteY19" fmla="*/ 1010826 h 3008365"/>
              <a:gd name="connsiteX20" fmla="*/ 1012496 w 2704676"/>
              <a:gd name="connsiteY20" fmla="*/ 1775430 h 3008365"/>
              <a:gd name="connsiteX21" fmla="*/ 1008281 w 2704676"/>
              <a:gd name="connsiteY21" fmla="*/ 1803049 h 3008365"/>
              <a:gd name="connsiteX22" fmla="*/ 989578 w 2704676"/>
              <a:gd name="connsiteY22" fmla="*/ 1925593 h 3008365"/>
              <a:gd name="connsiteX23" fmla="*/ 981770 w 2704676"/>
              <a:gd name="connsiteY23" fmla="*/ 2080222 h 3008365"/>
              <a:gd name="connsiteX24" fmla="*/ 1240056 w 2704676"/>
              <a:gd name="connsiteY24" fmla="*/ 2925793 h 3008365"/>
              <a:gd name="connsiteX25" fmla="*/ 1301802 w 2704676"/>
              <a:gd name="connsiteY25" fmla="*/ 3008365 h 3008365"/>
              <a:gd name="connsiteX26" fmla="*/ 1207562 w 2704676"/>
              <a:gd name="connsiteY26" fmla="*/ 2993982 h 3008365"/>
              <a:gd name="connsiteX27" fmla="*/ 0 w 2704676"/>
              <a:gd name="connsiteY27" fmla="*/ 1512354 h 3008365"/>
              <a:gd name="connsiteX28" fmla="*/ 67992 w 2704676"/>
              <a:gd name="connsiteY28" fmla="*/ 1062626 h 3008365"/>
              <a:gd name="connsiteX29" fmla="*/ 110874 w 2704676"/>
              <a:gd name="connsiteY29" fmla="*/ 945466 h 3008365"/>
              <a:gd name="connsiteX30" fmla="*/ 118848 w 2704676"/>
              <a:gd name="connsiteY30" fmla="*/ 923678 h 3008365"/>
              <a:gd name="connsiteX31" fmla="*/ 923678 w 2704676"/>
              <a:gd name="connsiteY31" fmla="*/ 118848 h 3008365"/>
              <a:gd name="connsiteX32" fmla="*/ 1008139 w 2704676"/>
              <a:gd name="connsiteY32" fmla="*/ 87935 h 3008365"/>
              <a:gd name="connsiteX33" fmla="*/ 1062626 w 2704676"/>
              <a:gd name="connsiteY33" fmla="*/ 67992 h 3008365"/>
              <a:gd name="connsiteX34" fmla="*/ 1512354 w 2704676"/>
              <a:gd name="connsiteY34" fmla="*/ 0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04676" h="3008365">
                <a:moveTo>
                  <a:pt x="1512354" y="0"/>
                </a:moveTo>
                <a:cubicBezTo>
                  <a:pt x="1668964" y="0"/>
                  <a:pt x="1820013" y="23805"/>
                  <a:pt x="1962082" y="67992"/>
                </a:cubicBezTo>
                <a:lnTo>
                  <a:pt x="1993400" y="79455"/>
                </a:lnTo>
                <a:lnTo>
                  <a:pt x="2101030" y="118848"/>
                </a:lnTo>
                <a:cubicBezTo>
                  <a:pt x="2236732" y="176245"/>
                  <a:pt x="2362313" y="252886"/>
                  <a:pt x="2474352" y="345348"/>
                </a:cubicBezTo>
                <a:lnTo>
                  <a:pt x="2494124" y="363318"/>
                </a:lnTo>
                <a:lnTo>
                  <a:pt x="2581750" y="442958"/>
                </a:lnTo>
                <a:cubicBezTo>
                  <a:pt x="2615960" y="477169"/>
                  <a:pt x="2648539" y="513010"/>
                  <a:pt x="2679360" y="550356"/>
                </a:cubicBezTo>
                <a:lnTo>
                  <a:pt x="2704676" y="584211"/>
                </a:lnTo>
                <a:lnTo>
                  <a:pt x="2648753" y="575676"/>
                </a:lnTo>
                <a:cubicBezTo>
                  <a:pt x="2597913" y="570513"/>
                  <a:pt x="2546327" y="567868"/>
                  <a:pt x="2494124" y="567868"/>
                </a:cubicBezTo>
                <a:cubicBezTo>
                  <a:pt x="2441921" y="567868"/>
                  <a:pt x="2390336" y="570513"/>
                  <a:pt x="2339495" y="575676"/>
                </a:cubicBezTo>
                <a:lnTo>
                  <a:pt x="2283571" y="584211"/>
                </a:lnTo>
                <a:lnTo>
                  <a:pt x="2189332" y="598594"/>
                </a:lnTo>
                <a:cubicBezTo>
                  <a:pt x="2140107" y="608667"/>
                  <a:pt x="2091753" y="621131"/>
                  <a:pt x="2044396" y="635860"/>
                </a:cubicBezTo>
                <a:lnTo>
                  <a:pt x="1990050" y="655751"/>
                </a:lnTo>
                <a:lnTo>
                  <a:pt x="1905448" y="686716"/>
                </a:lnTo>
                <a:cubicBezTo>
                  <a:pt x="1769746" y="744113"/>
                  <a:pt x="1644166" y="820754"/>
                  <a:pt x="1532126" y="913216"/>
                </a:cubicBezTo>
                <a:lnTo>
                  <a:pt x="1496103" y="945957"/>
                </a:lnTo>
                <a:lnTo>
                  <a:pt x="1424728" y="1010826"/>
                </a:lnTo>
                <a:cubicBezTo>
                  <a:pt x="1219467" y="1216088"/>
                  <a:pt x="1072934" y="1480078"/>
                  <a:pt x="1012496" y="1775430"/>
                </a:cubicBezTo>
                <a:lnTo>
                  <a:pt x="1008281" y="1803049"/>
                </a:lnTo>
                <a:lnTo>
                  <a:pt x="989578" y="1925593"/>
                </a:lnTo>
                <a:cubicBezTo>
                  <a:pt x="984415" y="1976434"/>
                  <a:pt x="981770" y="2028019"/>
                  <a:pt x="981770" y="2080222"/>
                </a:cubicBezTo>
                <a:cubicBezTo>
                  <a:pt x="981770" y="2393441"/>
                  <a:pt x="1076988" y="2684420"/>
                  <a:pt x="1240056" y="2925793"/>
                </a:cubicBezTo>
                <a:lnTo>
                  <a:pt x="1301802" y="3008365"/>
                </a:lnTo>
                <a:lnTo>
                  <a:pt x="1207562" y="2993982"/>
                </a:lnTo>
                <a:cubicBezTo>
                  <a:pt x="518408" y="2852961"/>
                  <a:pt x="0" y="2243198"/>
                  <a:pt x="0" y="1512354"/>
                </a:cubicBezTo>
                <a:cubicBezTo>
                  <a:pt x="0" y="1355745"/>
                  <a:pt x="23805" y="1204695"/>
                  <a:pt x="67992" y="1062626"/>
                </a:cubicBezTo>
                <a:lnTo>
                  <a:pt x="110874" y="945466"/>
                </a:lnTo>
                <a:lnTo>
                  <a:pt x="118848" y="923678"/>
                </a:lnTo>
                <a:cubicBezTo>
                  <a:pt x="271907" y="561807"/>
                  <a:pt x="561807" y="271907"/>
                  <a:pt x="923678" y="118848"/>
                </a:cubicBezTo>
                <a:lnTo>
                  <a:pt x="1008139" y="87935"/>
                </a:lnTo>
                <a:lnTo>
                  <a:pt x="1062626" y="67992"/>
                </a:lnTo>
                <a:cubicBezTo>
                  <a:pt x="1204695" y="23805"/>
                  <a:pt x="1355745" y="0"/>
                  <a:pt x="1512354" y="0"/>
                </a:cubicBezTo>
                <a:close/>
              </a:path>
            </a:pathLst>
          </a:custGeom>
          <a:solidFill>
            <a:srgbClr val="4FC079"/>
          </a:solidFill>
          <a:ln>
            <a:solidFill>
              <a:srgbClr val="4FC079"/>
            </a:solidFill>
          </a:ln>
          <a:effectLst>
            <a:outerShdw blurRad="190500" dist="190500" dir="15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19961-D4AF-C910-57B6-D2CF7CB55B95}"/>
              </a:ext>
            </a:extLst>
          </p:cNvPr>
          <p:cNvSpPr/>
          <p:nvPr/>
        </p:nvSpPr>
        <p:spPr>
          <a:xfrm rot="13534159">
            <a:off x="8011221" y="-511942"/>
            <a:ext cx="2268531" cy="1559432"/>
          </a:xfrm>
          <a:custGeom>
            <a:avLst/>
            <a:gdLst>
              <a:gd name="connsiteX0" fmla="*/ 1512354 w 3024708"/>
              <a:gd name="connsiteY0" fmla="*/ 0 h 2079242"/>
              <a:gd name="connsiteX1" fmla="*/ 2474352 w 3024708"/>
              <a:gd name="connsiteY1" fmla="*/ 345348 h 2079242"/>
              <a:gd name="connsiteX2" fmla="*/ 2494124 w 3024708"/>
              <a:gd name="connsiteY2" fmla="*/ 363318 h 2079242"/>
              <a:gd name="connsiteX3" fmla="*/ 2581750 w 3024708"/>
              <a:gd name="connsiteY3" fmla="*/ 442958 h 2079242"/>
              <a:gd name="connsiteX4" fmla="*/ 2993982 w 3024708"/>
              <a:gd name="connsiteY4" fmla="*/ 1207562 h 2079242"/>
              <a:gd name="connsiteX5" fmla="*/ 2994847 w 3024708"/>
              <a:gd name="connsiteY5" fmla="*/ 1213231 h 2079242"/>
              <a:gd name="connsiteX6" fmla="*/ 3016900 w 3024708"/>
              <a:gd name="connsiteY6" fmla="*/ 1357725 h 2079242"/>
              <a:gd name="connsiteX7" fmla="*/ 3024708 w 3024708"/>
              <a:gd name="connsiteY7" fmla="*/ 1512354 h 2079242"/>
              <a:gd name="connsiteX8" fmla="*/ 3016900 w 3024708"/>
              <a:gd name="connsiteY8" fmla="*/ 1666983 h 2079242"/>
              <a:gd name="connsiteX9" fmla="*/ 2998198 w 3024708"/>
              <a:gd name="connsiteY9" fmla="*/ 1789527 h 2079242"/>
              <a:gd name="connsiteX10" fmla="*/ 2993982 w 3024708"/>
              <a:gd name="connsiteY10" fmla="*/ 1817146 h 2079242"/>
              <a:gd name="connsiteX11" fmla="*/ 2956716 w 3024708"/>
              <a:gd name="connsiteY11" fmla="*/ 1962082 h 2079242"/>
              <a:gd name="connsiteX12" fmla="*/ 2913835 w 3024708"/>
              <a:gd name="connsiteY12" fmla="*/ 2079242 h 2079242"/>
              <a:gd name="connsiteX13" fmla="*/ 2905860 w 3024708"/>
              <a:gd name="connsiteY13" fmla="*/ 2057454 h 2079242"/>
              <a:gd name="connsiteX14" fmla="*/ 2766422 w 3024708"/>
              <a:gd name="connsiteY14" fmla="*/ 1800559 h 2079242"/>
              <a:gd name="connsiteX15" fmla="*/ 2704676 w 3024708"/>
              <a:gd name="connsiteY15" fmla="*/ 1717987 h 2079242"/>
              <a:gd name="connsiteX16" fmla="*/ 2679360 w 3024708"/>
              <a:gd name="connsiteY16" fmla="*/ 1684132 h 2079242"/>
              <a:gd name="connsiteX17" fmla="*/ 2581750 w 3024708"/>
              <a:gd name="connsiteY17" fmla="*/ 1576734 h 2079242"/>
              <a:gd name="connsiteX18" fmla="*/ 2494124 w 3024708"/>
              <a:gd name="connsiteY18" fmla="*/ 1497094 h 2079242"/>
              <a:gd name="connsiteX19" fmla="*/ 2474352 w 3024708"/>
              <a:gd name="connsiteY19" fmla="*/ 1479124 h 2079242"/>
              <a:gd name="connsiteX20" fmla="*/ 2101030 w 3024708"/>
              <a:gd name="connsiteY20" fmla="*/ 1252624 h 2079242"/>
              <a:gd name="connsiteX21" fmla="*/ 1993400 w 3024708"/>
              <a:gd name="connsiteY21" fmla="*/ 1213231 h 2079242"/>
              <a:gd name="connsiteX22" fmla="*/ 1962082 w 3024708"/>
              <a:gd name="connsiteY22" fmla="*/ 1201768 h 2079242"/>
              <a:gd name="connsiteX23" fmla="*/ 1512354 w 3024708"/>
              <a:gd name="connsiteY23" fmla="*/ 1133776 h 2079242"/>
              <a:gd name="connsiteX24" fmla="*/ 1062626 w 3024708"/>
              <a:gd name="connsiteY24" fmla="*/ 1201768 h 2079242"/>
              <a:gd name="connsiteX25" fmla="*/ 1008139 w 3024708"/>
              <a:gd name="connsiteY25" fmla="*/ 1221711 h 2079242"/>
              <a:gd name="connsiteX26" fmla="*/ 923678 w 3024708"/>
              <a:gd name="connsiteY26" fmla="*/ 1252624 h 2079242"/>
              <a:gd name="connsiteX27" fmla="*/ 118848 w 3024708"/>
              <a:gd name="connsiteY27" fmla="*/ 2057454 h 2079242"/>
              <a:gd name="connsiteX28" fmla="*/ 110874 w 3024708"/>
              <a:gd name="connsiteY28" fmla="*/ 2079242 h 2079242"/>
              <a:gd name="connsiteX29" fmla="*/ 67992 w 3024708"/>
              <a:gd name="connsiteY29" fmla="*/ 1962082 h 2079242"/>
              <a:gd name="connsiteX30" fmla="*/ 0 w 3024708"/>
              <a:gd name="connsiteY30" fmla="*/ 1512354 h 2079242"/>
              <a:gd name="connsiteX31" fmla="*/ 1207562 w 3024708"/>
              <a:gd name="connsiteY31" fmla="*/ 30726 h 2079242"/>
              <a:gd name="connsiteX32" fmla="*/ 1302630 w 3024708"/>
              <a:gd name="connsiteY32" fmla="*/ 16217 h 2079242"/>
              <a:gd name="connsiteX33" fmla="*/ 1357725 w 3024708"/>
              <a:gd name="connsiteY33" fmla="*/ 7808 h 2079242"/>
              <a:gd name="connsiteX34" fmla="*/ 1512354 w 3024708"/>
              <a:gd name="connsiteY34" fmla="*/ 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4708" h="2079242">
                <a:moveTo>
                  <a:pt x="1512354" y="0"/>
                </a:moveTo>
                <a:cubicBezTo>
                  <a:pt x="1877776" y="0"/>
                  <a:pt x="2212928" y="129602"/>
                  <a:pt x="2474352" y="345348"/>
                </a:cubicBezTo>
                <a:lnTo>
                  <a:pt x="2494124" y="363318"/>
                </a:lnTo>
                <a:lnTo>
                  <a:pt x="2581750" y="442958"/>
                </a:lnTo>
                <a:cubicBezTo>
                  <a:pt x="2787012" y="648220"/>
                  <a:pt x="2933545" y="912210"/>
                  <a:pt x="2993982" y="1207562"/>
                </a:cubicBezTo>
                <a:lnTo>
                  <a:pt x="2994847" y="1213231"/>
                </a:lnTo>
                <a:lnTo>
                  <a:pt x="3016900" y="1357725"/>
                </a:lnTo>
                <a:cubicBezTo>
                  <a:pt x="3022063" y="1408566"/>
                  <a:pt x="3024708" y="1460151"/>
                  <a:pt x="3024708" y="1512354"/>
                </a:cubicBezTo>
                <a:cubicBezTo>
                  <a:pt x="3024708" y="1564557"/>
                  <a:pt x="3022063" y="1616143"/>
                  <a:pt x="3016900" y="1666983"/>
                </a:cubicBezTo>
                <a:lnTo>
                  <a:pt x="2998198" y="1789527"/>
                </a:lnTo>
                <a:lnTo>
                  <a:pt x="2993982" y="1817146"/>
                </a:lnTo>
                <a:cubicBezTo>
                  <a:pt x="2983910" y="1866371"/>
                  <a:pt x="2971445" y="1914726"/>
                  <a:pt x="2956716" y="1962082"/>
                </a:cubicBezTo>
                <a:lnTo>
                  <a:pt x="2913835" y="2079242"/>
                </a:lnTo>
                <a:lnTo>
                  <a:pt x="2905860" y="2057454"/>
                </a:lnTo>
                <a:cubicBezTo>
                  <a:pt x="2867595" y="1966986"/>
                  <a:pt x="2820778" y="1881016"/>
                  <a:pt x="2766422" y="1800559"/>
                </a:cubicBezTo>
                <a:lnTo>
                  <a:pt x="2704676" y="1717987"/>
                </a:lnTo>
                <a:lnTo>
                  <a:pt x="2679360" y="1684132"/>
                </a:lnTo>
                <a:cubicBezTo>
                  <a:pt x="2648539" y="1646786"/>
                  <a:pt x="2615960" y="1610945"/>
                  <a:pt x="2581750" y="1576734"/>
                </a:cubicBezTo>
                <a:lnTo>
                  <a:pt x="2494124" y="1497094"/>
                </a:lnTo>
                <a:lnTo>
                  <a:pt x="2474352" y="1479124"/>
                </a:lnTo>
                <a:cubicBezTo>
                  <a:pt x="2362313" y="1386662"/>
                  <a:pt x="2236732" y="1310021"/>
                  <a:pt x="2101030" y="1252624"/>
                </a:cubicBezTo>
                <a:lnTo>
                  <a:pt x="1993400" y="1213231"/>
                </a:lnTo>
                <a:lnTo>
                  <a:pt x="1962082" y="1201768"/>
                </a:lnTo>
                <a:cubicBezTo>
                  <a:pt x="1820013" y="1157581"/>
                  <a:pt x="1668964" y="1133776"/>
                  <a:pt x="1512354" y="1133776"/>
                </a:cubicBezTo>
                <a:cubicBezTo>
                  <a:pt x="1355745" y="1133776"/>
                  <a:pt x="1204695" y="1157581"/>
                  <a:pt x="1062626" y="1201768"/>
                </a:cubicBezTo>
                <a:lnTo>
                  <a:pt x="1008139" y="1221711"/>
                </a:lnTo>
                <a:lnTo>
                  <a:pt x="923678" y="1252624"/>
                </a:lnTo>
                <a:cubicBezTo>
                  <a:pt x="561807" y="1405683"/>
                  <a:pt x="271907" y="1695583"/>
                  <a:pt x="118848" y="2057454"/>
                </a:cubicBezTo>
                <a:lnTo>
                  <a:pt x="110874" y="2079242"/>
                </a:lnTo>
                <a:lnTo>
                  <a:pt x="67992" y="1962082"/>
                </a:lnTo>
                <a:cubicBezTo>
                  <a:pt x="23805" y="1820013"/>
                  <a:pt x="0" y="1668964"/>
                  <a:pt x="0" y="1512354"/>
                </a:cubicBezTo>
                <a:cubicBezTo>
                  <a:pt x="0" y="781510"/>
                  <a:pt x="518408" y="171747"/>
                  <a:pt x="1207562" y="30726"/>
                </a:cubicBezTo>
                <a:lnTo>
                  <a:pt x="1302630" y="16217"/>
                </a:lnTo>
                <a:lnTo>
                  <a:pt x="1357725" y="7808"/>
                </a:lnTo>
                <a:cubicBezTo>
                  <a:pt x="1408566" y="2645"/>
                  <a:pt x="1460151" y="0"/>
                  <a:pt x="1512354" y="0"/>
                </a:cubicBezTo>
                <a:close/>
              </a:path>
            </a:pathLst>
          </a:custGeom>
          <a:solidFill>
            <a:srgbClr val="71D261"/>
          </a:solidFill>
          <a:ln>
            <a:solidFill>
              <a:srgbClr val="79D65B"/>
            </a:solidFill>
          </a:ln>
          <a:effectLst>
            <a:outerShdw blurRad="190500" dist="190500" dir="192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B043D5-47B1-BEF2-6381-EC73360915B6}"/>
              </a:ext>
            </a:extLst>
          </p:cNvPr>
          <p:cNvSpPr/>
          <p:nvPr/>
        </p:nvSpPr>
        <p:spPr>
          <a:xfrm rot="10166189">
            <a:off x="8335439" y="-1154847"/>
            <a:ext cx="2027886" cy="2256368"/>
          </a:xfrm>
          <a:custGeom>
            <a:avLst/>
            <a:gdLst>
              <a:gd name="connsiteX0" fmla="*/ 1191494 w 2703848"/>
              <a:gd name="connsiteY0" fmla="*/ 0 h 3008491"/>
              <a:gd name="connsiteX1" fmla="*/ 2358500 w 2703848"/>
              <a:gd name="connsiteY1" fmla="*/ 550356 h 3008491"/>
              <a:gd name="connsiteX2" fmla="*/ 2382988 w 2703848"/>
              <a:gd name="connsiteY2" fmla="*/ 583104 h 3008491"/>
              <a:gd name="connsiteX3" fmla="*/ 2445562 w 2703848"/>
              <a:gd name="connsiteY3" fmla="*/ 666783 h 3008491"/>
              <a:gd name="connsiteX4" fmla="*/ 2703848 w 2703848"/>
              <a:gd name="connsiteY4" fmla="*/ 1512354 h 3008491"/>
              <a:gd name="connsiteX5" fmla="*/ 2696040 w 2703848"/>
              <a:gd name="connsiteY5" fmla="*/ 1666983 h 3008491"/>
              <a:gd name="connsiteX6" fmla="*/ 2677479 w 2703848"/>
              <a:gd name="connsiteY6" fmla="*/ 1788598 h 3008491"/>
              <a:gd name="connsiteX7" fmla="*/ 2673122 w 2703848"/>
              <a:gd name="connsiteY7" fmla="*/ 1817146 h 3008491"/>
              <a:gd name="connsiteX8" fmla="*/ 2260890 w 2703848"/>
              <a:gd name="connsiteY8" fmla="*/ 2581750 h 3008491"/>
              <a:gd name="connsiteX9" fmla="*/ 2189516 w 2703848"/>
              <a:gd name="connsiteY9" fmla="*/ 2646620 h 3008491"/>
              <a:gd name="connsiteX10" fmla="*/ 2153492 w 2703848"/>
              <a:gd name="connsiteY10" fmla="*/ 2679360 h 3008491"/>
              <a:gd name="connsiteX11" fmla="*/ 1780170 w 2703848"/>
              <a:gd name="connsiteY11" fmla="*/ 2905860 h 3008491"/>
              <a:gd name="connsiteX12" fmla="*/ 1695709 w 2703848"/>
              <a:gd name="connsiteY12" fmla="*/ 2936773 h 3008491"/>
              <a:gd name="connsiteX13" fmla="*/ 1641222 w 2703848"/>
              <a:gd name="connsiteY13" fmla="*/ 2956716 h 3008491"/>
              <a:gd name="connsiteX14" fmla="*/ 1496286 w 2703848"/>
              <a:gd name="connsiteY14" fmla="*/ 2993982 h 3008491"/>
              <a:gd name="connsiteX15" fmla="*/ 1401218 w 2703848"/>
              <a:gd name="connsiteY15" fmla="*/ 3008491 h 3008491"/>
              <a:gd name="connsiteX16" fmla="*/ 1463792 w 2703848"/>
              <a:gd name="connsiteY16" fmla="*/ 2924812 h 3008491"/>
              <a:gd name="connsiteX17" fmla="*/ 1603230 w 2703848"/>
              <a:gd name="connsiteY17" fmla="*/ 2667917 h 3008491"/>
              <a:gd name="connsiteX18" fmla="*/ 1611205 w 2703848"/>
              <a:gd name="connsiteY18" fmla="*/ 2646129 h 3008491"/>
              <a:gd name="connsiteX19" fmla="*/ 1654086 w 2703848"/>
              <a:gd name="connsiteY19" fmla="*/ 2528969 h 3008491"/>
              <a:gd name="connsiteX20" fmla="*/ 1691352 w 2703848"/>
              <a:gd name="connsiteY20" fmla="*/ 2384033 h 3008491"/>
              <a:gd name="connsiteX21" fmla="*/ 1695568 w 2703848"/>
              <a:gd name="connsiteY21" fmla="*/ 2356414 h 3008491"/>
              <a:gd name="connsiteX22" fmla="*/ 1714270 w 2703848"/>
              <a:gd name="connsiteY22" fmla="*/ 2233870 h 3008491"/>
              <a:gd name="connsiteX23" fmla="*/ 1722078 w 2703848"/>
              <a:gd name="connsiteY23" fmla="*/ 2079241 h 3008491"/>
              <a:gd name="connsiteX24" fmla="*/ 1714270 w 2703848"/>
              <a:gd name="connsiteY24" fmla="*/ 1924612 h 3008491"/>
              <a:gd name="connsiteX25" fmla="*/ 1692217 w 2703848"/>
              <a:gd name="connsiteY25" fmla="*/ 1780118 h 3008491"/>
              <a:gd name="connsiteX26" fmla="*/ 1691352 w 2703848"/>
              <a:gd name="connsiteY26" fmla="*/ 1774449 h 3008491"/>
              <a:gd name="connsiteX27" fmla="*/ 1279120 w 2703848"/>
              <a:gd name="connsiteY27" fmla="*/ 1009845 h 3008491"/>
              <a:gd name="connsiteX28" fmla="*/ 1191494 w 2703848"/>
              <a:gd name="connsiteY28" fmla="*/ 930205 h 3008491"/>
              <a:gd name="connsiteX29" fmla="*/ 1171722 w 2703848"/>
              <a:gd name="connsiteY29" fmla="*/ 912235 h 3008491"/>
              <a:gd name="connsiteX30" fmla="*/ 209724 w 2703848"/>
              <a:gd name="connsiteY30" fmla="*/ 566887 h 3008491"/>
              <a:gd name="connsiteX31" fmla="*/ 55095 w 2703848"/>
              <a:gd name="connsiteY31" fmla="*/ 574695 h 3008491"/>
              <a:gd name="connsiteX32" fmla="*/ 0 w 2703848"/>
              <a:gd name="connsiteY32" fmla="*/ 583104 h 3008491"/>
              <a:gd name="connsiteX33" fmla="*/ 24488 w 2703848"/>
              <a:gd name="connsiteY33" fmla="*/ 550356 h 3008491"/>
              <a:gd name="connsiteX34" fmla="*/ 1191494 w 2703848"/>
              <a:gd name="connsiteY34" fmla="*/ 0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03848" h="3008491">
                <a:moveTo>
                  <a:pt x="1191494" y="0"/>
                </a:moveTo>
                <a:cubicBezTo>
                  <a:pt x="1661322" y="0"/>
                  <a:pt x="2081112" y="214240"/>
                  <a:pt x="2358500" y="550356"/>
                </a:cubicBezTo>
                <a:lnTo>
                  <a:pt x="2382988" y="583104"/>
                </a:lnTo>
                <a:lnTo>
                  <a:pt x="2445562" y="666783"/>
                </a:lnTo>
                <a:cubicBezTo>
                  <a:pt x="2608630" y="908156"/>
                  <a:pt x="2703848" y="1199135"/>
                  <a:pt x="2703848" y="1512354"/>
                </a:cubicBezTo>
                <a:cubicBezTo>
                  <a:pt x="2703848" y="1564557"/>
                  <a:pt x="2701203" y="1616143"/>
                  <a:pt x="2696040" y="1666983"/>
                </a:cubicBezTo>
                <a:lnTo>
                  <a:pt x="2677479" y="1788598"/>
                </a:lnTo>
                <a:lnTo>
                  <a:pt x="2673122" y="1817146"/>
                </a:lnTo>
                <a:cubicBezTo>
                  <a:pt x="2612685" y="2112498"/>
                  <a:pt x="2466152" y="2376488"/>
                  <a:pt x="2260890" y="2581750"/>
                </a:cubicBezTo>
                <a:lnTo>
                  <a:pt x="2189516" y="2646620"/>
                </a:lnTo>
                <a:lnTo>
                  <a:pt x="2153492" y="2679360"/>
                </a:lnTo>
                <a:cubicBezTo>
                  <a:pt x="2041453" y="2771823"/>
                  <a:pt x="1915872" y="2848463"/>
                  <a:pt x="1780170" y="2905860"/>
                </a:cubicBezTo>
                <a:lnTo>
                  <a:pt x="1695709" y="2936773"/>
                </a:lnTo>
                <a:lnTo>
                  <a:pt x="1641222" y="2956716"/>
                </a:lnTo>
                <a:cubicBezTo>
                  <a:pt x="1593866" y="2971445"/>
                  <a:pt x="1545512" y="2983910"/>
                  <a:pt x="1496286" y="2993982"/>
                </a:cubicBezTo>
                <a:lnTo>
                  <a:pt x="1401218" y="3008491"/>
                </a:lnTo>
                <a:lnTo>
                  <a:pt x="1463792" y="2924812"/>
                </a:lnTo>
                <a:cubicBezTo>
                  <a:pt x="1518148" y="2844355"/>
                  <a:pt x="1564965" y="2758385"/>
                  <a:pt x="1603230" y="2667917"/>
                </a:cubicBezTo>
                <a:lnTo>
                  <a:pt x="1611205" y="2646129"/>
                </a:lnTo>
                <a:lnTo>
                  <a:pt x="1654086" y="2528969"/>
                </a:lnTo>
                <a:cubicBezTo>
                  <a:pt x="1668815" y="2481613"/>
                  <a:pt x="1681280" y="2433258"/>
                  <a:pt x="1691352" y="2384033"/>
                </a:cubicBezTo>
                <a:lnTo>
                  <a:pt x="1695568" y="2356414"/>
                </a:lnTo>
                <a:lnTo>
                  <a:pt x="1714270" y="2233870"/>
                </a:lnTo>
                <a:cubicBezTo>
                  <a:pt x="1719433" y="2183030"/>
                  <a:pt x="1722078" y="2131444"/>
                  <a:pt x="1722078" y="2079241"/>
                </a:cubicBezTo>
                <a:cubicBezTo>
                  <a:pt x="1722078" y="2027038"/>
                  <a:pt x="1719433" y="1975453"/>
                  <a:pt x="1714270" y="1924612"/>
                </a:cubicBezTo>
                <a:lnTo>
                  <a:pt x="1692217" y="1780118"/>
                </a:lnTo>
                <a:lnTo>
                  <a:pt x="1691352" y="1774449"/>
                </a:lnTo>
                <a:cubicBezTo>
                  <a:pt x="1630915" y="1479097"/>
                  <a:pt x="1484382" y="1215107"/>
                  <a:pt x="1279120" y="1009845"/>
                </a:cubicBezTo>
                <a:lnTo>
                  <a:pt x="1191494" y="930205"/>
                </a:lnTo>
                <a:lnTo>
                  <a:pt x="1171722" y="912235"/>
                </a:lnTo>
                <a:cubicBezTo>
                  <a:pt x="910298" y="696489"/>
                  <a:pt x="575146" y="566887"/>
                  <a:pt x="209724" y="566887"/>
                </a:cubicBezTo>
                <a:cubicBezTo>
                  <a:pt x="157521" y="566887"/>
                  <a:pt x="105936" y="569532"/>
                  <a:pt x="55095" y="574695"/>
                </a:cubicBezTo>
                <a:lnTo>
                  <a:pt x="0" y="583104"/>
                </a:lnTo>
                <a:lnTo>
                  <a:pt x="24488" y="550356"/>
                </a:lnTo>
                <a:cubicBezTo>
                  <a:pt x="301876" y="214240"/>
                  <a:pt x="721666" y="0"/>
                  <a:pt x="1191494" y="0"/>
                </a:cubicBezTo>
                <a:close/>
              </a:path>
            </a:pathLst>
          </a:custGeom>
          <a:solidFill>
            <a:srgbClr val="99FF33"/>
          </a:solidFill>
          <a:ln>
            <a:solidFill>
              <a:srgbClr val="99FF33"/>
            </a:solidFill>
          </a:ln>
          <a:effectLst>
            <a:glow>
              <a:schemeClr val="accent1">
                <a:alpha val="40000"/>
              </a:schemeClr>
            </a:glow>
            <a:outerShdw blurRad="190500" dist="190500" dir="1200000" algn="ctr" rotWithShape="0">
              <a:srgbClr val="000000">
                <a:alpha val="55000"/>
              </a:srgbClr>
            </a:outerShdw>
            <a:softEdge rad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59" name="Google Shape;228;p29">
            <a:extLst>
              <a:ext uri="{FF2B5EF4-FFF2-40B4-BE49-F238E27FC236}">
                <a16:creationId xmlns:a16="http://schemas.microsoft.com/office/drawing/2014/main" id="{DA89FF96-F783-0F7E-C7F1-0E7A7CD9D43C}"/>
              </a:ext>
            </a:extLst>
          </p:cNvPr>
          <p:cNvSpPr/>
          <p:nvPr/>
        </p:nvSpPr>
        <p:spPr>
          <a:xfrm>
            <a:off x="1500189" y="1284090"/>
            <a:ext cx="3400425" cy="20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61" name="Google Shape;230;p29">
            <a:extLst>
              <a:ext uri="{FF2B5EF4-FFF2-40B4-BE49-F238E27FC236}">
                <a16:creationId xmlns:a16="http://schemas.microsoft.com/office/drawing/2014/main" id="{816AB81E-8C37-0430-32AB-1483297CEEB0}"/>
              </a:ext>
            </a:extLst>
          </p:cNvPr>
          <p:cNvSpPr/>
          <p:nvPr/>
        </p:nvSpPr>
        <p:spPr>
          <a:xfrm>
            <a:off x="1500189" y="2191347"/>
            <a:ext cx="2782575" cy="116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193" name="Google Shape;234;p29">
            <a:extLst>
              <a:ext uri="{FF2B5EF4-FFF2-40B4-BE49-F238E27FC236}">
                <a16:creationId xmlns:a16="http://schemas.microsoft.com/office/drawing/2014/main" id="{E5305137-80F3-940C-9C3D-C6CBFD1D220B}"/>
              </a:ext>
            </a:extLst>
          </p:cNvPr>
          <p:cNvSpPr/>
          <p:nvPr/>
        </p:nvSpPr>
        <p:spPr>
          <a:xfrm>
            <a:off x="1500189" y="2634258"/>
            <a:ext cx="2782575" cy="27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196" name="Google Shape;237;p29">
            <a:extLst>
              <a:ext uri="{FF2B5EF4-FFF2-40B4-BE49-F238E27FC236}">
                <a16:creationId xmlns:a16="http://schemas.microsoft.com/office/drawing/2014/main" id="{18168372-B0BF-F0A5-9609-22FF51E40582}"/>
              </a:ext>
            </a:extLst>
          </p:cNvPr>
          <p:cNvSpPr/>
          <p:nvPr/>
        </p:nvSpPr>
        <p:spPr>
          <a:xfrm>
            <a:off x="1500189" y="3077171"/>
            <a:ext cx="2782575" cy="27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2" name="Google Shape;229;p29">
            <a:extLst>
              <a:ext uri="{FF2B5EF4-FFF2-40B4-BE49-F238E27FC236}">
                <a16:creationId xmlns:a16="http://schemas.microsoft.com/office/drawing/2014/main" id="{79623858-3E01-5D13-7E50-3BAA504B1EB8}"/>
              </a:ext>
            </a:extLst>
          </p:cNvPr>
          <p:cNvSpPr/>
          <p:nvPr/>
        </p:nvSpPr>
        <p:spPr>
          <a:xfrm>
            <a:off x="458247" y="1304121"/>
            <a:ext cx="5045404" cy="266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❌ 76% of people miss daily activity goals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❌ ESG apps fail to motivate real action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❌ </a:t>
            </a:r>
            <a:r>
              <a:rPr lang="en-US" sz="1600" dirty="0" err="1">
                <a:solidFill>
                  <a:schemeClr val="bg1"/>
                </a:solidFill>
              </a:rPr>
              <a:t>Energey</a:t>
            </a:r>
            <a:r>
              <a:rPr lang="en-US" sz="1600" dirty="0">
                <a:solidFill>
                  <a:schemeClr val="bg1"/>
                </a:solidFill>
              </a:rPr>
              <a:t> dependence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🙋 We wanted to fix this from the ground up</a:t>
            </a:r>
          </a:p>
        </p:txBody>
      </p:sp>
      <p:sp>
        <p:nvSpPr>
          <p:cNvPr id="10" name="Google Shape;229;p29">
            <a:extLst>
              <a:ext uri="{FF2B5EF4-FFF2-40B4-BE49-F238E27FC236}">
                <a16:creationId xmlns:a16="http://schemas.microsoft.com/office/drawing/2014/main" id="{78EF42FD-0A9B-4D6D-F599-395F54FA13A3}"/>
              </a:ext>
            </a:extLst>
          </p:cNvPr>
          <p:cNvSpPr/>
          <p:nvPr/>
        </p:nvSpPr>
        <p:spPr>
          <a:xfrm>
            <a:off x="458246" y="388579"/>
            <a:ext cx="3317386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2800" dirty="0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Archivo ExtraBold"/>
              </a:rPr>
              <a:t>The Problem</a:t>
            </a:r>
            <a:endParaRPr lang="en-US" sz="2800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Berlin Sans FB Demi" panose="020E0802020502020306" pitchFamily="34" charset="0"/>
              <a:ea typeface="ADLaM Display" panose="02010000000000000000" pitchFamily="2" charset="0"/>
              <a:cs typeface="ADLaM Display" panose="02010000000000000000" pitchFamily="2" charset="0"/>
              <a:sym typeface="Calibri"/>
            </a:endParaRPr>
          </a:p>
        </p:txBody>
      </p:sp>
      <p:sp>
        <p:nvSpPr>
          <p:cNvPr id="23" name="Google Shape;229;p29">
            <a:extLst>
              <a:ext uri="{FF2B5EF4-FFF2-40B4-BE49-F238E27FC236}">
                <a16:creationId xmlns:a16="http://schemas.microsoft.com/office/drawing/2014/main" id="{B1FD511F-6F3E-2CF4-4D92-69E5E0C2715F}"/>
              </a:ext>
            </a:extLst>
          </p:cNvPr>
          <p:cNvSpPr/>
          <p:nvPr/>
        </p:nvSpPr>
        <p:spPr>
          <a:xfrm>
            <a:off x="6350430" y="1584523"/>
            <a:ext cx="3495600" cy="71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800" dirty="0">
                <a:gradFill>
                  <a:gsLst>
                    <a:gs pos="0">
                      <a:srgbClr val="29878F"/>
                    </a:gs>
                    <a:gs pos="88000">
                      <a:srgbClr val="51AF75"/>
                    </a:gs>
                    <a:gs pos="98000">
                      <a:srgbClr val="79D65B"/>
                    </a:gs>
                  </a:gsLst>
                  <a:lin ang="10800000" scaled="1"/>
                </a:gradFill>
                <a:latin typeface="Archivo ExtraBold"/>
                <a:ea typeface="Calibri"/>
                <a:cs typeface="Archivo ExtraBold"/>
                <a:sym typeface="Archivo ExtraBold"/>
              </a:rPr>
              <a:t>% Inactive Adults</a:t>
            </a:r>
            <a:endParaRPr lang="en-US" sz="1800" dirty="0">
              <a:gradFill>
                <a:gsLst>
                  <a:gs pos="0">
                    <a:srgbClr val="29878F"/>
                  </a:gs>
                  <a:gs pos="88000">
                    <a:srgbClr val="51AF75"/>
                  </a:gs>
                  <a:gs pos="98000">
                    <a:srgbClr val="79D65B"/>
                  </a:gs>
                </a:gsLst>
                <a:lin ang="10800000" scaled="1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29;p29">
            <a:extLst>
              <a:ext uri="{FF2B5EF4-FFF2-40B4-BE49-F238E27FC236}">
                <a16:creationId xmlns:a16="http://schemas.microsoft.com/office/drawing/2014/main" id="{2DB17E29-660C-FDA5-626C-3F24F6B48F3F}"/>
              </a:ext>
            </a:extLst>
          </p:cNvPr>
          <p:cNvSpPr/>
          <p:nvPr/>
        </p:nvSpPr>
        <p:spPr>
          <a:xfrm>
            <a:off x="5780515" y="3470069"/>
            <a:ext cx="866975" cy="71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200" dirty="0">
                <a:gradFill>
                  <a:gsLst>
                    <a:gs pos="0">
                      <a:srgbClr val="29878F"/>
                    </a:gs>
                    <a:gs pos="88000">
                      <a:srgbClr val="51AF75"/>
                    </a:gs>
                    <a:gs pos="98000">
                      <a:srgbClr val="79D65B"/>
                    </a:gs>
                  </a:gsLst>
                  <a:lin ang="10800000" scaled="1"/>
                </a:gradFill>
                <a:latin typeface="Archivo ExtraBold"/>
                <a:ea typeface="Calibri"/>
                <a:cs typeface="Archivo ExtraBold"/>
                <a:sym typeface="Archivo ExtraBold"/>
              </a:rPr>
              <a:t>26%</a:t>
            </a:r>
            <a:endParaRPr lang="en-US" sz="1200" dirty="0">
              <a:gradFill>
                <a:gsLst>
                  <a:gs pos="0">
                    <a:srgbClr val="29878F"/>
                  </a:gs>
                  <a:gs pos="88000">
                    <a:srgbClr val="51AF75"/>
                  </a:gs>
                  <a:gs pos="98000">
                    <a:srgbClr val="79D65B"/>
                  </a:gs>
                </a:gsLst>
                <a:lin ang="10800000" scaled="1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29;p29">
            <a:extLst>
              <a:ext uri="{FF2B5EF4-FFF2-40B4-BE49-F238E27FC236}">
                <a16:creationId xmlns:a16="http://schemas.microsoft.com/office/drawing/2014/main" id="{2422D357-21FB-959C-B37B-0B26524E8450}"/>
              </a:ext>
            </a:extLst>
          </p:cNvPr>
          <p:cNvSpPr/>
          <p:nvPr/>
        </p:nvSpPr>
        <p:spPr>
          <a:xfrm>
            <a:off x="5780515" y="2254454"/>
            <a:ext cx="866975" cy="71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200" dirty="0">
                <a:gradFill>
                  <a:gsLst>
                    <a:gs pos="0">
                      <a:srgbClr val="29878F"/>
                    </a:gs>
                    <a:gs pos="88000">
                      <a:srgbClr val="51AF75"/>
                    </a:gs>
                    <a:gs pos="98000">
                      <a:srgbClr val="79D65B"/>
                    </a:gs>
                  </a:gsLst>
                  <a:lin ang="10800000" scaled="1"/>
                </a:gradFill>
                <a:latin typeface="Archivo ExtraBold"/>
                <a:ea typeface="Calibri"/>
                <a:cs typeface="Archivo ExtraBold"/>
                <a:sym typeface="Archivo ExtraBold"/>
              </a:rPr>
              <a:t>35%</a:t>
            </a:r>
            <a:endParaRPr lang="en-US" sz="1200" dirty="0">
              <a:gradFill>
                <a:gsLst>
                  <a:gs pos="0">
                    <a:srgbClr val="29878F"/>
                  </a:gs>
                  <a:gs pos="88000">
                    <a:srgbClr val="51AF75"/>
                  </a:gs>
                  <a:gs pos="98000">
                    <a:srgbClr val="79D65B"/>
                  </a:gs>
                </a:gsLst>
                <a:lin ang="10800000" scaled="1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29;p29">
            <a:extLst>
              <a:ext uri="{FF2B5EF4-FFF2-40B4-BE49-F238E27FC236}">
                <a16:creationId xmlns:a16="http://schemas.microsoft.com/office/drawing/2014/main" id="{9B74D31A-27A3-F7A6-7238-FC837F62BD6A}"/>
              </a:ext>
            </a:extLst>
          </p:cNvPr>
          <p:cNvSpPr/>
          <p:nvPr/>
        </p:nvSpPr>
        <p:spPr>
          <a:xfrm>
            <a:off x="5792540" y="2858021"/>
            <a:ext cx="866975" cy="71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200" dirty="0">
                <a:gradFill>
                  <a:gsLst>
                    <a:gs pos="0">
                      <a:srgbClr val="29878F"/>
                    </a:gs>
                    <a:gs pos="88000">
                      <a:srgbClr val="51AF75"/>
                    </a:gs>
                    <a:gs pos="98000">
                      <a:srgbClr val="79D65B"/>
                    </a:gs>
                  </a:gsLst>
                  <a:lin ang="10800000" scaled="1"/>
                </a:gradFill>
                <a:latin typeface="Archivo ExtraBold"/>
                <a:ea typeface="Calibri"/>
                <a:cs typeface="Archivo ExtraBold"/>
                <a:sym typeface="Archivo ExtraBold"/>
              </a:rPr>
              <a:t>30%</a:t>
            </a:r>
            <a:endParaRPr lang="en-US" sz="1200" dirty="0">
              <a:gradFill>
                <a:gsLst>
                  <a:gs pos="0">
                    <a:srgbClr val="29878F"/>
                  </a:gs>
                  <a:gs pos="88000">
                    <a:srgbClr val="51AF75"/>
                  </a:gs>
                  <a:gs pos="98000">
                    <a:srgbClr val="79D65B"/>
                  </a:gs>
                </a:gsLst>
                <a:lin ang="10800000" scaled="1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29;p29">
            <a:extLst>
              <a:ext uri="{FF2B5EF4-FFF2-40B4-BE49-F238E27FC236}">
                <a16:creationId xmlns:a16="http://schemas.microsoft.com/office/drawing/2014/main" id="{ED37F5B5-FBC1-BC64-5A02-C64650DDBA24}"/>
              </a:ext>
            </a:extLst>
          </p:cNvPr>
          <p:cNvSpPr/>
          <p:nvPr/>
        </p:nvSpPr>
        <p:spPr>
          <a:xfrm>
            <a:off x="6214002" y="3863116"/>
            <a:ext cx="866975" cy="71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200" dirty="0">
                <a:gradFill>
                  <a:gsLst>
                    <a:gs pos="0">
                      <a:srgbClr val="29878F"/>
                    </a:gs>
                    <a:gs pos="88000">
                      <a:srgbClr val="51AF75"/>
                    </a:gs>
                    <a:gs pos="98000">
                      <a:srgbClr val="79D65B"/>
                    </a:gs>
                  </a:gsLst>
                  <a:lin ang="10800000" scaled="1"/>
                </a:gradFill>
                <a:latin typeface="Archivo ExtraBold"/>
                <a:ea typeface="Calibri"/>
                <a:cs typeface="Archivo ExtraBold"/>
                <a:sym typeface="Archivo ExtraBold"/>
              </a:rPr>
              <a:t>2010</a:t>
            </a:r>
            <a:endParaRPr lang="en-US" sz="1200" dirty="0">
              <a:gradFill>
                <a:gsLst>
                  <a:gs pos="0">
                    <a:srgbClr val="29878F"/>
                  </a:gs>
                  <a:gs pos="88000">
                    <a:srgbClr val="51AF75"/>
                  </a:gs>
                  <a:gs pos="98000">
                    <a:srgbClr val="79D65B"/>
                  </a:gs>
                </a:gsLst>
                <a:lin ang="10800000" scaled="1"/>
              </a:gradFill>
              <a:latin typeface="Archivo ExtraBold"/>
              <a:ea typeface="Calibri"/>
              <a:cs typeface="Archivo ExtraBold"/>
              <a:sym typeface="Calibri"/>
            </a:endParaRPr>
          </a:p>
        </p:txBody>
      </p:sp>
      <p:sp>
        <p:nvSpPr>
          <p:cNvPr id="28" name="Google Shape;229;p29">
            <a:extLst>
              <a:ext uri="{FF2B5EF4-FFF2-40B4-BE49-F238E27FC236}">
                <a16:creationId xmlns:a16="http://schemas.microsoft.com/office/drawing/2014/main" id="{6CB597A7-A5F6-532A-7E3D-7C2DD97D8C94}"/>
              </a:ext>
            </a:extLst>
          </p:cNvPr>
          <p:cNvSpPr/>
          <p:nvPr/>
        </p:nvSpPr>
        <p:spPr>
          <a:xfrm>
            <a:off x="7361167" y="3871564"/>
            <a:ext cx="866975" cy="71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200" dirty="0">
                <a:gradFill>
                  <a:gsLst>
                    <a:gs pos="0">
                      <a:srgbClr val="29878F"/>
                    </a:gs>
                    <a:gs pos="88000">
                      <a:srgbClr val="51AF75"/>
                    </a:gs>
                    <a:gs pos="98000">
                      <a:srgbClr val="79D65B"/>
                    </a:gs>
                  </a:gsLst>
                  <a:lin ang="10800000" scaled="1"/>
                </a:gradFill>
                <a:latin typeface="Archivo ExtraBold"/>
                <a:ea typeface="Calibri"/>
                <a:cs typeface="Archivo ExtraBold"/>
                <a:sym typeface="Calibri"/>
              </a:rPr>
              <a:t>2020</a:t>
            </a:r>
          </a:p>
        </p:txBody>
      </p:sp>
      <p:sp>
        <p:nvSpPr>
          <p:cNvPr id="29" name="Google Shape;229;p29">
            <a:extLst>
              <a:ext uri="{FF2B5EF4-FFF2-40B4-BE49-F238E27FC236}">
                <a16:creationId xmlns:a16="http://schemas.microsoft.com/office/drawing/2014/main" id="{C655DDB1-006B-D36D-E402-DAD38A311B53}"/>
              </a:ext>
            </a:extLst>
          </p:cNvPr>
          <p:cNvSpPr/>
          <p:nvPr/>
        </p:nvSpPr>
        <p:spPr>
          <a:xfrm>
            <a:off x="8351705" y="3870157"/>
            <a:ext cx="866975" cy="71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1200" dirty="0">
                <a:gradFill>
                  <a:gsLst>
                    <a:gs pos="0">
                      <a:srgbClr val="29878F"/>
                    </a:gs>
                    <a:gs pos="88000">
                      <a:srgbClr val="51AF75"/>
                    </a:gs>
                    <a:gs pos="98000">
                      <a:srgbClr val="79D65B"/>
                    </a:gs>
                  </a:gsLst>
                  <a:lin ang="10800000" scaled="1"/>
                </a:gradFill>
                <a:latin typeface="Archivo ExtraBold"/>
                <a:ea typeface="Calibri"/>
                <a:cs typeface="Archivo ExtraBold"/>
                <a:sym typeface="Calibri"/>
              </a:rPr>
              <a:t>2030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9C62F9-ECA7-B8CB-32DC-068CC6DDE791}"/>
              </a:ext>
            </a:extLst>
          </p:cNvPr>
          <p:cNvSpPr/>
          <p:nvPr/>
        </p:nvSpPr>
        <p:spPr>
          <a:xfrm>
            <a:off x="6370320" y="2275840"/>
            <a:ext cx="2184400" cy="1280160"/>
          </a:xfrm>
          <a:custGeom>
            <a:avLst/>
            <a:gdLst>
              <a:gd name="connsiteX0" fmla="*/ 0 w 2184400"/>
              <a:gd name="connsiteY0" fmla="*/ 1280160 h 1280160"/>
              <a:gd name="connsiteX1" fmla="*/ 1300480 w 2184400"/>
              <a:gd name="connsiteY1" fmla="*/ 680720 h 1280160"/>
              <a:gd name="connsiteX2" fmla="*/ 2184400 w 2184400"/>
              <a:gd name="connsiteY2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1280160">
                <a:moveTo>
                  <a:pt x="0" y="1280160"/>
                </a:moveTo>
                <a:cubicBezTo>
                  <a:pt x="468206" y="1087120"/>
                  <a:pt x="936413" y="894080"/>
                  <a:pt x="1300480" y="680720"/>
                </a:cubicBezTo>
                <a:cubicBezTo>
                  <a:pt x="1664547" y="467360"/>
                  <a:pt x="1924473" y="233680"/>
                  <a:pt x="2184400" y="0"/>
                </a:cubicBezTo>
              </a:path>
            </a:pathLst>
          </a:custGeom>
          <a:noFill/>
          <a:ln>
            <a:gradFill>
              <a:gsLst>
                <a:gs pos="79000">
                  <a:srgbClr val="61C361"/>
                </a:gs>
                <a:gs pos="0">
                  <a:srgbClr val="29878F"/>
                </a:gs>
                <a:gs pos="100000">
                  <a:srgbClr val="99FF33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ABE720-5543-AE48-1424-4C9966439521}"/>
              </a:ext>
            </a:extLst>
          </p:cNvPr>
          <p:cNvCxnSpPr/>
          <p:nvPr/>
        </p:nvCxnSpPr>
        <p:spPr>
          <a:xfrm>
            <a:off x="6370320" y="1998406"/>
            <a:ext cx="0" cy="1576465"/>
          </a:xfrm>
          <a:prstGeom prst="line">
            <a:avLst/>
          </a:prstGeom>
          <a:ln w="190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C03BD-B208-56AE-9104-6CC9BEBA78AE}"/>
              </a:ext>
            </a:extLst>
          </p:cNvPr>
          <p:cNvCxnSpPr/>
          <p:nvPr/>
        </p:nvCxnSpPr>
        <p:spPr>
          <a:xfrm>
            <a:off x="7498891" y="1979535"/>
            <a:ext cx="0" cy="1576465"/>
          </a:xfrm>
          <a:prstGeom prst="line">
            <a:avLst/>
          </a:prstGeom>
          <a:ln w="190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D04A16-4C3C-C7B8-47FD-71B7B3B49D42}"/>
              </a:ext>
            </a:extLst>
          </p:cNvPr>
          <p:cNvCxnSpPr/>
          <p:nvPr/>
        </p:nvCxnSpPr>
        <p:spPr>
          <a:xfrm>
            <a:off x="8544224" y="1979535"/>
            <a:ext cx="0" cy="1576465"/>
          </a:xfrm>
          <a:prstGeom prst="line">
            <a:avLst/>
          </a:prstGeom>
          <a:ln w="190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029E883-FCEE-056A-D546-E0FEB1D6662B}"/>
              </a:ext>
            </a:extLst>
          </p:cNvPr>
          <p:cNvSpPr/>
          <p:nvPr/>
        </p:nvSpPr>
        <p:spPr>
          <a:xfrm>
            <a:off x="-37724" y="4575611"/>
            <a:ext cx="9182608" cy="608674"/>
          </a:xfrm>
          <a:prstGeom prst="rect">
            <a:avLst/>
          </a:prstGeom>
          <a:solidFill>
            <a:srgbClr val="050B0A"/>
          </a:solidFill>
          <a:ln>
            <a:solidFill>
              <a:srgbClr val="0033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oogle Shape;265;p29">
            <a:extLst>
              <a:ext uri="{FF2B5EF4-FFF2-40B4-BE49-F238E27FC236}">
                <a16:creationId xmlns:a16="http://schemas.microsoft.com/office/drawing/2014/main" id="{BD59A71D-2AAF-9CE1-E358-5E9B116A26D0}"/>
              </a:ext>
            </a:extLst>
          </p:cNvPr>
          <p:cNvSpPr/>
          <p:nvPr/>
        </p:nvSpPr>
        <p:spPr>
          <a:xfrm>
            <a:off x="4147172" y="4717881"/>
            <a:ext cx="1016429" cy="25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b="0" i="0" u="none" strike="noStrike" cap="none" dirty="0" err="1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GreenGait</a:t>
            </a:r>
            <a:endParaRPr sz="1600" b="0" i="0" u="none" strike="noStrike" cap="none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6" descr="A hexagon with white text&#10;&#10;AI-generated content may be incorrect.">
            <a:extLst>
              <a:ext uri="{FF2B5EF4-FFF2-40B4-BE49-F238E27FC236}">
                <a16:creationId xmlns:a16="http://schemas.microsoft.com/office/drawing/2014/main" id="{715A21D6-EB55-6BC5-8794-9C0524EF9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32" y="4643840"/>
            <a:ext cx="382629" cy="382629"/>
          </a:xfrm>
          <a:prstGeom prst="rect">
            <a:avLst/>
          </a:prstGeom>
        </p:spPr>
      </p:pic>
      <p:sp>
        <p:nvSpPr>
          <p:cNvPr id="18" name="Google Shape;265;p29">
            <a:extLst>
              <a:ext uri="{FF2B5EF4-FFF2-40B4-BE49-F238E27FC236}">
                <a16:creationId xmlns:a16="http://schemas.microsoft.com/office/drawing/2014/main" id="{AE8CBC67-4C29-57DE-656E-5E2B1AF3C854}"/>
              </a:ext>
            </a:extLst>
          </p:cNvPr>
          <p:cNvSpPr/>
          <p:nvPr/>
        </p:nvSpPr>
        <p:spPr>
          <a:xfrm>
            <a:off x="6748042" y="4722128"/>
            <a:ext cx="2268398" cy="25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i="0" u="none" strike="noStrike" cap="none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01</a:t>
            </a:r>
            <a:endParaRPr sz="1600" i="0" u="none" strike="noStrike" cap="none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Picture 20" descr="A yellow and pink triangle sign with a white exclamation mark&#10;&#10;AI-generated content may be incorrect.">
            <a:extLst>
              <a:ext uri="{FF2B5EF4-FFF2-40B4-BE49-F238E27FC236}">
                <a16:creationId xmlns:a16="http://schemas.microsoft.com/office/drawing/2014/main" id="{A3BF9C8A-9E93-707A-8DFD-ABFFF1ADB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117" y="122259"/>
            <a:ext cx="434234" cy="434234"/>
          </a:xfrm>
          <a:prstGeom prst="rect">
            <a:avLst/>
          </a:prstGeom>
        </p:spPr>
      </p:pic>
      <p:pic>
        <p:nvPicPr>
          <p:cNvPr id="22" name="Picture 21" descr="A green tick in a gear&#10;&#10;AI-generated content may be incorrect.">
            <a:extLst>
              <a:ext uri="{FF2B5EF4-FFF2-40B4-BE49-F238E27FC236}">
                <a16:creationId xmlns:a16="http://schemas.microsoft.com/office/drawing/2014/main" id="{AB3A3EB2-EBA5-A839-4A90-D49A9E53B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7992" y="-1837340"/>
            <a:ext cx="516449" cy="5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4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B0A"/>
            </a:gs>
            <a:gs pos="100000">
              <a:srgbClr val="003326"/>
            </a:gs>
          </a:gsLst>
          <a:lin ang="16200000" scaled="1"/>
          <a:tileRect/>
        </a:gradFill>
        <a:effectLst/>
      </p:bgPr>
    </p:bg>
    <p:spTree>
      <p:nvGrpSpPr>
        <p:cNvPr id="1" name="Shape 199">
          <a:extLst>
            <a:ext uri="{FF2B5EF4-FFF2-40B4-BE49-F238E27FC236}">
              <a16:creationId xmlns:a16="http://schemas.microsoft.com/office/drawing/2014/main" id="{EACCC961-D35C-719C-DB4C-D11E095DC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>
            <a:extLst>
              <a:ext uri="{FF2B5EF4-FFF2-40B4-BE49-F238E27FC236}">
                <a16:creationId xmlns:a16="http://schemas.microsoft.com/office/drawing/2014/main" id="{2A096CA4-3605-9347-A6C2-E333CE8F492F}"/>
              </a:ext>
            </a:extLst>
          </p:cNvPr>
          <p:cNvSpPr/>
          <p:nvPr/>
        </p:nvSpPr>
        <p:spPr>
          <a:xfrm>
            <a:off x="1930600" y="1129309"/>
            <a:ext cx="5286375" cy="18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F0F87D-179A-0E0C-C88C-38F6679F95D3}"/>
              </a:ext>
            </a:extLst>
          </p:cNvPr>
          <p:cNvSpPr/>
          <p:nvPr/>
        </p:nvSpPr>
        <p:spPr>
          <a:xfrm>
            <a:off x="-37724" y="4575611"/>
            <a:ext cx="9182608" cy="608674"/>
          </a:xfrm>
          <a:prstGeom prst="rect">
            <a:avLst/>
          </a:prstGeom>
          <a:solidFill>
            <a:srgbClr val="050B0A"/>
          </a:solidFill>
          <a:ln>
            <a:solidFill>
              <a:srgbClr val="0033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Google Shape;265;p29">
            <a:extLst>
              <a:ext uri="{FF2B5EF4-FFF2-40B4-BE49-F238E27FC236}">
                <a16:creationId xmlns:a16="http://schemas.microsoft.com/office/drawing/2014/main" id="{1FBDBB00-5F31-42A4-CCAB-91ADEA61006D}"/>
              </a:ext>
            </a:extLst>
          </p:cNvPr>
          <p:cNvSpPr/>
          <p:nvPr/>
        </p:nvSpPr>
        <p:spPr>
          <a:xfrm>
            <a:off x="4147172" y="4717881"/>
            <a:ext cx="1016429" cy="25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b="0" i="0" u="none" strike="noStrike" cap="none" dirty="0" err="1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GreenGait</a:t>
            </a:r>
            <a:endParaRPr sz="1600" b="0" i="0" u="none" strike="noStrike" cap="none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Picture 48" descr="A hexagon with white text&#10;&#10;AI-generated content may be incorrect.">
            <a:extLst>
              <a:ext uri="{FF2B5EF4-FFF2-40B4-BE49-F238E27FC236}">
                <a16:creationId xmlns:a16="http://schemas.microsoft.com/office/drawing/2014/main" id="{C773C7FF-1C1A-CA0C-8607-D6F65B586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32" y="4643840"/>
            <a:ext cx="382629" cy="38262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9FF7112-06F8-B51A-FF5D-C0D25CA68104}"/>
              </a:ext>
            </a:extLst>
          </p:cNvPr>
          <p:cNvSpPr/>
          <p:nvPr/>
        </p:nvSpPr>
        <p:spPr>
          <a:xfrm rot="6349471">
            <a:off x="8077105" y="-881892"/>
            <a:ext cx="2027886" cy="2256368"/>
          </a:xfrm>
          <a:custGeom>
            <a:avLst/>
            <a:gdLst>
              <a:gd name="connsiteX0" fmla="*/ 1401219 w 2703848"/>
              <a:gd name="connsiteY0" fmla="*/ 0 h 3008491"/>
              <a:gd name="connsiteX1" fmla="*/ 1496286 w 2703848"/>
              <a:gd name="connsiteY1" fmla="*/ 14509 h 3008491"/>
              <a:gd name="connsiteX2" fmla="*/ 2703848 w 2703848"/>
              <a:gd name="connsiteY2" fmla="*/ 1496137 h 3008491"/>
              <a:gd name="connsiteX3" fmla="*/ 2635856 w 2703848"/>
              <a:gd name="connsiteY3" fmla="*/ 1945865 h 3008491"/>
              <a:gd name="connsiteX4" fmla="*/ 2592975 w 2703848"/>
              <a:gd name="connsiteY4" fmla="*/ 2063025 h 3008491"/>
              <a:gd name="connsiteX5" fmla="*/ 2585000 w 2703848"/>
              <a:gd name="connsiteY5" fmla="*/ 2084813 h 3008491"/>
              <a:gd name="connsiteX6" fmla="*/ 1780170 w 2703848"/>
              <a:gd name="connsiteY6" fmla="*/ 2889643 h 3008491"/>
              <a:gd name="connsiteX7" fmla="*/ 1695568 w 2703848"/>
              <a:gd name="connsiteY7" fmla="*/ 2920608 h 3008491"/>
              <a:gd name="connsiteX8" fmla="*/ 1641222 w 2703848"/>
              <a:gd name="connsiteY8" fmla="*/ 2940499 h 3008491"/>
              <a:gd name="connsiteX9" fmla="*/ 1191494 w 2703848"/>
              <a:gd name="connsiteY9" fmla="*/ 3008491 h 3008491"/>
              <a:gd name="connsiteX10" fmla="*/ 741766 w 2703848"/>
              <a:gd name="connsiteY10" fmla="*/ 2940499 h 3008491"/>
              <a:gd name="connsiteX11" fmla="*/ 710448 w 2703848"/>
              <a:gd name="connsiteY11" fmla="*/ 2929037 h 3008491"/>
              <a:gd name="connsiteX12" fmla="*/ 602818 w 2703848"/>
              <a:gd name="connsiteY12" fmla="*/ 2889643 h 3008491"/>
              <a:gd name="connsiteX13" fmla="*/ 229496 w 2703848"/>
              <a:gd name="connsiteY13" fmla="*/ 2663143 h 3008491"/>
              <a:gd name="connsiteX14" fmla="*/ 209725 w 2703848"/>
              <a:gd name="connsiteY14" fmla="*/ 2645174 h 3008491"/>
              <a:gd name="connsiteX15" fmla="*/ 122098 w 2703848"/>
              <a:gd name="connsiteY15" fmla="*/ 2565533 h 3008491"/>
              <a:gd name="connsiteX16" fmla="*/ 24488 w 2703848"/>
              <a:gd name="connsiteY16" fmla="*/ 2458135 h 3008491"/>
              <a:gd name="connsiteX17" fmla="*/ 0 w 2703848"/>
              <a:gd name="connsiteY17" fmla="*/ 2425387 h 3008491"/>
              <a:gd name="connsiteX18" fmla="*/ 55096 w 2703848"/>
              <a:gd name="connsiteY18" fmla="*/ 2433796 h 3008491"/>
              <a:gd name="connsiteX19" fmla="*/ 209725 w 2703848"/>
              <a:gd name="connsiteY19" fmla="*/ 2441604 h 3008491"/>
              <a:gd name="connsiteX20" fmla="*/ 364354 w 2703848"/>
              <a:gd name="connsiteY20" fmla="*/ 2433796 h 3008491"/>
              <a:gd name="connsiteX21" fmla="*/ 419449 w 2703848"/>
              <a:gd name="connsiteY21" fmla="*/ 2425387 h 3008491"/>
              <a:gd name="connsiteX22" fmla="*/ 514517 w 2703848"/>
              <a:gd name="connsiteY22" fmla="*/ 2410878 h 3008491"/>
              <a:gd name="connsiteX23" fmla="*/ 659453 w 2703848"/>
              <a:gd name="connsiteY23" fmla="*/ 2373612 h 3008491"/>
              <a:gd name="connsiteX24" fmla="*/ 713940 w 2703848"/>
              <a:gd name="connsiteY24" fmla="*/ 2353669 h 3008491"/>
              <a:gd name="connsiteX25" fmla="*/ 798401 w 2703848"/>
              <a:gd name="connsiteY25" fmla="*/ 2322756 h 3008491"/>
              <a:gd name="connsiteX26" fmla="*/ 1171723 w 2703848"/>
              <a:gd name="connsiteY26" fmla="*/ 2096256 h 3008491"/>
              <a:gd name="connsiteX27" fmla="*/ 1207747 w 2703848"/>
              <a:gd name="connsiteY27" fmla="*/ 2063516 h 3008491"/>
              <a:gd name="connsiteX28" fmla="*/ 1279121 w 2703848"/>
              <a:gd name="connsiteY28" fmla="*/ 1998646 h 3008491"/>
              <a:gd name="connsiteX29" fmla="*/ 1691353 w 2703848"/>
              <a:gd name="connsiteY29" fmla="*/ 1234042 h 3008491"/>
              <a:gd name="connsiteX30" fmla="*/ 1695710 w 2703848"/>
              <a:gd name="connsiteY30" fmla="*/ 1205494 h 3008491"/>
              <a:gd name="connsiteX31" fmla="*/ 1714271 w 2703848"/>
              <a:gd name="connsiteY31" fmla="*/ 1083879 h 3008491"/>
              <a:gd name="connsiteX32" fmla="*/ 1722079 w 2703848"/>
              <a:gd name="connsiteY32" fmla="*/ 929250 h 3008491"/>
              <a:gd name="connsiteX33" fmla="*/ 1463793 w 2703848"/>
              <a:gd name="connsiteY33" fmla="*/ 83679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3848" h="3008491">
                <a:moveTo>
                  <a:pt x="1401219" y="0"/>
                </a:moveTo>
                <a:lnTo>
                  <a:pt x="1496286" y="14509"/>
                </a:lnTo>
                <a:cubicBezTo>
                  <a:pt x="2185440" y="155530"/>
                  <a:pt x="2703848" y="765293"/>
                  <a:pt x="2703848" y="1496137"/>
                </a:cubicBezTo>
                <a:cubicBezTo>
                  <a:pt x="2703848" y="1652747"/>
                  <a:pt x="2680044" y="1803796"/>
                  <a:pt x="2635856" y="1945865"/>
                </a:cubicBezTo>
                <a:lnTo>
                  <a:pt x="2592975" y="2063025"/>
                </a:lnTo>
                <a:lnTo>
                  <a:pt x="2585000" y="2084813"/>
                </a:lnTo>
                <a:cubicBezTo>
                  <a:pt x="2431941" y="2446685"/>
                  <a:pt x="2142041" y="2736584"/>
                  <a:pt x="1780170" y="2889643"/>
                </a:cubicBezTo>
                <a:lnTo>
                  <a:pt x="1695568" y="2920608"/>
                </a:lnTo>
                <a:lnTo>
                  <a:pt x="1641222" y="2940499"/>
                </a:lnTo>
                <a:cubicBezTo>
                  <a:pt x="1499153" y="2984687"/>
                  <a:pt x="1348104" y="3008491"/>
                  <a:pt x="1191494" y="3008491"/>
                </a:cubicBezTo>
                <a:cubicBezTo>
                  <a:pt x="1034885" y="3008491"/>
                  <a:pt x="883835" y="2984687"/>
                  <a:pt x="741766" y="2940499"/>
                </a:cubicBezTo>
                <a:lnTo>
                  <a:pt x="710448" y="2929037"/>
                </a:lnTo>
                <a:lnTo>
                  <a:pt x="602818" y="2889643"/>
                </a:lnTo>
                <a:cubicBezTo>
                  <a:pt x="467116" y="2832246"/>
                  <a:pt x="341536" y="2755606"/>
                  <a:pt x="229496" y="2663143"/>
                </a:cubicBezTo>
                <a:lnTo>
                  <a:pt x="209725" y="2645174"/>
                </a:lnTo>
                <a:lnTo>
                  <a:pt x="122098" y="2565533"/>
                </a:lnTo>
                <a:cubicBezTo>
                  <a:pt x="87888" y="2531323"/>
                  <a:pt x="55309" y="2495481"/>
                  <a:pt x="24488" y="2458135"/>
                </a:cubicBezTo>
                <a:lnTo>
                  <a:pt x="0" y="2425387"/>
                </a:lnTo>
                <a:lnTo>
                  <a:pt x="55096" y="2433796"/>
                </a:lnTo>
                <a:cubicBezTo>
                  <a:pt x="105937" y="2438959"/>
                  <a:pt x="157522" y="2441604"/>
                  <a:pt x="209725" y="2441604"/>
                </a:cubicBezTo>
                <a:cubicBezTo>
                  <a:pt x="261928" y="2441604"/>
                  <a:pt x="313514" y="2438959"/>
                  <a:pt x="364354" y="2433796"/>
                </a:cubicBezTo>
                <a:lnTo>
                  <a:pt x="419449" y="2425387"/>
                </a:lnTo>
                <a:lnTo>
                  <a:pt x="514517" y="2410878"/>
                </a:lnTo>
                <a:cubicBezTo>
                  <a:pt x="563743" y="2400806"/>
                  <a:pt x="612097" y="2388341"/>
                  <a:pt x="659453" y="2373612"/>
                </a:cubicBezTo>
                <a:lnTo>
                  <a:pt x="713940" y="2353669"/>
                </a:lnTo>
                <a:lnTo>
                  <a:pt x="798401" y="2322756"/>
                </a:lnTo>
                <a:cubicBezTo>
                  <a:pt x="934103" y="2265359"/>
                  <a:pt x="1059684" y="2188719"/>
                  <a:pt x="1171723" y="2096256"/>
                </a:cubicBezTo>
                <a:lnTo>
                  <a:pt x="1207747" y="2063516"/>
                </a:lnTo>
                <a:lnTo>
                  <a:pt x="1279121" y="1998646"/>
                </a:lnTo>
                <a:cubicBezTo>
                  <a:pt x="1484383" y="1793384"/>
                  <a:pt x="1630916" y="1529394"/>
                  <a:pt x="1691353" y="1234042"/>
                </a:cubicBezTo>
                <a:lnTo>
                  <a:pt x="1695710" y="1205494"/>
                </a:lnTo>
                <a:lnTo>
                  <a:pt x="1714271" y="1083879"/>
                </a:lnTo>
                <a:cubicBezTo>
                  <a:pt x="1719434" y="1033039"/>
                  <a:pt x="1722079" y="981453"/>
                  <a:pt x="1722079" y="929250"/>
                </a:cubicBezTo>
                <a:cubicBezTo>
                  <a:pt x="1722079" y="616031"/>
                  <a:pt x="1626861" y="325052"/>
                  <a:pt x="1463793" y="83679"/>
                </a:cubicBezTo>
                <a:close/>
              </a:path>
            </a:pathLst>
          </a:custGeom>
          <a:solidFill>
            <a:srgbClr val="29878F"/>
          </a:solidFill>
          <a:ln>
            <a:solidFill>
              <a:srgbClr val="29878F"/>
            </a:solidFill>
          </a:ln>
          <a:effectLst>
            <a:outerShdw blurRad="190500" dist="190500" dir="48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 dirty="0">
              <a:effectLst>
                <a:outerShdw blurRad="190500" dist="1905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2085BD-CC10-3119-6F40-7E9D91137715}"/>
              </a:ext>
            </a:extLst>
          </p:cNvPr>
          <p:cNvSpPr/>
          <p:nvPr/>
        </p:nvSpPr>
        <p:spPr>
          <a:xfrm rot="2506641">
            <a:off x="7867129" y="-456565"/>
            <a:ext cx="2268531" cy="1559432"/>
          </a:xfrm>
          <a:custGeom>
            <a:avLst/>
            <a:gdLst>
              <a:gd name="connsiteX0" fmla="*/ 110874 w 3024708"/>
              <a:gd name="connsiteY0" fmla="*/ 0 h 2079242"/>
              <a:gd name="connsiteX1" fmla="*/ 118848 w 3024708"/>
              <a:gd name="connsiteY1" fmla="*/ 21788 h 2079242"/>
              <a:gd name="connsiteX2" fmla="*/ 258286 w 3024708"/>
              <a:gd name="connsiteY2" fmla="*/ 278683 h 2079242"/>
              <a:gd name="connsiteX3" fmla="*/ 320860 w 3024708"/>
              <a:gd name="connsiteY3" fmla="*/ 362362 h 2079242"/>
              <a:gd name="connsiteX4" fmla="*/ 345348 w 3024708"/>
              <a:gd name="connsiteY4" fmla="*/ 395110 h 2079242"/>
              <a:gd name="connsiteX5" fmla="*/ 442958 w 3024708"/>
              <a:gd name="connsiteY5" fmla="*/ 502508 h 2079242"/>
              <a:gd name="connsiteX6" fmla="*/ 530585 w 3024708"/>
              <a:gd name="connsiteY6" fmla="*/ 582149 h 2079242"/>
              <a:gd name="connsiteX7" fmla="*/ 550356 w 3024708"/>
              <a:gd name="connsiteY7" fmla="*/ 600118 h 2079242"/>
              <a:gd name="connsiteX8" fmla="*/ 923678 w 3024708"/>
              <a:gd name="connsiteY8" fmla="*/ 826618 h 2079242"/>
              <a:gd name="connsiteX9" fmla="*/ 1031308 w 3024708"/>
              <a:gd name="connsiteY9" fmla="*/ 866012 h 2079242"/>
              <a:gd name="connsiteX10" fmla="*/ 1062626 w 3024708"/>
              <a:gd name="connsiteY10" fmla="*/ 877474 h 2079242"/>
              <a:gd name="connsiteX11" fmla="*/ 1512354 w 3024708"/>
              <a:gd name="connsiteY11" fmla="*/ 945466 h 2079242"/>
              <a:gd name="connsiteX12" fmla="*/ 1962082 w 3024708"/>
              <a:gd name="connsiteY12" fmla="*/ 877474 h 2079242"/>
              <a:gd name="connsiteX13" fmla="*/ 2016428 w 3024708"/>
              <a:gd name="connsiteY13" fmla="*/ 857583 h 2079242"/>
              <a:gd name="connsiteX14" fmla="*/ 2101030 w 3024708"/>
              <a:gd name="connsiteY14" fmla="*/ 826618 h 2079242"/>
              <a:gd name="connsiteX15" fmla="*/ 2905860 w 3024708"/>
              <a:gd name="connsiteY15" fmla="*/ 21788 h 2079242"/>
              <a:gd name="connsiteX16" fmla="*/ 2913835 w 3024708"/>
              <a:gd name="connsiteY16" fmla="*/ 0 h 2079242"/>
              <a:gd name="connsiteX17" fmla="*/ 2956716 w 3024708"/>
              <a:gd name="connsiteY17" fmla="*/ 117160 h 2079242"/>
              <a:gd name="connsiteX18" fmla="*/ 3024708 w 3024708"/>
              <a:gd name="connsiteY18" fmla="*/ 566888 h 2079242"/>
              <a:gd name="connsiteX19" fmla="*/ 1817146 w 3024708"/>
              <a:gd name="connsiteY19" fmla="*/ 2048516 h 2079242"/>
              <a:gd name="connsiteX20" fmla="*/ 1722908 w 3024708"/>
              <a:gd name="connsiteY20" fmla="*/ 2062899 h 2079242"/>
              <a:gd name="connsiteX21" fmla="*/ 1666983 w 3024708"/>
              <a:gd name="connsiteY21" fmla="*/ 2071434 h 2079242"/>
              <a:gd name="connsiteX22" fmla="*/ 1512354 w 3024708"/>
              <a:gd name="connsiteY22" fmla="*/ 2079242 h 2079242"/>
              <a:gd name="connsiteX23" fmla="*/ 550356 w 3024708"/>
              <a:gd name="connsiteY23" fmla="*/ 1733894 h 2079242"/>
              <a:gd name="connsiteX24" fmla="*/ 530585 w 3024708"/>
              <a:gd name="connsiteY24" fmla="*/ 1715925 h 2079242"/>
              <a:gd name="connsiteX25" fmla="*/ 442958 w 3024708"/>
              <a:gd name="connsiteY25" fmla="*/ 1636284 h 2079242"/>
              <a:gd name="connsiteX26" fmla="*/ 30726 w 3024708"/>
              <a:gd name="connsiteY26" fmla="*/ 871680 h 2079242"/>
              <a:gd name="connsiteX27" fmla="*/ 29861 w 3024708"/>
              <a:gd name="connsiteY27" fmla="*/ 866012 h 2079242"/>
              <a:gd name="connsiteX28" fmla="*/ 7808 w 3024708"/>
              <a:gd name="connsiteY28" fmla="*/ 721517 h 2079242"/>
              <a:gd name="connsiteX29" fmla="*/ 0 w 3024708"/>
              <a:gd name="connsiteY29" fmla="*/ 566888 h 2079242"/>
              <a:gd name="connsiteX30" fmla="*/ 7808 w 3024708"/>
              <a:gd name="connsiteY30" fmla="*/ 412259 h 2079242"/>
              <a:gd name="connsiteX31" fmla="*/ 26369 w 3024708"/>
              <a:gd name="connsiteY31" fmla="*/ 290644 h 2079242"/>
              <a:gd name="connsiteX32" fmla="*/ 30726 w 3024708"/>
              <a:gd name="connsiteY32" fmla="*/ 262096 h 2079242"/>
              <a:gd name="connsiteX33" fmla="*/ 67992 w 3024708"/>
              <a:gd name="connsiteY33" fmla="*/ 11716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24708" h="2079242">
                <a:moveTo>
                  <a:pt x="110874" y="0"/>
                </a:moveTo>
                <a:lnTo>
                  <a:pt x="118848" y="21788"/>
                </a:lnTo>
                <a:cubicBezTo>
                  <a:pt x="157113" y="112256"/>
                  <a:pt x="203930" y="198226"/>
                  <a:pt x="258286" y="278683"/>
                </a:cubicBezTo>
                <a:lnTo>
                  <a:pt x="320860" y="362362"/>
                </a:lnTo>
                <a:lnTo>
                  <a:pt x="345348" y="395110"/>
                </a:lnTo>
                <a:cubicBezTo>
                  <a:pt x="376169" y="432456"/>
                  <a:pt x="408748" y="468298"/>
                  <a:pt x="442958" y="502508"/>
                </a:cubicBezTo>
                <a:lnTo>
                  <a:pt x="530585" y="582149"/>
                </a:lnTo>
                <a:lnTo>
                  <a:pt x="550356" y="600118"/>
                </a:lnTo>
                <a:cubicBezTo>
                  <a:pt x="662396" y="692581"/>
                  <a:pt x="787976" y="769221"/>
                  <a:pt x="923678" y="826618"/>
                </a:cubicBezTo>
                <a:lnTo>
                  <a:pt x="1031308" y="866012"/>
                </a:lnTo>
                <a:lnTo>
                  <a:pt x="1062626" y="877474"/>
                </a:lnTo>
                <a:cubicBezTo>
                  <a:pt x="1204695" y="921662"/>
                  <a:pt x="1355745" y="945466"/>
                  <a:pt x="1512354" y="945466"/>
                </a:cubicBezTo>
                <a:cubicBezTo>
                  <a:pt x="1668964" y="945466"/>
                  <a:pt x="1820013" y="921662"/>
                  <a:pt x="1962082" y="877474"/>
                </a:cubicBezTo>
                <a:lnTo>
                  <a:pt x="2016428" y="857583"/>
                </a:lnTo>
                <a:lnTo>
                  <a:pt x="2101030" y="826618"/>
                </a:lnTo>
                <a:cubicBezTo>
                  <a:pt x="2462901" y="673559"/>
                  <a:pt x="2752801" y="383660"/>
                  <a:pt x="2905860" y="21788"/>
                </a:cubicBezTo>
                <a:lnTo>
                  <a:pt x="2913835" y="0"/>
                </a:lnTo>
                <a:lnTo>
                  <a:pt x="2956716" y="117160"/>
                </a:lnTo>
                <a:cubicBezTo>
                  <a:pt x="3000904" y="259229"/>
                  <a:pt x="3024708" y="410279"/>
                  <a:pt x="3024708" y="566888"/>
                </a:cubicBezTo>
                <a:cubicBezTo>
                  <a:pt x="3024708" y="1297732"/>
                  <a:pt x="2506300" y="1907495"/>
                  <a:pt x="1817146" y="2048516"/>
                </a:cubicBezTo>
                <a:lnTo>
                  <a:pt x="1722908" y="2062899"/>
                </a:lnTo>
                <a:lnTo>
                  <a:pt x="1666983" y="2071434"/>
                </a:lnTo>
                <a:cubicBezTo>
                  <a:pt x="1616143" y="2076597"/>
                  <a:pt x="1564557" y="2079242"/>
                  <a:pt x="1512354" y="2079242"/>
                </a:cubicBezTo>
                <a:cubicBezTo>
                  <a:pt x="1146932" y="2079242"/>
                  <a:pt x="811781" y="1949640"/>
                  <a:pt x="550356" y="1733894"/>
                </a:cubicBezTo>
                <a:lnTo>
                  <a:pt x="530585" y="1715925"/>
                </a:lnTo>
                <a:lnTo>
                  <a:pt x="442958" y="1636284"/>
                </a:lnTo>
                <a:cubicBezTo>
                  <a:pt x="237697" y="1431022"/>
                  <a:pt x="91164" y="1167032"/>
                  <a:pt x="30726" y="871680"/>
                </a:cubicBezTo>
                <a:lnTo>
                  <a:pt x="29861" y="866012"/>
                </a:lnTo>
                <a:lnTo>
                  <a:pt x="7808" y="721517"/>
                </a:lnTo>
                <a:cubicBezTo>
                  <a:pt x="2645" y="670677"/>
                  <a:pt x="0" y="619091"/>
                  <a:pt x="0" y="566888"/>
                </a:cubicBezTo>
                <a:cubicBezTo>
                  <a:pt x="0" y="514685"/>
                  <a:pt x="2645" y="463100"/>
                  <a:pt x="7808" y="412259"/>
                </a:cubicBezTo>
                <a:lnTo>
                  <a:pt x="26369" y="290644"/>
                </a:lnTo>
                <a:lnTo>
                  <a:pt x="30726" y="262096"/>
                </a:lnTo>
                <a:cubicBezTo>
                  <a:pt x="40799" y="212871"/>
                  <a:pt x="53263" y="164517"/>
                  <a:pt x="67992" y="117160"/>
                </a:cubicBezTo>
                <a:close/>
              </a:path>
            </a:pathLst>
          </a:custGeom>
          <a:solidFill>
            <a:srgbClr val="28A6B2"/>
          </a:solidFill>
          <a:ln>
            <a:solidFill>
              <a:srgbClr val="28A6B2"/>
            </a:solidFill>
          </a:ln>
          <a:effectLst>
            <a:outerShdw blurRad="190500" dist="190500" dir="84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8E51387-109F-E853-6668-298F2DBBDB15}"/>
              </a:ext>
            </a:extLst>
          </p:cNvPr>
          <p:cNvSpPr/>
          <p:nvPr/>
        </p:nvSpPr>
        <p:spPr>
          <a:xfrm>
            <a:off x="8216165" y="-1125151"/>
            <a:ext cx="2028508" cy="2256274"/>
          </a:xfrm>
          <a:custGeom>
            <a:avLst/>
            <a:gdLst>
              <a:gd name="connsiteX0" fmla="*/ 1301801 w 2704677"/>
              <a:gd name="connsiteY0" fmla="*/ 0 h 3008365"/>
              <a:gd name="connsiteX1" fmla="*/ 1240055 w 2704677"/>
              <a:gd name="connsiteY1" fmla="*/ 82572 h 3008365"/>
              <a:gd name="connsiteX2" fmla="*/ 1100617 w 2704677"/>
              <a:gd name="connsiteY2" fmla="*/ 339467 h 3008365"/>
              <a:gd name="connsiteX3" fmla="*/ 1092643 w 2704677"/>
              <a:gd name="connsiteY3" fmla="*/ 361255 h 3008365"/>
              <a:gd name="connsiteX4" fmla="*/ 1049761 w 2704677"/>
              <a:gd name="connsiteY4" fmla="*/ 478415 h 3008365"/>
              <a:gd name="connsiteX5" fmla="*/ 1012495 w 2704677"/>
              <a:gd name="connsiteY5" fmla="*/ 623351 h 3008365"/>
              <a:gd name="connsiteX6" fmla="*/ 1008138 w 2704677"/>
              <a:gd name="connsiteY6" fmla="*/ 651899 h 3008365"/>
              <a:gd name="connsiteX7" fmla="*/ 989577 w 2704677"/>
              <a:gd name="connsiteY7" fmla="*/ 773514 h 3008365"/>
              <a:gd name="connsiteX8" fmla="*/ 981769 w 2704677"/>
              <a:gd name="connsiteY8" fmla="*/ 928143 h 3008365"/>
              <a:gd name="connsiteX9" fmla="*/ 989577 w 2704677"/>
              <a:gd name="connsiteY9" fmla="*/ 1082772 h 3008365"/>
              <a:gd name="connsiteX10" fmla="*/ 1011630 w 2704677"/>
              <a:gd name="connsiteY10" fmla="*/ 1227267 h 3008365"/>
              <a:gd name="connsiteX11" fmla="*/ 1012495 w 2704677"/>
              <a:gd name="connsiteY11" fmla="*/ 1232935 h 3008365"/>
              <a:gd name="connsiteX12" fmla="*/ 1424727 w 2704677"/>
              <a:gd name="connsiteY12" fmla="*/ 1997539 h 3008365"/>
              <a:gd name="connsiteX13" fmla="*/ 1512354 w 2704677"/>
              <a:gd name="connsiteY13" fmla="*/ 2077180 h 3008365"/>
              <a:gd name="connsiteX14" fmla="*/ 1532125 w 2704677"/>
              <a:gd name="connsiteY14" fmla="*/ 2095149 h 3008365"/>
              <a:gd name="connsiteX15" fmla="*/ 2494123 w 2704677"/>
              <a:gd name="connsiteY15" fmla="*/ 2440497 h 3008365"/>
              <a:gd name="connsiteX16" fmla="*/ 2648752 w 2704677"/>
              <a:gd name="connsiteY16" fmla="*/ 2432689 h 3008365"/>
              <a:gd name="connsiteX17" fmla="*/ 2704677 w 2704677"/>
              <a:gd name="connsiteY17" fmla="*/ 2424154 h 3008365"/>
              <a:gd name="connsiteX18" fmla="*/ 2679360 w 2704677"/>
              <a:gd name="connsiteY18" fmla="*/ 2458009 h 3008365"/>
              <a:gd name="connsiteX19" fmla="*/ 1512354 w 2704677"/>
              <a:gd name="connsiteY19" fmla="*/ 3008365 h 3008365"/>
              <a:gd name="connsiteX20" fmla="*/ 345348 w 2704677"/>
              <a:gd name="connsiteY20" fmla="*/ 2458009 h 3008365"/>
              <a:gd name="connsiteX21" fmla="*/ 320032 w 2704677"/>
              <a:gd name="connsiteY21" fmla="*/ 2424154 h 3008365"/>
              <a:gd name="connsiteX22" fmla="*/ 258286 w 2704677"/>
              <a:gd name="connsiteY22" fmla="*/ 2341582 h 3008365"/>
              <a:gd name="connsiteX23" fmla="*/ 0 w 2704677"/>
              <a:gd name="connsiteY23" fmla="*/ 1496011 h 3008365"/>
              <a:gd name="connsiteX24" fmla="*/ 7808 w 2704677"/>
              <a:gd name="connsiteY24" fmla="*/ 1341382 h 3008365"/>
              <a:gd name="connsiteX25" fmla="*/ 26511 w 2704677"/>
              <a:gd name="connsiteY25" fmla="*/ 1218838 h 3008365"/>
              <a:gd name="connsiteX26" fmla="*/ 30726 w 2704677"/>
              <a:gd name="connsiteY26" fmla="*/ 1191219 h 3008365"/>
              <a:gd name="connsiteX27" fmla="*/ 442958 w 2704677"/>
              <a:gd name="connsiteY27" fmla="*/ 426615 h 3008365"/>
              <a:gd name="connsiteX28" fmla="*/ 514333 w 2704677"/>
              <a:gd name="connsiteY28" fmla="*/ 361746 h 3008365"/>
              <a:gd name="connsiteX29" fmla="*/ 550356 w 2704677"/>
              <a:gd name="connsiteY29" fmla="*/ 329005 h 3008365"/>
              <a:gd name="connsiteX30" fmla="*/ 923678 w 2704677"/>
              <a:gd name="connsiteY30" fmla="*/ 102505 h 3008365"/>
              <a:gd name="connsiteX31" fmla="*/ 1008280 w 2704677"/>
              <a:gd name="connsiteY31" fmla="*/ 71540 h 3008365"/>
              <a:gd name="connsiteX32" fmla="*/ 1062626 w 2704677"/>
              <a:gd name="connsiteY32" fmla="*/ 51649 h 3008365"/>
              <a:gd name="connsiteX33" fmla="*/ 1207562 w 2704677"/>
              <a:gd name="connsiteY33" fmla="*/ 14383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4677" h="3008365">
                <a:moveTo>
                  <a:pt x="1301801" y="0"/>
                </a:moveTo>
                <a:lnTo>
                  <a:pt x="1240055" y="82572"/>
                </a:lnTo>
                <a:cubicBezTo>
                  <a:pt x="1185699" y="163029"/>
                  <a:pt x="1138882" y="248999"/>
                  <a:pt x="1100617" y="339467"/>
                </a:cubicBezTo>
                <a:lnTo>
                  <a:pt x="1092643" y="361255"/>
                </a:lnTo>
                <a:lnTo>
                  <a:pt x="1049761" y="478415"/>
                </a:lnTo>
                <a:cubicBezTo>
                  <a:pt x="1035032" y="525772"/>
                  <a:pt x="1022568" y="574126"/>
                  <a:pt x="1012495" y="623351"/>
                </a:cubicBezTo>
                <a:lnTo>
                  <a:pt x="1008138" y="651899"/>
                </a:lnTo>
                <a:lnTo>
                  <a:pt x="989577" y="773514"/>
                </a:lnTo>
                <a:cubicBezTo>
                  <a:pt x="984414" y="824355"/>
                  <a:pt x="981769" y="875940"/>
                  <a:pt x="981769" y="928143"/>
                </a:cubicBezTo>
                <a:cubicBezTo>
                  <a:pt x="981769" y="980346"/>
                  <a:pt x="984414" y="1031932"/>
                  <a:pt x="989577" y="1082772"/>
                </a:cubicBezTo>
                <a:lnTo>
                  <a:pt x="1011630" y="1227267"/>
                </a:lnTo>
                <a:lnTo>
                  <a:pt x="1012495" y="1232935"/>
                </a:lnTo>
                <a:cubicBezTo>
                  <a:pt x="1072933" y="1528287"/>
                  <a:pt x="1219466" y="1792277"/>
                  <a:pt x="1424727" y="1997539"/>
                </a:cubicBezTo>
                <a:lnTo>
                  <a:pt x="1512354" y="2077180"/>
                </a:lnTo>
                <a:lnTo>
                  <a:pt x="1532125" y="2095149"/>
                </a:lnTo>
                <a:cubicBezTo>
                  <a:pt x="1793550" y="2310895"/>
                  <a:pt x="2128701" y="2440497"/>
                  <a:pt x="2494123" y="2440497"/>
                </a:cubicBezTo>
                <a:cubicBezTo>
                  <a:pt x="2546326" y="2440497"/>
                  <a:pt x="2597912" y="2437852"/>
                  <a:pt x="2648752" y="2432689"/>
                </a:cubicBezTo>
                <a:lnTo>
                  <a:pt x="2704677" y="2424154"/>
                </a:lnTo>
                <a:lnTo>
                  <a:pt x="2679360" y="2458009"/>
                </a:lnTo>
                <a:cubicBezTo>
                  <a:pt x="2401972" y="2794125"/>
                  <a:pt x="1982182" y="3008365"/>
                  <a:pt x="1512354" y="3008365"/>
                </a:cubicBezTo>
                <a:cubicBezTo>
                  <a:pt x="1042526" y="3008365"/>
                  <a:pt x="622736" y="2794125"/>
                  <a:pt x="345348" y="2458009"/>
                </a:cubicBezTo>
                <a:lnTo>
                  <a:pt x="320032" y="2424154"/>
                </a:lnTo>
                <a:lnTo>
                  <a:pt x="258286" y="2341582"/>
                </a:lnTo>
                <a:cubicBezTo>
                  <a:pt x="95218" y="2100209"/>
                  <a:pt x="0" y="1809230"/>
                  <a:pt x="0" y="1496011"/>
                </a:cubicBezTo>
                <a:cubicBezTo>
                  <a:pt x="0" y="1443808"/>
                  <a:pt x="2645" y="1392223"/>
                  <a:pt x="7808" y="1341382"/>
                </a:cubicBezTo>
                <a:lnTo>
                  <a:pt x="26511" y="1218838"/>
                </a:lnTo>
                <a:lnTo>
                  <a:pt x="30726" y="1191219"/>
                </a:lnTo>
                <a:cubicBezTo>
                  <a:pt x="91164" y="895867"/>
                  <a:pt x="237697" y="631877"/>
                  <a:pt x="442958" y="426615"/>
                </a:cubicBezTo>
                <a:lnTo>
                  <a:pt x="514333" y="361746"/>
                </a:lnTo>
                <a:lnTo>
                  <a:pt x="550356" y="329005"/>
                </a:lnTo>
                <a:cubicBezTo>
                  <a:pt x="662396" y="236543"/>
                  <a:pt x="787976" y="159902"/>
                  <a:pt x="923678" y="102505"/>
                </a:cubicBezTo>
                <a:lnTo>
                  <a:pt x="1008280" y="71540"/>
                </a:lnTo>
                <a:lnTo>
                  <a:pt x="1062626" y="51649"/>
                </a:lnTo>
                <a:cubicBezTo>
                  <a:pt x="1109983" y="36920"/>
                  <a:pt x="1158337" y="24456"/>
                  <a:pt x="1207562" y="14383"/>
                </a:cubicBezTo>
                <a:close/>
              </a:path>
            </a:pathLst>
          </a:custGeom>
          <a:solidFill>
            <a:srgbClr val="19A4A0"/>
          </a:solidFill>
          <a:ln>
            <a:solidFill>
              <a:srgbClr val="19A4A0"/>
            </a:solidFill>
          </a:ln>
          <a:effectLst>
            <a:outerShdw blurRad="190500" dist="190500" dir="9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0D21EA8-1401-4B8D-109F-1C686FC6D207}"/>
              </a:ext>
            </a:extLst>
          </p:cNvPr>
          <p:cNvSpPr/>
          <p:nvPr/>
        </p:nvSpPr>
        <p:spPr>
          <a:xfrm rot="17042089">
            <a:off x="8400371" y="-1064283"/>
            <a:ext cx="2028507" cy="2256274"/>
          </a:xfrm>
          <a:custGeom>
            <a:avLst/>
            <a:gdLst>
              <a:gd name="connsiteX0" fmla="*/ 1512354 w 2704676"/>
              <a:gd name="connsiteY0" fmla="*/ 0 h 3008365"/>
              <a:gd name="connsiteX1" fmla="*/ 1962082 w 2704676"/>
              <a:gd name="connsiteY1" fmla="*/ 67992 h 3008365"/>
              <a:gd name="connsiteX2" fmla="*/ 1993400 w 2704676"/>
              <a:gd name="connsiteY2" fmla="*/ 79455 h 3008365"/>
              <a:gd name="connsiteX3" fmla="*/ 2101030 w 2704676"/>
              <a:gd name="connsiteY3" fmla="*/ 118848 h 3008365"/>
              <a:gd name="connsiteX4" fmla="*/ 2474352 w 2704676"/>
              <a:gd name="connsiteY4" fmla="*/ 345348 h 3008365"/>
              <a:gd name="connsiteX5" fmla="*/ 2494124 w 2704676"/>
              <a:gd name="connsiteY5" fmla="*/ 363318 h 3008365"/>
              <a:gd name="connsiteX6" fmla="*/ 2581750 w 2704676"/>
              <a:gd name="connsiteY6" fmla="*/ 442958 h 3008365"/>
              <a:gd name="connsiteX7" fmla="*/ 2679360 w 2704676"/>
              <a:gd name="connsiteY7" fmla="*/ 550356 h 3008365"/>
              <a:gd name="connsiteX8" fmla="*/ 2704676 w 2704676"/>
              <a:gd name="connsiteY8" fmla="*/ 584211 h 3008365"/>
              <a:gd name="connsiteX9" fmla="*/ 2648753 w 2704676"/>
              <a:gd name="connsiteY9" fmla="*/ 575676 h 3008365"/>
              <a:gd name="connsiteX10" fmla="*/ 2494124 w 2704676"/>
              <a:gd name="connsiteY10" fmla="*/ 567868 h 3008365"/>
              <a:gd name="connsiteX11" fmla="*/ 2339495 w 2704676"/>
              <a:gd name="connsiteY11" fmla="*/ 575676 h 3008365"/>
              <a:gd name="connsiteX12" fmla="*/ 2283571 w 2704676"/>
              <a:gd name="connsiteY12" fmla="*/ 584211 h 3008365"/>
              <a:gd name="connsiteX13" fmla="*/ 2189332 w 2704676"/>
              <a:gd name="connsiteY13" fmla="*/ 598594 h 3008365"/>
              <a:gd name="connsiteX14" fmla="*/ 2044396 w 2704676"/>
              <a:gd name="connsiteY14" fmla="*/ 635860 h 3008365"/>
              <a:gd name="connsiteX15" fmla="*/ 1990050 w 2704676"/>
              <a:gd name="connsiteY15" fmla="*/ 655751 h 3008365"/>
              <a:gd name="connsiteX16" fmla="*/ 1905448 w 2704676"/>
              <a:gd name="connsiteY16" fmla="*/ 686716 h 3008365"/>
              <a:gd name="connsiteX17" fmla="*/ 1532126 w 2704676"/>
              <a:gd name="connsiteY17" fmla="*/ 913216 h 3008365"/>
              <a:gd name="connsiteX18" fmla="*/ 1496103 w 2704676"/>
              <a:gd name="connsiteY18" fmla="*/ 945957 h 3008365"/>
              <a:gd name="connsiteX19" fmla="*/ 1424728 w 2704676"/>
              <a:gd name="connsiteY19" fmla="*/ 1010826 h 3008365"/>
              <a:gd name="connsiteX20" fmla="*/ 1012496 w 2704676"/>
              <a:gd name="connsiteY20" fmla="*/ 1775430 h 3008365"/>
              <a:gd name="connsiteX21" fmla="*/ 1008281 w 2704676"/>
              <a:gd name="connsiteY21" fmla="*/ 1803049 h 3008365"/>
              <a:gd name="connsiteX22" fmla="*/ 989578 w 2704676"/>
              <a:gd name="connsiteY22" fmla="*/ 1925593 h 3008365"/>
              <a:gd name="connsiteX23" fmla="*/ 981770 w 2704676"/>
              <a:gd name="connsiteY23" fmla="*/ 2080222 h 3008365"/>
              <a:gd name="connsiteX24" fmla="*/ 1240056 w 2704676"/>
              <a:gd name="connsiteY24" fmla="*/ 2925793 h 3008365"/>
              <a:gd name="connsiteX25" fmla="*/ 1301802 w 2704676"/>
              <a:gd name="connsiteY25" fmla="*/ 3008365 h 3008365"/>
              <a:gd name="connsiteX26" fmla="*/ 1207562 w 2704676"/>
              <a:gd name="connsiteY26" fmla="*/ 2993982 h 3008365"/>
              <a:gd name="connsiteX27" fmla="*/ 0 w 2704676"/>
              <a:gd name="connsiteY27" fmla="*/ 1512354 h 3008365"/>
              <a:gd name="connsiteX28" fmla="*/ 67992 w 2704676"/>
              <a:gd name="connsiteY28" fmla="*/ 1062626 h 3008365"/>
              <a:gd name="connsiteX29" fmla="*/ 110874 w 2704676"/>
              <a:gd name="connsiteY29" fmla="*/ 945466 h 3008365"/>
              <a:gd name="connsiteX30" fmla="*/ 118848 w 2704676"/>
              <a:gd name="connsiteY30" fmla="*/ 923678 h 3008365"/>
              <a:gd name="connsiteX31" fmla="*/ 923678 w 2704676"/>
              <a:gd name="connsiteY31" fmla="*/ 118848 h 3008365"/>
              <a:gd name="connsiteX32" fmla="*/ 1008139 w 2704676"/>
              <a:gd name="connsiteY32" fmla="*/ 87935 h 3008365"/>
              <a:gd name="connsiteX33" fmla="*/ 1062626 w 2704676"/>
              <a:gd name="connsiteY33" fmla="*/ 67992 h 3008365"/>
              <a:gd name="connsiteX34" fmla="*/ 1512354 w 2704676"/>
              <a:gd name="connsiteY34" fmla="*/ 0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04676" h="3008365">
                <a:moveTo>
                  <a:pt x="1512354" y="0"/>
                </a:moveTo>
                <a:cubicBezTo>
                  <a:pt x="1668964" y="0"/>
                  <a:pt x="1820013" y="23805"/>
                  <a:pt x="1962082" y="67992"/>
                </a:cubicBezTo>
                <a:lnTo>
                  <a:pt x="1993400" y="79455"/>
                </a:lnTo>
                <a:lnTo>
                  <a:pt x="2101030" y="118848"/>
                </a:lnTo>
                <a:cubicBezTo>
                  <a:pt x="2236732" y="176245"/>
                  <a:pt x="2362313" y="252886"/>
                  <a:pt x="2474352" y="345348"/>
                </a:cubicBezTo>
                <a:lnTo>
                  <a:pt x="2494124" y="363318"/>
                </a:lnTo>
                <a:lnTo>
                  <a:pt x="2581750" y="442958"/>
                </a:lnTo>
                <a:cubicBezTo>
                  <a:pt x="2615960" y="477169"/>
                  <a:pt x="2648539" y="513010"/>
                  <a:pt x="2679360" y="550356"/>
                </a:cubicBezTo>
                <a:lnTo>
                  <a:pt x="2704676" y="584211"/>
                </a:lnTo>
                <a:lnTo>
                  <a:pt x="2648753" y="575676"/>
                </a:lnTo>
                <a:cubicBezTo>
                  <a:pt x="2597913" y="570513"/>
                  <a:pt x="2546327" y="567868"/>
                  <a:pt x="2494124" y="567868"/>
                </a:cubicBezTo>
                <a:cubicBezTo>
                  <a:pt x="2441921" y="567868"/>
                  <a:pt x="2390336" y="570513"/>
                  <a:pt x="2339495" y="575676"/>
                </a:cubicBezTo>
                <a:lnTo>
                  <a:pt x="2283571" y="584211"/>
                </a:lnTo>
                <a:lnTo>
                  <a:pt x="2189332" y="598594"/>
                </a:lnTo>
                <a:cubicBezTo>
                  <a:pt x="2140107" y="608667"/>
                  <a:pt x="2091753" y="621131"/>
                  <a:pt x="2044396" y="635860"/>
                </a:cubicBezTo>
                <a:lnTo>
                  <a:pt x="1990050" y="655751"/>
                </a:lnTo>
                <a:lnTo>
                  <a:pt x="1905448" y="686716"/>
                </a:lnTo>
                <a:cubicBezTo>
                  <a:pt x="1769746" y="744113"/>
                  <a:pt x="1644166" y="820754"/>
                  <a:pt x="1532126" y="913216"/>
                </a:cubicBezTo>
                <a:lnTo>
                  <a:pt x="1496103" y="945957"/>
                </a:lnTo>
                <a:lnTo>
                  <a:pt x="1424728" y="1010826"/>
                </a:lnTo>
                <a:cubicBezTo>
                  <a:pt x="1219467" y="1216088"/>
                  <a:pt x="1072934" y="1480078"/>
                  <a:pt x="1012496" y="1775430"/>
                </a:cubicBezTo>
                <a:lnTo>
                  <a:pt x="1008281" y="1803049"/>
                </a:lnTo>
                <a:lnTo>
                  <a:pt x="989578" y="1925593"/>
                </a:lnTo>
                <a:cubicBezTo>
                  <a:pt x="984415" y="1976434"/>
                  <a:pt x="981770" y="2028019"/>
                  <a:pt x="981770" y="2080222"/>
                </a:cubicBezTo>
                <a:cubicBezTo>
                  <a:pt x="981770" y="2393441"/>
                  <a:pt x="1076988" y="2684420"/>
                  <a:pt x="1240056" y="2925793"/>
                </a:cubicBezTo>
                <a:lnTo>
                  <a:pt x="1301802" y="3008365"/>
                </a:lnTo>
                <a:lnTo>
                  <a:pt x="1207562" y="2993982"/>
                </a:lnTo>
                <a:cubicBezTo>
                  <a:pt x="518408" y="2852961"/>
                  <a:pt x="0" y="2243198"/>
                  <a:pt x="0" y="1512354"/>
                </a:cubicBezTo>
                <a:cubicBezTo>
                  <a:pt x="0" y="1355745"/>
                  <a:pt x="23805" y="1204695"/>
                  <a:pt x="67992" y="1062626"/>
                </a:cubicBezTo>
                <a:lnTo>
                  <a:pt x="110874" y="945466"/>
                </a:lnTo>
                <a:lnTo>
                  <a:pt x="118848" y="923678"/>
                </a:lnTo>
                <a:cubicBezTo>
                  <a:pt x="271907" y="561807"/>
                  <a:pt x="561807" y="271907"/>
                  <a:pt x="923678" y="118848"/>
                </a:cubicBezTo>
                <a:lnTo>
                  <a:pt x="1008139" y="87935"/>
                </a:lnTo>
                <a:lnTo>
                  <a:pt x="1062626" y="67992"/>
                </a:lnTo>
                <a:cubicBezTo>
                  <a:pt x="1204695" y="23805"/>
                  <a:pt x="1355745" y="0"/>
                  <a:pt x="1512354" y="0"/>
                </a:cubicBezTo>
                <a:close/>
              </a:path>
            </a:pathLst>
          </a:custGeom>
          <a:solidFill>
            <a:srgbClr val="4FC079"/>
          </a:solidFill>
          <a:ln>
            <a:solidFill>
              <a:srgbClr val="4FC079"/>
            </a:solidFill>
          </a:ln>
          <a:effectLst>
            <a:outerShdw blurRad="190500" dist="190500" dir="15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D75AA4-936D-84D0-6214-32759EE5F90E}"/>
              </a:ext>
            </a:extLst>
          </p:cNvPr>
          <p:cNvSpPr/>
          <p:nvPr/>
        </p:nvSpPr>
        <p:spPr>
          <a:xfrm rot="13534159">
            <a:off x="8148381" y="-649102"/>
            <a:ext cx="2268531" cy="1559432"/>
          </a:xfrm>
          <a:custGeom>
            <a:avLst/>
            <a:gdLst>
              <a:gd name="connsiteX0" fmla="*/ 1512354 w 3024708"/>
              <a:gd name="connsiteY0" fmla="*/ 0 h 2079242"/>
              <a:gd name="connsiteX1" fmla="*/ 2474352 w 3024708"/>
              <a:gd name="connsiteY1" fmla="*/ 345348 h 2079242"/>
              <a:gd name="connsiteX2" fmla="*/ 2494124 w 3024708"/>
              <a:gd name="connsiteY2" fmla="*/ 363318 h 2079242"/>
              <a:gd name="connsiteX3" fmla="*/ 2581750 w 3024708"/>
              <a:gd name="connsiteY3" fmla="*/ 442958 h 2079242"/>
              <a:gd name="connsiteX4" fmla="*/ 2993982 w 3024708"/>
              <a:gd name="connsiteY4" fmla="*/ 1207562 h 2079242"/>
              <a:gd name="connsiteX5" fmla="*/ 2994847 w 3024708"/>
              <a:gd name="connsiteY5" fmla="*/ 1213231 h 2079242"/>
              <a:gd name="connsiteX6" fmla="*/ 3016900 w 3024708"/>
              <a:gd name="connsiteY6" fmla="*/ 1357725 h 2079242"/>
              <a:gd name="connsiteX7" fmla="*/ 3024708 w 3024708"/>
              <a:gd name="connsiteY7" fmla="*/ 1512354 h 2079242"/>
              <a:gd name="connsiteX8" fmla="*/ 3016900 w 3024708"/>
              <a:gd name="connsiteY8" fmla="*/ 1666983 h 2079242"/>
              <a:gd name="connsiteX9" fmla="*/ 2998198 w 3024708"/>
              <a:gd name="connsiteY9" fmla="*/ 1789527 h 2079242"/>
              <a:gd name="connsiteX10" fmla="*/ 2993982 w 3024708"/>
              <a:gd name="connsiteY10" fmla="*/ 1817146 h 2079242"/>
              <a:gd name="connsiteX11" fmla="*/ 2956716 w 3024708"/>
              <a:gd name="connsiteY11" fmla="*/ 1962082 h 2079242"/>
              <a:gd name="connsiteX12" fmla="*/ 2913835 w 3024708"/>
              <a:gd name="connsiteY12" fmla="*/ 2079242 h 2079242"/>
              <a:gd name="connsiteX13" fmla="*/ 2905860 w 3024708"/>
              <a:gd name="connsiteY13" fmla="*/ 2057454 h 2079242"/>
              <a:gd name="connsiteX14" fmla="*/ 2766422 w 3024708"/>
              <a:gd name="connsiteY14" fmla="*/ 1800559 h 2079242"/>
              <a:gd name="connsiteX15" fmla="*/ 2704676 w 3024708"/>
              <a:gd name="connsiteY15" fmla="*/ 1717987 h 2079242"/>
              <a:gd name="connsiteX16" fmla="*/ 2679360 w 3024708"/>
              <a:gd name="connsiteY16" fmla="*/ 1684132 h 2079242"/>
              <a:gd name="connsiteX17" fmla="*/ 2581750 w 3024708"/>
              <a:gd name="connsiteY17" fmla="*/ 1576734 h 2079242"/>
              <a:gd name="connsiteX18" fmla="*/ 2494124 w 3024708"/>
              <a:gd name="connsiteY18" fmla="*/ 1497094 h 2079242"/>
              <a:gd name="connsiteX19" fmla="*/ 2474352 w 3024708"/>
              <a:gd name="connsiteY19" fmla="*/ 1479124 h 2079242"/>
              <a:gd name="connsiteX20" fmla="*/ 2101030 w 3024708"/>
              <a:gd name="connsiteY20" fmla="*/ 1252624 h 2079242"/>
              <a:gd name="connsiteX21" fmla="*/ 1993400 w 3024708"/>
              <a:gd name="connsiteY21" fmla="*/ 1213231 h 2079242"/>
              <a:gd name="connsiteX22" fmla="*/ 1962082 w 3024708"/>
              <a:gd name="connsiteY22" fmla="*/ 1201768 h 2079242"/>
              <a:gd name="connsiteX23" fmla="*/ 1512354 w 3024708"/>
              <a:gd name="connsiteY23" fmla="*/ 1133776 h 2079242"/>
              <a:gd name="connsiteX24" fmla="*/ 1062626 w 3024708"/>
              <a:gd name="connsiteY24" fmla="*/ 1201768 h 2079242"/>
              <a:gd name="connsiteX25" fmla="*/ 1008139 w 3024708"/>
              <a:gd name="connsiteY25" fmla="*/ 1221711 h 2079242"/>
              <a:gd name="connsiteX26" fmla="*/ 923678 w 3024708"/>
              <a:gd name="connsiteY26" fmla="*/ 1252624 h 2079242"/>
              <a:gd name="connsiteX27" fmla="*/ 118848 w 3024708"/>
              <a:gd name="connsiteY27" fmla="*/ 2057454 h 2079242"/>
              <a:gd name="connsiteX28" fmla="*/ 110874 w 3024708"/>
              <a:gd name="connsiteY28" fmla="*/ 2079242 h 2079242"/>
              <a:gd name="connsiteX29" fmla="*/ 67992 w 3024708"/>
              <a:gd name="connsiteY29" fmla="*/ 1962082 h 2079242"/>
              <a:gd name="connsiteX30" fmla="*/ 0 w 3024708"/>
              <a:gd name="connsiteY30" fmla="*/ 1512354 h 2079242"/>
              <a:gd name="connsiteX31" fmla="*/ 1207562 w 3024708"/>
              <a:gd name="connsiteY31" fmla="*/ 30726 h 2079242"/>
              <a:gd name="connsiteX32" fmla="*/ 1302630 w 3024708"/>
              <a:gd name="connsiteY32" fmla="*/ 16217 h 2079242"/>
              <a:gd name="connsiteX33" fmla="*/ 1357725 w 3024708"/>
              <a:gd name="connsiteY33" fmla="*/ 7808 h 2079242"/>
              <a:gd name="connsiteX34" fmla="*/ 1512354 w 3024708"/>
              <a:gd name="connsiteY34" fmla="*/ 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4708" h="2079242">
                <a:moveTo>
                  <a:pt x="1512354" y="0"/>
                </a:moveTo>
                <a:cubicBezTo>
                  <a:pt x="1877776" y="0"/>
                  <a:pt x="2212928" y="129602"/>
                  <a:pt x="2474352" y="345348"/>
                </a:cubicBezTo>
                <a:lnTo>
                  <a:pt x="2494124" y="363318"/>
                </a:lnTo>
                <a:lnTo>
                  <a:pt x="2581750" y="442958"/>
                </a:lnTo>
                <a:cubicBezTo>
                  <a:pt x="2787012" y="648220"/>
                  <a:pt x="2933545" y="912210"/>
                  <a:pt x="2993982" y="1207562"/>
                </a:cubicBezTo>
                <a:lnTo>
                  <a:pt x="2994847" y="1213231"/>
                </a:lnTo>
                <a:lnTo>
                  <a:pt x="3016900" y="1357725"/>
                </a:lnTo>
                <a:cubicBezTo>
                  <a:pt x="3022063" y="1408566"/>
                  <a:pt x="3024708" y="1460151"/>
                  <a:pt x="3024708" y="1512354"/>
                </a:cubicBezTo>
                <a:cubicBezTo>
                  <a:pt x="3024708" y="1564557"/>
                  <a:pt x="3022063" y="1616143"/>
                  <a:pt x="3016900" y="1666983"/>
                </a:cubicBezTo>
                <a:lnTo>
                  <a:pt x="2998198" y="1789527"/>
                </a:lnTo>
                <a:lnTo>
                  <a:pt x="2993982" y="1817146"/>
                </a:lnTo>
                <a:cubicBezTo>
                  <a:pt x="2983910" y="1866371"/>
                  <a:pt x="2971445" y="1914726"/>
                  <a:pt x="2956716" y="1962082"/>
                </a:cubicBezTo>
                <a:lnTo>
                  <a:pt x="2913835" y="2079242"/>
                </a:lnTo>
                <a:lnTo>
                  <a:pt x="2905860" y="2057454"/>
                </a:lnTo>
                <a:cubicBezTo>
                  <a:pt x="2867595" y="1966986"/>
                  <a:pt x="2820778" y="1881016"/>
                  <a:pt x="2766422" y="1800559"/>
                </a:cubicBezTo>
                <a:lnTo>
                  <a:pt x="2704676" y="1717987"/>
                </a:lnTo>
                <a:lnTo>
                  <a:pt x="2679360" y="1684132"/>
                </a:lnTo>
                <a:cubicBezTo>
                  <a:pt x="2648539" y="1646786"/>
                  <a:pt x="2615960" y="1610945"/>
                  <a:pt x="2581750" y="1576734"/>
                </a:cubicBezTo>
                <a:lnTo>
                  <a:pt x="2494124" y="1497094"/>
                </a:lnTo>
                <a:lnTo>
                  <a:pt x="2474352" y="1479124"/>
                </a:lnTo>
                <a:cubicBezTo>
                  <a:pt x="2362313" y="1386662"/>
                  <a:pt x="2236732" y="1310021"/>
                  <a:pt x="2101030" y="1252624"/>
                </a:cubicBezTo>
                <a:lnTo>
                  <a:pt x="1993400" y="1213231"/>
                </a:lnTo>
                <a:lnTo>
                  <a:pt x="1962082" y="1201768"/>
                </a:lnTo>
                <a:cubicBezTo>
                  <a:pt x="1820013" y="1157581"/>
                  <a:pt x="1668964" y="1133776"/>
                  <a:pt x="1512354" y="1133776"/>
                </a:cubicBezTo>
                <a:cubicBezTo>
                  <a:pt x="1355745" y="1133776"/>
                  <a:pt x="1204695" y="1157581"/>
                  <a:pt x="1062626" y="1201768"/>
                </a:cubicBezTo>
                <a:lnTo>
                  <a:pt x="1008139" y="1221711"/>
                </a:lnTo>
                <a:lnTo>
                  <a:pt x="923678" y="1252624"/>
                </a:lnTo>
                <a:cubicBezTo>
                  <a:pt x="561807" y="1405683"/>
                  <a:pt x="271907" y="1695583"/>
                  <a:pt x="118848" y="2057454"/>
                </a:cubicBezTo>
                <a:lnTo>
                  <a:pt x="110874" y="2079242"/>
                </a:lnTo>
                <a:lnTo>
                  <a:pt x="67992" y="1962082"/>
                </a:lnTo>
                <a:cubicBezTo>
                  <a:pt x="23805" y="1820013"/>
                  <a:pt x="0" y="1668964"/>
                  <a:pt x="0" y="1512354"/>
                </a:cubicBezTo>
                <a:cubicBezTo>
                  <a:pt x="0" y="781510"/>
                  <a:pt x="518408" y="171747"/>
                  <a:pt x="1207562" y="30726"/>
                </a:cubicBezTo>
                <a:lnTo>
                  <a:pt x="1302630" y="16217"/>
                </a:lnTo>
                <a:lnTo>
                  <a:pt x="1357725" y="7808"/>
                </a:lnTo>
                <a:cubicBezTo>
                  <a:pt x="1408566" y="2645"/>
                  <a:pt x="1460151" y="0"/>
                  <a:pt x="1512354" y="0"/>
                </a:cubicBezTo>
                <a:close/>
              </a:path>
            </a:pathLst>
          </a:custGeom>
          <a:solidFill>
            <a:srgbClr val="71D261"/>
          </a:solidFill>
          <a:ln>
            <a:solidFill>
              <a:srgbClr val="79D65B"/>
            </a:solidFill>
          </a:ln>
          <a:effectLst>
            <a:outerShdw blurRad="190500" dist="190500" dir="192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C94011-028B-55A3-7FDB-3976C287A363}"/>
              </a:ext>
            </a:extLst>
          </p:cNvPr>
          <p:cNvSpPr/>
          <p:nvPr/>
        </p:nvSpPr>
        <p:spPr>
          <a:xfrm rot="10166189">
            <a:off x="11200560" y="-3105567"/>
            <a:ext cx="2027886" cy="2256368"/>
          </a:xfrm>
          <a:custGeom>
            <a:avLst/>
            <a:gdLst>
              <a:gd name="connsiteX0" fmla="*/ 1191494 w 2703848"/>
              <a:gd name="connsiteY0" fmla="*/ 0 h 3008491"/>
              <a:gd name="connsiteX1" fmla="*/ 2358500 w 2703848"/>
              <a:gd name="connsiteY1" fmla="*/ 550356 h 3008491"/>
              <a:gd name="connsiteX2" fmla="*/ 2382988 w 2703848"/>
              <a:gd name="connsiteY2" fmla="*/ 583104 h 3008491"/>
              <a:gd name="connsiteX3" fmla="*/ 2445562 w 2703848"/>
              <a:gd name="connsiteY3" fmla="*/ 666783 h 3008491"/>
              <a:gd name="connsiteX4" fmla="*/ 2703848 w 2703848"/>
              <a:gd name="connsiteY4" fmla="*/ 1512354 h 3008491"/>
              <a:gd name="connsiteX5" fmla="*/ 2696040 w 2703848"/>
              <a:gd name="connsiteY5" fmla="*/ 1666983 h 3008491"/>
              <a:gd name="connsiteX6" fmla="*/ 2677479 w 2703848"/>
              <a:gd name="connsiteY6" fmla="*/ 1788598 h 3008491"/>
              <a:gd name="connsiteX7" fmla="*/ 2673122 w 2703848"/>
              <a:gd name="connsiteY7" fmla="*/ 1817146 h 3008491"/>
              <a:gd name="connsiteX8" fmla="*/ 2260890 w 2703848"/>
              <a:gd name="connsiteY8" fmla="*/ 2581750 h 3008491"/>
              <a:gd name="connsiteX9" fmla="*/ 2189516 w 2703848"/>
              <a:gd name="connsiteY9" fmla="*/ 2646620 h 3008491"/>
              <a:gd name="connsiteX10" fmla="*/ 2153492 w 2703848"/>
              <a:gd name="connsiteY10" fmla="*/ 2679360 h 3008491"/>
              <a:gd name="connsiteX11" fmla="*/ 1780170 w 2703848"/>
              <a:gd name="connsiteY11" fmla="*/ 2905860 h 3008491"/>
              <a:gd name="connsiteX12" fmla="*/ 1695709 w 2703848"/>
              <a:gd name="connsiteY12" fmla="*/ 2936773 h 3008491"/>
              <a:gd name="connsiteX13" fmla="*/ 1641222 w 2703848"/>
              <a:gd name="connsiteY13" fmla="*/ 2956716 h 3008491"/>
              <a:gd name="connsiteX14" fmla="*/ 1496286 w 2703848"/>
              <a:gd name="connsiteY14" fmla="*/ 2993982 h 3008491"/>
              <a:gd name="connsiteX15" fmla="*/ 1401218 w 2703848"/>
              <a:gd name="connsiteY15" fmla="*/ 3008491 h 3008491"/>
              <a:gd name="connsiteX16" fmla="*/ 1463792 w 2703848"/>
              <a:gd name="connsiteY16" fmla="*/ 2924812 h 3008491"/>
              <a:gd name="connsiteX17" fmla="*/ 1603230 w 2703848"/>
              <a:gd name="connsiteY17" fmla="*/ 2667917 h 3008491"/>
              <a:gd name="connsiteX18" fmla="*/ 1611205 w 2703848"/>
              <a:gd name="connsiteY18" fmla="*/ 2646129 h 3008491"/>
              <a:gd name="connsiteX19" fmla="*/ 1654086 w 2703848"/>
              <a:gd name="connsiteY19" fmla="*/ 2528969 h 3008491"/>
              <a:gd name="connsiteX20" fmla="*/ 1691352 w 2703848"/>
              <a:gd name="connsiteY20" fmla="*/ 2384033 h 3008491"/>
              <a:gd name="connsiteX21" fmla="*/ 1695568 w 2703848"/>
              <a:gd name="connsiteY21" fmla="*/ 2356414 h 3008491"/>
              <a:gd name="connsiteX22" fmla="*/ 1714270 w 2703848"/>
              <a:gd name="connsiteY22" fmla="*/ 2233870 h 3008491"/>
              <a:gd name="connsiteX23" fmla="*/ 1722078 w 2703848"/>
              <a:gd name="connsiteY23" fmla="*/ 2079241 h 3008491"/>
              <a:gd name="connsiteX24" fmla="*/ 1714270 w 2703848"/>
              <a:gd name="connsiteY24" fmla="*/ 1924612 h 3008491"/>
              <a:gd name="connsiteX25" fmla="*/ 1692217 w 2703848"/>
              <a:gd name="connsiteY25" fmla="*/ 1780118 h 3008491"/>
              <a:gd name="connsiteX26" fmla="*/ 1691352 w 2703848"/>
              <a:gd name="connsiteY26" fmla="*/ 1774449 h 3008491"/>
              <a:gd name="connsiteX27" fmla="*/ 1279120 w 2703848"/>
              <a:gd name="connsiteY27" fmla="*/ 1009845 h 3008491"/>
              <a:gd name="connsiteX28" fmla="*/ 1191494 w 2703848"/>
              <a:gd name="connsiteY28" fmla="*/ 930205 h 3008491"/>
              <a:gd name="connsiteX29" fmla="*/ 1171722 w 2703848"/>
              <a:gd name="connsiteY29" fmla="*/ 912235 h 3008491"/>
              <a:gd name="connsiteX30" fmla="*/ 209724 w 2703848"/>
              <a:gd name="connsiteY30" fmla="*/ 566887 h 3008491"/>
              <a:gd name="connsiteX31" fmla="*/ 55095 w 2703848"/>
              <a:gd name="connsiteY31" fmla="*/ 574695 h 3008491"/>
              <a:gd name="connsiteX32" fmla="*/ 0 w 2703848"/>
              <a:gd name="connsiteY32" fmla="*/ 583104 h 3008491"/>
              <a:gd name="connsiteX33" fmla="*/ 24488 w 2703848"/>
              <a:gd name="connsiteY33" fmla="*/ 550356 h 3008491"/>
              <a:gd name="connsiteX34" fmla="*/ 1191494 w 2703848"/>
              <a:gd name="connsiteY34" fmla="*/ 0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03848" h="3008491">
                <a:moveTo>
                  <a:pt x="1191494" y="0"/>
                </a:moveTo>
                <a:cubicBezTo>
                  <a:pt x="1661322" y="0"/>
                  <a:pt x="2081112" y="214240"/>
                  <a:pt x="2358500" y="550356"/>
                </a:cubicBezTo>
                <a:lnTo>
                  <a:pt x="2382988" y="583104"/>
                </a:lnTo>
                <a:lnTo>
                  <a:pt x="2445562" y="666783"/>
                </a:lnTo>
                <a:cubicBezTo>
                  <a:pt x="2608630" y="908156"/>
                  <a:pt x="2703848" y="1199135"/>
                  <a:pt x="2703848" y="1512354"/>
                </a:cubicBezTo>
                <a:cubicBezTo>
                  <a:pt x="2703848" y="1564557"/>
                  <a:pt x="2701203" y="1616143"/>
                  <a:pt x="2696040" y="1666983"/>
                </a:cubicBezTo>
                <a:lnTo>
                  <a:pt x="2677479" y="1788598"/>
                </a:lnTo>
                <a:lnTo>
                  <a:pt x="2673122" y="1817146"/>
                </a:lnTo>
                <a:cubicBezTo>
                  <a:pt x="2612685" y="2112498"/>
                  <a:pt x="2466152" y="2376488"/>
                  <a:pt x="2260890" y="2581750"/>
                </a:cubicBezTo>
                <a:lnTo>
                  <a:pt x="2189516" y="2646620"/>
                </a:lnTo>
                <a:lnTo>
                  <a:pt x="2153492" y="2679360"/>
                </a:lnTo>
                <a:cubicBezTo>
                  <a:pt x="2041453" y="2771823"/>
                  <a:pt x="1915872" y="2848463"/>
                  <a:pt x="1780170" y="2905860"/>
                </a:cubicBezTo>
                <a:lnTo>
                  <a:pt x="1695709" y="2936773"/>
                </a:lnTo>
                <a:lnTo>
                  <a:pt x="1641222" y="2956716"/>
                </a:lnTo>
                <a:cubicBezTo>
                  <a:pt x="1593866" y="2971445"/>
                  <a:pt x="1545512" y="2983910"/>
                  <a:pt x="1496286" y="2993982"/>
                </a:cubicBezTo>
                <a:lnTo>
                  <a:pt x="1401218" y="3008491"/>
                </a:lnTo>
                <a:lnTo>
                  <a:pt x="1463792" y="2924812"/>
                </a:lnTo>
                <a:cubicBezTo>
                  <a:pt x="1518148" y="2844355"/>
                  <a:pt x="1564965" y="2758385"/>
                  <a:pt x="1603230" y="2667917"/>
                </a:cubicBezTo>
                <a:lnTo>
                  <a:pt x="1611205" y="2646129"/>
                </a:lnTo>
                <a:lnTo>
                  <a:pt x="1654086" y="2528969"/>
                </a:lnTo>
                <a:cubicBezTo>
                  <a:pt x="1668815" y="2481613"/>
                  <a:pt x="1681280" y="2433258"/>
                  <a:pt x="1691352" y="2384033"/>
                </a:cubicBezTo>
                <a:lnTo>
                  <a:pt x="1695568" y="2356414"/>
                </a:lnTo>
                <a:lnTo>
                  <a:pt x="1714270" y="2233870"/>
                </a:lnTo>
                <a:cubicBezTo>
                  <a:pt x="1719433" y="2183030"/>
                  <a:pt x="1722078" y="2131444"/>
                  <a:pt x="1722078" y="2079241"/>
                </a:cubicBezTo>
                <a:cubicBezTo>
                  <a:pt x="1722078" y="2027038"/>
                  <a:pt x="1719433" y="1975453"/>
                  <a:pt x="1714270" y="1924612"/>
                </a:cubicBezTo>
                <a:lnTo>
                  <a:pt x="1692217" y="1780118"/>
                </a:lnTo>
                <a:lnTo>
                  <a:pt x="1691352" y="1774449"/>
                </a:lnTo>
                <a:cubicBezTo>
                  <a:pt x="1630915" y="1479097"/>
                  <a:pt x="1484382" y="1215107"/>
                  <a:pt x="1279120" y="1009845"/>
                </a:cubicBezTo>
                <a:lnTo>
                  <a:pt x="1191494" y="930205"/>
                </a:lnTo>
                <a:lnTo>
                  <a:pt x="1171722" y="912235"/>
                </a:lnTo>
                <a:cubicBezTo>
                  <a:pt x="910298" y="696489"/>
                  <a:pt x="575146" y="566887"/>
                  <a:pt x="209724" y="566887"/>
                </a:cubicBezTo>
                <a:cubicBezTo>
                  <a:pt x="157521" y="566887"/>
                  <a:pt x="105936" y="569532"/>
                  <a:pt x="55095" y="574695"/>
                </a:cubicBezTo>
                <a:lnTo>
                  <a:pt x="0" y="583104"/>
                </a:lnTo>
                <a:lnTo>
                  <a:pt x="24488" y="550356"/>
                </a:lnTo>
                <a:cubicBezTo>
                  <a:pt x="301876" y="214240"/>
                  <a:pt x="721666" y="0"/>
                  <a:pt x="1191494" y="0"/>
                </a:cubicBezTo>
                <a:close/>
              </a:path>
            </a:pathLst>
          </a:custGeom>
          <a:solidFill>
            <a:srgbClr val="99FF33"/>
          </a:solidFill>
          <a:ln>
            <a:solidFill>
              <a:srgbClr val="99FF33"/>
            </a:solidFill>
          </a:ln>
          <a:effectLst>
            <a:glow>
              <a:schemeClr val="accent1">
                <a:alpha val="40000"/>
              </a:schemeClr>
            </a:glow>
            <a:outerShdw blurRad="190500" dist="190500" dir="1200000" algn="ctr" rotWithShape="0">
              <a:srgbClr val="000000">
                <a:alpha val="55000"/>
              </a:srgbClr>
            </a:outerShdw>
            <a:softEdge rad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16" name="Google Shape;265;p29">
            <a:extLst>
              <a:ext uri="{FF2B5EF4-FFF2-40B4-BE49-F238E27FC236}">
                <a16:creationId xmlns:a16="http://schemas.microsoft.com/office/drawing/2014/main" id="{1A297AB2-F154-947F-1030-1040B177066F}"/>
              </a:ext>
            </a:extLst>
          </p:cNvPr>
          <p:cNvSpPr/>
          <p:nvPr/>
        </p:nvSpPr>
        <p:spPr>
          <a:xfrm>
            <a:off x="6748042" y="4722128"/>
            <a:ext cx="2268398" cy="25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i="0" u="none" strike="noStrike" cap="none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02</a:t>
            </a:r>
            <a:endParaRPr sz="1600" i="0" u="none" strike="noStrike" cap="none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28;p29">
            <a:extLst>
              <a:ext uri="{FF2B5EF4-FFF2-40B4-BE49-F238E27FC236}">
                <a16:creationId xmlns:a16="http://schemas.microsoft.com/office/drawing/2014/main" id="{D60E7818-B496-BCC3-B8E0-D8416AD7F878}"/>
              </a:ext>
            </a:extLst>
          </p:cNvPr>
          <p:cNvSpPr/>
          <p:nvPr/>
        </p:nvSpPr>
        <p:spPr>
          <a:xfrm>
            <a:off x="1500189" y="1284090"/>
            <a:ext cx="3400425" cy="20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61" name="Google Shape;230;p29">
            <a:extLst>
              <a:ext uri="{FF2B5EF4-FFF2-40B4-BE49-F238E27FC236}">
                <a16:creationId xmlns:a16="http://schemas.microsoft.com/office/drawing/2014/main" id="{671DA834-9D98-D003-FFE1-312E321BD048}"/>
              </a:ext>
            </a:extLst>
          </p:cNvPr>
          <p:cNvSpPr/>
          <p:nvPr/>
        </p:nvSpPr>
        <p:spPr>
          <a:xfrm>
            <a:off x="1500189" y="2191347"/>
            <a:ext cx="2782575" cy="116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193" name="Google Shape;234;p29">
            <a:extLst>
              <a:ext uri="{FF2B5EF4-FFF2-40B4-BE49-F238E27FC236}">
                <a16:creationId xmlns:a16="http://schemas.microsoft.com/office/drawing/2014/main" id="{44AD0AA9-CFB2-924A-C5B0-89C2E7E3DD5C}"/>
              </a:ext>
            </a:extLst>
          </p:cNvPr>
          <p:cNvSpPr/>
          <p:nvPr/>
        </p:nvSpPr>
        <p:spPr>
          <a:xfrm>
            <a:off x="1500189" y="2634258"/>
            <a:ext cx="2782575" cy="27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196" name="Google Shape;237;p29">
            <a:extLst>
              <a:ext uri="{FF2B5EF4-FFF2-40B4-BE49-F238E27FC236}">
                <a16:creationId xmlns:a16="http://schemas.microsoft.com/office/drawing/2014/main" id="{50B81439-44F8-DE7D-48FC-29712B1830EC}"/>
              </a:ext>
            </a:extLst>
          </p:cNvPr>
          <p:cNvSpPr/>
          <p:nvPr/>
        </p:nvSpPr>
        <p:spPr>
          <a:xfrm>
            <a:off x="1500189" y="3077171"/>
            <a:ext cx="2782575" cy="27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10" name="Google Shape;229;p29">
            <a:extLst>
              <a:ext uri="{FF2B5EF4-FFF2-40B4-BE49-F238E27FC236}">
                <a16:creationId xmlns:a16="http://schemas.microsoft.com/office/drawing/2014/main" id="{5D7949AB-9238-C3D6-8672-14A6EDFB51D8}"/>
              </a:ext>
            </a:extLst>
          </p:cNvPr>
          <p:cNvSpPr/>
          <p:nvPr/>
        </p:nvSpPr>
        <p:spPr>
          <a:xfrm>
            <a:off x="458246" y="388579"/>
            <a:ext cx="3317386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endParaRPr lang="en-US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yellow and pink triangle sign with a white exclamation mark&#10;&#10;AI-generated content may be incorrect.">
            <a:extLst>
              <a:ext uri="{FF2B5EF4-FFF2-40B4-BE49-F238E27FC236}">
                <a16:creationId xmlns:a16="http://schemas.microsoft.com/office/drawing/2014/main" id="{CCB8BF38-5880-28A6-F55F-6A0970C8A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0787" y="-1970769"/>
            <a:ext cx="434234" cy="434234"/>
          </a:xfrm>
          <a:prstGeom prst="rect">
            <a:avLst/>
          </a:prstGeom>
        </p:spPr>
      </p:pic>
      <p:pic>
        <p:nvPicPr>
          <p:cNvPr id="18" name="Picture 17" descr="A green tick in a gear&#10;&#10;AI-generated content may be incorrect.">
            <a:extLst>
              <a:ext uri="{FF2B5EF4-FFF2-40B4-BE49-F238E27FC236}">
                <a16:creationId xmlns:a16="http://schemas.microsoft.com/office/drawing/2014/main" id="{58FC9534-2022-F9E6-8675-408B37836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551" y="84054"/>
            <a:ext cx="516449" cy="516449"/>
          </a:xfrm>
          <a:prstGeom prst="rect">
            <a:avLst/>
          </a:prstGeom>
        </p:spPr>
      </p:pic>
      <p:sp>
        <p:nvSpPr>
          <p:cNvPr id="19" name="Google Shape;229;p29">
            <a:extLst>
              <a:ext uri="{FF2B5EF4-FFF2-40B4-BE49-F238E27FC236}">
                <a16:creationId xmlns:a16="http://schemas.microsoft.com/office/drawing/2014/main" id="{84BE3A4C-4C9A-2698-430F-22900FB6DE12}"/>
              </a:ext>
            </a:extLst>
          </p:cNvPr>
          <p:cNvSpPr/>
          <p:nvPr/>
        </p:nvSpPr>
        <p:spPr>
          <a:xfrm>
            <a:off x="594540" y="1062347"/>
            <a:ext cx="5037449" cy="266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✅ Press a wearable button = 1 step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🔐 HMAC (Hash-based Message Authentication Code) -signed data + TLS (Transport Layer Security) transmission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⛓️ Solana smart contract verifies and logs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🪙 GG token minted after every X steps</a:t>
            </a:r>
          </a:p>
        </p:txBody>
      </p:sp>
      <p:sp>
        <p:nvSpPr>
          <p:cNvPr id="20" name="Google Shape;229;p29">
            <a:extLst>
              <a:ext uri="{FF2B5EF4-FFF2-40B4-BE49-F238E27FC236}">
                <a16:creationId xmlns:a16="http://schemas.microsoft.com/office/drawing/2014/main" id="{7864745B-DF5F-7220-EE9A-32688CA29ECC}"/>
              </a:ext>
            </a:extLst>
          </p:cNvPr>
          <p:cNvSpPr/>
          <p:nvPr/>
        </p:nvSpPr>
        <p:spPr>
          <a:xfrm>
            <a:off x="610646" y="540979"/>
            <a:ext cx="3317386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2800" dirty="0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Archivo ExtraBold"/>
              </a:rPr>
              <a:t>The Solution</a:t>
            </a:r>
            <a:endParaRPr lang="en-US" sz="2800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Berlin Sans FB Demi" panose="020E0802020502020306" pitchFamily="34" charset="0"/>
              <a:ea typeface="ADLaM Display" panose="02010000000000000000" pitchFamily="2" charset="0"/>
              <a:cs typeface="ADLaM Display" panose="02010000000000000000" pitchFamily="2" charset="0"/>
              <a:sym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CB1BB1-60CC-C168-23CA-20E41A1AC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109421">
            <a:off x="7638904" y="3608762"/>
            <a:ext cx="995959" cy="9959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6AF30A5-F0D6-11CF-6D51-7D24B9A1D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362052">
            <a:off x="7509299" y="1732267"/>
            <a:ext cx="745885" cy="7458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3B429B6-88AD-48B2-556B-9B4F70B84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0736" y="2540933"/>
            <a:ext cx="777174" cy="777174"/>
          </a:xfrm>
          <a:prstGeom prst="rect">
            <a:avLst/>
          </a:prstGeom>
        </p:spPr>
      </p:pic>
      <p:pic>
        <p:nvPicPr>
          <p:cNvPr id="32" name="Picture 31" descr="A hexagon with white text&#10;&#10;AI-generated content may be incorrect.">
            <a:extLst>
              <a:ext uri="{FF2B5EF4-FFF2-40B4-BE49-F238E27FC236}">
                <a16:creationId xmlns:a16="http://schemas.microsoft.com/office/drawing/2014/main" id="{964BCC5F-6362-C4AF-7095-DD42601C7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19" y="552100"/>
            <a:ext cx="1154417" cy="1154417"/>
          </a:xfrm>
          <a:prstGeom prst="rect">
            <a:avLst/>
          </a:prstGeom>
          <a:ln>
            <a:noFill/>
          </a:ln>
          <a:effectLst>
            <a:outerShdw blurRad="533400" dist="101600" dir="20700000" algn="tl" rotWithShape="0">
              <a:srgbClr val="000000">
                <a:alpha val="89000"/>
              </a:srgbClr>
            </a:outerShdw>
          </a:effectLst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E226BA5-1103-0590-9E1A-042070AA9474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rot="16200000" flipV="1">
            <a:off x="6557296" y="2402961"/>
            <a:ext cx="768519" cy="1821638"/>
          </a:xfrm>
          <a:prstGeom prst="curvedConnector4">
            <a:avLst>
              <a:gd name="adj1" fmla="val 18910"/>
              <a:gd name="adj2" fmla="val 112549"/>
            </a:avLst>
          </a:prstGeom>
          <a:ln w="25400" cap="flat" cmpd="sng" algn="ctr">
            <a:gradFill>
              <a:gsLst>
                <a:gs pos="0">
                  <a:srgbClr val="19A4A0"/>
                </a:gs>
                <a:gs pos="100000">
                  <a:srgbClr val="99FF33"/>
                </a:gs>
              </a:gsLst>
              <a:lin ang="5400000" scaled="1"/>
            </a:gra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5FA8439-46CE-B516-20D9-2467CAB2E145}"/>
              </a:ext>
            </a:extLst>
          </p:cNvPr>
          <p:cNvCxnSpPr>
            <a:cxnSpLocks/>
            <a:stCxn id="31" idx="3"/>
            <a:endCxn id="29" idx="2"/>
          </p:cNvCxnSpPr>
          <p:nvPr/>
        </p:nvCxnSpPr>
        <p:spPr>
          <a:xfrm flipV="1">
            <a:off x="6807910" y="2122783"/>
            <a:ext cx="1446860" cy="806737"/>
          </a:xfrm>
          <a:prstGeom prst="curvedConnector3">
            <a:avLst>
              <a:gd name="adj1" fmla="val 115828"/>
            </a:avLst>
          </a:prstGeom>
          <a:ln w="25400" cap="flat" cmpd="sng" algn="ctr">
            <a:gradFill>
              <a:gsLst>
                <a:gs pos="0">
                  <a:srgbClr val="99FF33"/>
                </a:gs>
                <a:gs pos="100000">
                  <a:srgbClr val="19A4A0"/>
                </a:gs>
              </a:gsLst>
              <a:lin ang="5400000" scaled="1"/>
            </a:gra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805BDAA-8BB4-A8D5-009A-232AFE680A26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10800000">
            <a:off x="6503519" y="1129309"/>
            <a:ext cx="1006194" cy="958326"/>
          </a:xfrm>
          <a:prstGeom prst="curvedConnector3">
            <a:avLst>
              <a:gd name="adj1" fmla="val 122719"/>
            </a:avLst>
          </a:prstGeom>
          <a:ln w="25400" cap="flat" cmpd="sng" algn="ctr">
            <a:gradFill>
              <a:gsLst>
                <a:gs pos="0">
                  <a:srgbClr val="19A4A0"/>
                </a:gs>
                <a:gs pos="99000">
                  <a:srgbClr val="99FF33"/>
                </a:gs>
              </a:gsLst>
              <a:lin ang="5400000" scaled="1"/>
            </a:gra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8" name="Picture 217" descr="A drawing compass on a yellow paper&#10;&#10;AI-generated content may be incorrect.">
            <a:extLst>
              <a:ext uri="{FF2B5EF4-FFF2-40B4-BE49-F238E27FC236}">
                <a16:creationId xmlns:a16="http://schemas.microsoft.com/office/drawing/2014/main" id="{FCEDACFC-0350-0B95-7325-B3D1831F9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6955" y="-2060292"/>
            <a:ext cx="443588" cy="4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B0A"/>
            </a:gs>
            <a:gs pos="100000">
              <a:srgbClr val="003326"/>
            </a:gs>
          </a:gsLst>
          <a:lin ang="16200000" scaled="1"/>
          <a:tileRect/>
        </a:gradFill>
        <a:effectLst/>
      </p:bgPr>
    </p:bg>
    <p:spTree>
      <p:nvGrpSpPr>
        <p:cNvPr id="1" name="Shape 199">
          <a:extLst>
            <a:ext uri="{FF2B5EF4-FFF2-40B4-BE49-F238E27FC236}">
              <a16:creationId xmlns:a16="http://schemas.microsoft.com/office/drawing/2014/main" id="{EB5FB192-63A3-F2C4-F1B8-ACB25671C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>
            <a:extLst>
              <a:ext uri="{FF2B5EF4-FFF2-40B4-BE49-F238E27FC236}">
                <a16:creationId xmlns:a16="http://schemas.microsoft.com/office/drawing/2014/main" id="{280DAAA2-4D75-F00A-8CEB-C3B1BEF2D77E}"/>
              </a:ext>
            </a:extLst>
          </p:cNvPr>
          <p:cNvSpPr/>
          <p:nvPr/>
        </p:nvSpPr>
        <p:spPr>
          <a:xfrm>
            <a:off x="1930600" y="1129309"/>
            <a:ext cx="5286375" cy="18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6929A3-6A33-C313-CC86-9B3374DB2044}"/>
              </a:ext>
            </a:extLst>
          </p:cNvPr>
          <p:cNvSpPr/>
          <p:nvPr/>
        </p:nvSpPr>
        <p:spPr>
          <a:xfrm>
            <a:off x="-37724" y="4575611"/>
            <a:ext cx="9182608" cy="608674"/>
          </a:xfrm>
          <a:prstGeom prst="rect">
            <a:avLst/>
          </a:prstGeom>
          <a:solidFill>
            <a:srgbClr val="050B0A"/>
          </a:solidFill>
          <a:ln>
            <a:solidFill>
              <a:srgbClr val="0033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Google Shape;265;p29">
            <a:extLst>
              <a:ext uri="{FF2B5EF4-FFF2-40B4-BE49-F238E27FC236}">
                <a16:creationId xmlns:a16="http://schemas.microsoft.com/office/drawing/2014/main" id="{7E473C9E-9093-8BE5-0C87-BBD8B1711FEA}"/>
              </a:ext>
            </a:extLst>
          </p:cNvPr>
          <p:cNvSpPr/>
          <p:nvPr/>
        </p:nvSpPr>
        <p:spPr>
          <a:xfrm>
            <a:off x="4147172" y="4717881"/>
            <a:ext cx="1016429" cy="25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b="0" i="0" u="none" strike="noStrike" cap="none" dirty="0" err="1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GreenGait</a:t>
            </a:r>
            <a:endParaRPr sz="1600" b="0" i="0" u="none" strike="noStrike" cap="none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Picture 48" descr="A hexagon with white text&#10;&#10;AI-generated content may be incorrect.">
            <a:extLst>
              <a:ext uri="{FF2B5EF4-FFF2-40B4-BE49-F238E27FC236}">
                <a16:creationId xmlns:a16="http://schemas.microsoft.com/office/drawing/2014/main" id="{A82CD853-1ED5-ECF0-78E8-D13C219F6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32" y="4643840"/>
            <a:ext cx="382629" cy="38262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2E850D-AD46-3A56-F73D-F1B68037D6C7}"/>
              </a:ext>
            </a:extLst>
          </p:cNvPr>
          <p:cNvSpPr/>
          <p:nvPr/>
        </p:nvSpPr>
        <p:spPr>
          <a:xfrm rot="6349471">
            <a:off x="8227577" y="-1009213"/>
            <a:ext cx="2027886" cy="2256368"/>
          </a:xfrm>
          <a:custGeom>
            <a:avLst/>
            <a:gdLst>
              <a:gd name="connsiteX0" fmla="*/ 1401219 w 2703848"/>
              <a:gd name="connsiteY0" fmla="*/ 0 h 3008491"/>
              <a:gd name="connsiteX1" fmla="*/ 1496286 w 2703848"/>
              <a:gd name="connsiteY1" fmla="*/ 14509 h 3008491"/>
              <a:gd name="connsiteX2" fmla="*/ 2703848 w 2703848"/>
              <a:gd name="connsiteY2" fmla="*/ 1496137 h 3008491"/>
              <a:gd name="connsiteX3" fmla="*/ 2635856 w 2703848"/>
              <a:gd name="connsiteY3" fmla="*/ 1945865 h 3008491"/>
              <a:gd name="connsiteX4" fmla="*/ 2592975 w 2703848"/>
              <a:gd name="connsiteY4" fmla="*/ 2063025 h 3008491"/>
              <a:gd name="connsiteX5" fmla="*/ 2585000 w 2703848"/>
              <a:gd name="connsiteY5" fmla="*/ 2084813 h 3008491"/>
              <a:gd name="connsiteX6" fmla="*/ 1780170 w 2703848"/>
              <a:gd name="connsiteY6" fmla="*/ 2889643 h 3008491"/>
              <a:gd name="connsiteX7" fmla="*/ 1695568 w 2703848"/>
              <a:gd name="connsiteY7" fmla="*/ 2920608 h 3008491"/>
              <a:gd name="connsiteX8" fmla="*/ 1641222 w 2703848"/>
              <a:gd name="connsiteY8" fmla="*/ 2940499 h 3008491"/>
              <a:gd name="connsiteX9" fmla="*/ 1191494 w 2703848"/>
              <a:gd name="connsiteY9" fmla="*/ 3008491 h 3008491"/>
              <a:gd name="connsiteX10" fmla="*/ 741766 w 2703848"/>
              <a:gd name="connsiteY10" fmla="*/ 2940499 h 3008491"/>
              <a:gd name="connsiteX11" fmla="*/ 710448 w 2703848"/>
              <a:gd name="connsiteY11" fmla="*/ 2929037 h 3008491"/>
              <a:gd name="connsiteX12" fmla="*/ 602818 w 2703848"/>
              <a:gd name="connsiteY12" fmla="*/ 2889643 h 3008491"/>
              <a:gd name="connsiteX13" fmla="*/ 229496 w 2703848"/>
              <a:gd name="connsiteY13" fmla="*/ 2663143 h 3008491"/>
              <a:gd name="connsiteX14" fmla="*/ 209725 w 2703848"/>
              <a:gd name="connsiteY14" fmla="*/ 2645174 h 3008491"/>
              <a:gd name="connsiteX15" fmla="*/ 122098 w 2703848"/>
              <a:gd name="connsiteY15" fmla="*/ 2565533 h 3008491"/>
              <a:gd name="connsiteX16" fmla="*/ 24488 w 2703848"/>
              <a:gd name="connsiteY16" fmla="*/ 2458135 h 3008491"/>
              <a:gd name="connsiteX17" fmla="*/ 0 w 2703848"/>
              <a:gd name="connsiteY17" fmla="*/ 2425387 h 3008491"/>
              <a:gd name="connsiteX18" fmla="*/ 55096 w 2703848"/>
              <a:gd name="connsiteY18" fmla="*/ 2433796 h 3008491"/>
              <a:gd name="connsiteX19" fmla="*/ 209725 w 2703848"/>
              <a:gd name="connsiteY19" fmla="*/ 2441604 h 3008491"/>
              <a:gd name="connsiteX20" fmla="*/ 364354 w 2703848"/>
              <a:gd name="connsiteY20" fmla="*/ 2433796 h 3008491"/>
              <a:gd name="connsiteX21" fmla="*/ 419449 w 2703848"/>
              <a:gd name="connsiteY21" fmla="*/ 2425387 h 3008491"/>
              <a:gd name="connsiteX22" fmla="*/ 514517 w 2703848"/>
              <a:gd name="connsiteY22" fmla="*/ 2410878 h 3008491"/>
              <a:gd name="connsiteX23" fmla="*/ 659453 w 2703848"/>
              <a:gd name="connsiteY23" fmla="*/ 2373612 h 3008491"/>
              <a:gd name="connsiteX24" fmla="*/ 713940 w 2703848"/>
              <a:gd name="connsiteY24" fmla="*/ 2353669 h 3008491"/>
              <a:gd name="connsiteX25" fmla="*/ 798401 w 2703848"/>
              <a:gd name="connsiteY25" fmla="*/ 2322756 h 3008491"/>
              <a:gd name="connsiteX26" fmla="*/ 1171723 w 2703848"/>
              <a:gd name="connsiteY26" fmla="*/ 2096256 h 3008491"/>
              <a:gd name="connsiteX27" fmla="*/ 1207747 w 2703848"/>
              <a:gd name="connsiteY27" fmla="*/ 2063516 h 3008491"/>
              <a:gd name="connsiteX28" fmla="*/ 1279121 w 2703848"/>
              <a:gd name="connsiteY28" fmla="*/ 1998646 h 3008491"/>
              <a:gd name="connsiteX29" fmla="*/ 1691353 w 2703848"/>
              <a:gd name="connsiteY29" fmla="*/ 1234042 h 3008491"/>
              <a:gd name="connsiteX30" fmla="*/ 1695710 w 2703848"/>
              <a:gd name="connsiteY30" fmla="*/ 1205494 h 3008491"/>
              <a:gd name="connsiteX31" fmla="*/ 1714271 w 2703848"/>
              <a:gd name="connsiteY31" fmla="*/ 1083879 h 3008491"/>
              <a:gd name="connsiteX32" fmla="*/ 1722079 w 2703848"/>
              <a:gd name="connsiteY32" fmla="*/ 929250 h 3008491"/>
              <a:gd name="connsiteX33" fmla="*/ 1463793 w 2703848"/>
              <a:gd name="connsiteY33" fmla="*/ 83679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3848" h="3008491">
                <a:moveTo>
                  <a:pt x="1401219" y="0"/>
                </a:moveTo>
                <a:lnTo>
                  <a:pt x="1496286" y="14509"/>
                </a:lnTo>
                <a:cubicBezTo>
                  <a:pt x="2185440" y="155530"/>
                  <a:pt x="2703848" y="765293"/>
                  <a:pt x="2703848" y="1496137"/>
                </a:cubicBezTo>
                <a:cubicBezTo>
                  <a:pt x="2703848" y="1652747"/>
                  <a:pt x="2680044" y="1803796"/>
                  <a:pt x="2635856" y="1945865"/>
                </a:cubicBezTo>
                <a:lnTo>
                  <a:pt x="2592975" y="2063025"/>
                </a:lnTo>
                <a:lnTo>
                  <a:pt x="2585000" y="2084813"/>
                </a:lnTo>
                <a:cubicBezTo>
                  <a:pt x="2431941" y="2446685"/>
                  <a:pt x="2142041" y="2736584"/>
                  <a:pt x="1780170" y="2889643"/>
                </a:cubicBezTo>
                <a:lnTo>
                  <a:pt x="1695568" y="2920608"/>
                </a:lnTo>
                <a:lnTo>
                  <a:pt x="1641222" y="2940499"/>
                </a:lnTo>
                <a:cubicBezTo>
                  <a:pt x="1499153" y="2984687"/>
                  <a:pt x="1348104" y="3008491"/>
                  <a:pt x="1191494" y="3008491"/>
                </a:cubicBezTo>
                <a:cubicBezTo>
                  <a:pt x="1034885" y="3008491"/>
                  <a:pt x="883835" y="2984687"/>
                  <a:pt x="741766" y="2940499"/>
                </a:cubicBezTo>
                <a:lnTo>
                  <a:pt x="710448" y="2929037"/>
                </a:lnTo>
                <a:lnTo>
                  <a:pt x="602818" y="2889643"/>
                </a:lnTo>
                <a:cubicBezTo>
                  <a:pt x="467116" y="2832246"/>
                  <a:pt x="341536" y="2755606"/>
                  <a:pt x="229496" y="2663143"/>
                </a:cubicBezTo>
                <a:lnTo>
                  <a:pt x="209725" y="2645174"/>
                </a:lnTo>
                <a:lnTo>
                  <a:pt x="122098" y="2565533"/>
                </a:lnTo>
                <a:cubicBezTo>
                  <a:pt x="87888" y="2531323"/>
                  <a:pt x="55309" y="2495481"/>
                  <a:pt x="24488" y="2458135"/>
                </a:cubicBezTo>
                <a:lnTo>
                  <a:pt x="0" y="2425387"/>
                </a:lnTo>
                <a:lnTo>
                  <a:pt x="55096" y="2433796"/>
                </a:lnTo>
                <a:cubicBezTo>
                  <a:pt x="105937" y="2438959"/>
                  <a:pt x="157522" y="2441604"/>
                  <a:pt x="209725" y="2441604"/>
                </a:cubicBezTo>
                <a:cubicBezTo>
                  <a:pt x="261928" y="2441604"/>
                  <a:pt x="313514" y="2438959"/>
                  <a:pt x="364354" y="2433796"/>
                </a:cubicBezTo>
                <a:lnTo>
                  <a:pt x="419449" y="2425387"/>
                </a:lnTo>
                <a:lnTo>
                  <a:pt x="514517" y="2410878"/>
                </a:lnTo>
                <a:cubicBezTo>
                  <a:pt x="563743" y="2400806"/>
                  <a:pt x="612097" y="2388341"/>
                  <a:pt x="659453" y="2373612"/>
                </a:cubicBezTo>
                <a:lnTo>
                  <a:pt x="713940" y="2353669"/>
                </a:lnTo>
                <a:lnTo>
                  <a:pt x="798401" y="2322756"/>
                </a:lnTo>
                <a:cubicBezTo>
                  <a:pt x="934103" y="2265359"/>
                  <a:pt x="1059684" y="2188719"/>
                  <a:pt x="1171723" y="2096256"/>
                </a:cubicBezTo>
                <a:lnTo>
                  <a:pt x="1207747" y="2063516"/>
                </a:lnTo>
                <a:lnTo>
                  <a:pt x="1279121" y="1998646"/>
                </a:lnTo>
                <a:cubicBezTo>
                  <a:pt x="1484383" y="1793384"/>
                  <a:pt x="1630916" y="1529394"/>
                  <a:pt x="1691353" y="1234042"/>
                </a:cubicBezTo>
                <a:lnTo>
                  <a:pt x="1695710" y="1205494"/>
                </a:lnTo>
                <a:lnTo>
                  <a:pt x="1714271" y="1083879"/>
                </a:lnTo>
                <a:cubicBezTo>
                  <a:pt x="1719434" y="1033039"/>
                  <a:pt x="1722079" y="981453"/>
                  <a:pt x="1722079" y="929250"/>
                </a:cubicBezTo>
                <a:cubicBezTo>
                  <a:pt x="1722079" y="616031"/>
                  <a:pt x="1626861" y="325052"/>
                  <a:pt x="1463793" y="83679"/>
                </a:cubicBezTo>
                <a:close/>
              </a:path>
            </a:pathLst>
          </a:custGeom>
          <a:solidFill>
            <a:srgbClr val="29878F"/>
          </a:solidFill>
          <a:ln>
            <a:solidFill>
              <a:srgbClr val="29878F"/>
            </a:solidFill>
          </a:ln>
          <a:effectLst>
            <a:outerShdw blurRad="190500" dist="190500" dir="48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 dirty="0">
              <a:effectLst>
                <a:outerShdw blurRad="190500" dist="1905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2A5C99-A95F-51F0-CF41-90CF7FD8B6DC}"/>
              </a:ext>
            </a:extLst>
          </p:cNvPr>
          <p:cNvSpPr/>
          <p:nvPr/>
        </p:nvSpPr>
        <p:spPr>
          <a:xfrm rot="2506641">
            <a:off x="8017601" y="-583886"/>
            <a:ext cx="2268531" cy="1559432"/>
          </a:xfrm>
          <a:custGeom>
            <a:avLst/>
            <a:gdLst>
              <a:gd name="connsiteX0" fmla="*/ 110874 w 3024708"/>
              <a:gd name="connsiteY0" fmla="*/ 0 h 2079242"/>
              <a:gd name="connsiteX1" fmla="*/ 118848 w 3024708"/>
              <a:gd name="connsiteY1" fmla="*/ 21788 h 2079242"/>
              <a:gd name="connsiteX2" fmla="*/ 258286 w 3024708"/>
              <a:gd name="connsiteY2" fmla="*/ 278683 h 2079242"/>
              <a:gd name="connsiteX3" fmla="*/ 320860 w 3024708"/>
              <a:gd name="connsiteY3" fmla="*/ 362362 h 2079242"/>
              <a:gd name="connsiteX4" fmla="*/ 345348 w 3024708"/>
              <a:gd name="connsiteY4" fmla="*/ 395110 h 2079242"/>
              <a:gd name="connsiteX5" fmla="*/ 442958 w 3024708"/>
              <a:gd name="connsiteY5" fmla="*/ 502508 h 2079242"/>
              <a:gd name="connsiteX6" fmla="*/ 530585 w 3024708"/>
              <a:gd name="connsiteY6" fmla="*/ 582149 h 2079242"/>
              <a:gd name="connsiteX7" fmla="*/ 550356 w 3024708"/>
              <a:gd name="connsiteY7" fmla="*/ 600118 h 2079242"/>
              <a:gd name="connsiteX8" fmla="*/ 923678 w 3024708"/>
              <a:gd name="connsiteY8" fmla="*/ 826618 h 2079242"/>
              <a:gd name="connsiteX9" fmla="*/ 1031308 w 3024708"/>
              <a:gd name="connsiteY9" fmla="*/ 866012 h 2079242"/>
              <a:gd name="connsiteX10" fmla="*/ 1062626 w 3024708"/>
              <a:gd name="connsiteY10" fmla="*/ 877474 h 2079242"/>
              <a:gd name="connsiteX11" fmla="*/ 1512354 w 3024708"/>
              <a:gd name="connsiteY11" fmla="*/ 945466 h 2079242"/>
              <a:gd name="connsiteX12" fmla="*/ 1962082 w 3024708"/>
              <a:gd name="connsiteY12" fmla="*/ 877474 h 2079242"/>
              <a:gd name="connsiteX13" fmla="*/ 2016428 w 3024708"/>
              <a:gd name="connsiteY13" fmla="*/ 857583 h 2079242"/>
              <a:gd name="connsiteX14" fmla="*/ 2101030 w 3024708"/>
              <a:gd name="connsiteY14" fmla="*/ 826618 h 2079242"/>
              <a:gd name="connsiteX15" fmla="*/ 2905860 w 3024708"/>
              <a:gd name="connsiteY15" fmla="*/ 21788 h 2079242"/>
              <a:gd name="connsiteX16" fmla="*/ 2913835 w 3024708"/>
              <a:gd name="connsiteY16" fmla="*/ 0 h 2079242"/>
              <a:gd name="connsiteX17" fmla="*/ 2956716 w 3024708"/>
              <a:gd name="connsiteY17" fmla="*/ 117160 h 2079242"/>
              <a:gd name="connsiteX18" fmla="*/ 3024708 w 3024708"/>
              <a:gd name="connsiteY18" fmla="*/ 566888 h 2079242"/>
              <a:gd name="connsiteX19" fmla="*/ 1817146 w 3024708"/>
              <a:gd name="connsiteY19" fmla="*/ 2048516 h 2079242"/>
              <a:gd name="connsiteX20" fmla="*/ 1722908 w 3024708"/>
              <a:gd name="connsiteY20" fmla="*/ 2062899 h 2079242"/>
              <a:gd name="connsiteX21" fmla="*/ 1666983 w 3024708"/>
              <a:gd name="connsiteY21" fmla="*/ 2071434 h 2079242"/>
              <a:gd name="connsiteX22" fmla="*/ 1512354 w 3024708"/>
              <a:gd name="connsiteY22" fmla="*/ 2079242 h 2079242"/>
              <a:gd name="connsiteX23" fmla="*/ 550356 w 3024708"/>
              <a:gd name="connsiteY23" fmla="*/ 1733894 h 2079242"/>
              <a:gd name="connsiteX24" fmla="*/ 530585 w 3024708"/>
              <a:gd name="connsiteY24" fmla="*/ 1715925 h 2079242"/>
              <a:gd name="connsiteX25" fmla="*/ 442958 w 3024708"/>
              <a:gd name="connsiteY25" fmla="*/ 1636284 h 2079242"/>
              <a:gd name="connsiteX26" fmla="*/ 30726 w 3024708"/>
              <a:gd name="connsiteY26" fmla="*/ 871680 h 2079242"/>
              <a:gd name="connsiteX27" fmla="*/ 29861 w 3024708"/>
              <a:gd name="connsiteY27" fmla="*/ 866012 h 2079242"/>
              <a:gd name="connsiteX28" fmla="*/ 7808 w 3024708"/>
              <a:gd name="connsiteY28" fmla="*/ 721517 h 2079242"/>
              <a:gd name="connsiteX29" fmla="*/ 0 w 3024708"/>
              <a:gd name="connsiteY29" fmla="*/ 566888 h 2079242"/>
              <a:gd name="connsiteX30" fmla="*/ 7808 w 3024708"/>
              <a:gd name="connsiteY30" fmla="*/ 412259 h 2079242"/>
              <a:gd name="connsiteX31" fmla="*/ 26369 w 3024708"/>
              <a:gd name="connsiteY31" fmla="*/ 290644 h 2079242"/>
              <a:gd name="connsiteX32" fmla="*/ 30726 w 3024708"/>
              <a:gd name="connsiteY32" fmla="*/ 262096 h 2079242"/>
              <a:gd name="connsiteX33" fmla="*/ 67992 w 3024708"/>
              <a:gd name="connsiteY33" fmla="*/ 11716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24708" h="2079242">
                <a:moveTo>
                  <a:pt x="110874" y="0"/>
                </a:moveTo>
                <a:lnTo>
                  <a:pt x="118848" y="21788"/>
                </a:lnTo>
                <a:cubicBezTo>
                  <a:pt x="157113" y="112256"/>
                  <a:pt x="203930" y="198226"/>
                  <a:pt x="258286" y="278683"/>
                </a:cubicBezTo>
                <a:lnTo>
                  <a:pt x="320860" y="362362"/>
                </a:lnTo>
                <a:lnTo>
                  <a:pt x="345348" y="395110"/>
                </a:lnTo>
                <a:cubicBezTo>
                  <a:pt x="376169" y="432456"/>
                  <a:pt x="408748" y="468298"/>
                  <a:pt x="442958" y="502508"/>
                </a:cubicBezTo>
                <a:lnTo>
                  <a:pt x="530585" y="582149"/>
                </a:lnTo>
                <a:lnTo>
                  <a:pt x="550356" y="600118"/>
                </a:lnTo>
                <a:cubicBezTo>
                  <a:pt x="662396" y="692581"/>
                  <a:pt x="787976" y="769221"/>
                  <a:pt x="923678" y="826618"/>
                </a:cubicBezTo>
                <a:lnTo>
                  <a:pt x="1031308" y="866012"/>
                </a:lnTo>
                <a:lnTo>
                  <a:pt x="1062626" y="877474"/>
                </a:lnTo>
                <a:cubicBezTo>
                  <a:pt x="1204695" y="921662"/>
                  <a:pt x="1355745" y="945466"/>
                  <a:pt x="1512354" y="945466"/>
                </a:cubicBezTo>
                <a:cubicBezTo>
                  <a:pt x="1668964" y="945466"/>
                  <a:pt x="1820013" y="921662"/>
                  <a:pt x="1962082" y="877474"/>
                </a:cubicBezTo>
                <a:lnTo>
                  <a:pt x="2016428" y="857583"/>
                </a:lnTo>
                <a:lnTo>
                  <a:pt x="2101030" y="826618"/>
                </a:lnTo>
                <a:cubicBezTo>
                  <a:pt x="2462901" y="673559"/>
                  <a:pt x="2752801" y="383660"/>
                  <a:pt x="2905860" y="21788"/>
                </a:cubicBezTo>
                <a:lnTo>
                  <a:pt x="2913835" y="0"/>
                </a:lnTo>
                <a:lnTo>
                  <a:pt x="2956716" y="117160"/>
                </a:lnTo>
                <a:cubicBezTo>
                  <a:pt x="3000904" y="259229"/>
                  <a:pt x="3024708" y="410279"/>
                  <a:pt x="3024708" y="566888"/>
                </a:cubicBezTo>
                <a:cubicBezTo>
                  <a:pt x="3024708" y="1297732"/>
                  <a:pt x="2506300" y="1907495"/>
                  <a:pt x="1817146" y="2048516"/>
                </a:cubicBezTo>
                <a:lnTo>
                  <a:pt x="1722908" y="2062899"/>
                </a:lnTo>
                <a:lnTo>
                  <a:pt x="1666983" y="2071434"/>
                </a:lnTo>
                <a:cubicBezTo>
                  <a:pt x="1616143" y="2076597"/>
                  <a:pt x="1564557" y="2079242"/>
                  <a:pt x="1512354" y="2079242"/>
                </a:cubicBezTo>
                <a:cubicBezTo>
                  <a:pt x="1146932" y="2079242"/>
                  <a:pt x="811781" y="1949640"/>
                  <a:pt x="550356" y="1733894"/>
                </a:cubicBezTo>
                <a:lnTo>
                  <a:pt x="530585" y="1715925"/>
                </a:lnTo>
                <a:lnTo>
                  <a:pt x="442958" y="1636284"/>
                </a:lnTo>
                <a:cubicBezTo>
                  <a:pt x="237697" y="1431022"/>
                  <a:pt x="91164" y="1167032"/>
                  <a:pt x="30726" y="871680"/>
                </a:cubicBezTo>
                <a:lnTo>
                  <a:pt x="29861" y="866012"/>
                </a:lnTo>
                <a:lnTo>
                  <a:pt x="7808" y="721517"/>
                </a:lnTo>
                <a:cubicBezTo>
                  <a:pt x="2645" y="670677"/>
                  <a:pt x="0" y="619091"/>
                  <a:pt x="0" y="566888"/>
                </a:cubicBezTo>
                <a:cubicBezTo>
                  <a:pt x="0" y="514685"/>
                  <a:pt x="2645" y="463100"/>
                  <a:pt x="7808" y="412259"/>
                </a:cubicBezTo>
                <a:lnTo>
                  <a:pt x="26369" y="290644"/>
                </a:lnTo>
                <a:lnTo>
                  <a:pt x="30726" y="262096"/>
                </a:lnTo>
                <a:cubicBezTo>
                  <a:pt x="40799" y="212871"/>
                  <a:pt x="53263" y="164517"/>
                  <a:pt x="67992" y="117160"/>
                </a:cubicBezTo>
                <a:close/>
              </a:path>
            </a:pathLst>
          </a:custGeom>
          <a:solidFill>
            <a:srgbClr val="28A6B2"/>
          </a:solidFill>
          <a:ln>
            <a:solidFill>
              <a:srgbClr val="28A6B2"/>
            </a:solidFill>
          </a:ln>
          <a:effectLst>
            <a:outerShdw blurRad="190500" dist="190500" dir="84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E4B383F-FFCA-3387-9CB3-3CB021635E69}"/>
              </a:ext>
            </a:extLst>
          </p:cNvPr>
          <p:cNvSpPr/>
          <p:nvPr/>
        </p:nvSpPr>
        <p:spPr>
          <a:xfrm>
            <a:off x="8366637" y="-1252472"/>
            <a:ext cx="2028508" cy="2256274"/>
          </a:xfrm>
          <a:custGeom>
            <a:avLst/>
            <a:gdLst>
              <a:gd name="connsiteX0" fmla="*/ 1301801 w 2704677"/>
              <a:gd name="connsiteY0" fmla="*/ 0 h 3008365"/>
              <a:gd name="connsiteX1" fmla="*/ 1240055 w 2704677"/>
              <a:gd name="connsiteY1" fmla="*/ 82572 h 3008365"/>
              <a:gd name="connsiteX2" fmla="*/ 1100617 w 2704677"/>
              <a:gd name="connsiteY2" fmla="*/ 339467 h 3008365"/>
              <a:gd name="connsiteX3" fmla="*/ 1092643 w 2704677"/>
              <a:gd name="connsiteY3" fmla="*/ 361255 h 3008365"/>
              <a:gd name="connsiteX4" fmla="*/ 1049761 w 2704677"/>
              <a:gd name="connsiteY4" fmla="*/ 478415 h 3008365"/>
              <a:gd name="connsiteX5" fmla="*/ 1012495 w 2704677"/>
              <a:gd name="connsiteY5" fmla="*/ 623351 h 3008365"/>
              <a:gd name="connsiteX6" fmla="*/ 1008138 w 2704677"/>
              <a:gd name="connsiteY6" fmla="*/ 651899 h 3008365"/>
              <a:gd name="connsiteX7" fmla="*/ 989577 w 2704677"/>
              <a:gd name="connsiteY7" fmla="*/ 773514 h 3008365"/>
              <a:gd name="connsiteX8" fmla="*/ 981769 w 2704677"/>
              <a:gd name="connsiteY8" fmla="*/ 928143 h 3008365"/>
              <a:gd name="connsiteX9" fmla="*/ 989577 w 2704677"/>
              <a:gd name="connsiteY9" fmla="*/ 1082772 h 3008365"/>
              <a:gd name="connsiteX10" fmla="*/ 1011630 w 2704677"/>
              <a:gd name="connsiteY10" fmla="*/ 1227267 h 3008365"/>
              <a:gd name="connsiteX11" fmla="*/ 1012495 w 2704677"/>
              <a:gd name="connsiteY11" fmla="*/ 1232935 h 3008365"/>
              <a:gd name="connsiteX12" fmla="*/ 1424727 w 2704677"/>
              <a:gd name="connsiteY12" fmla="*/ 1997539 h 3008365"/>
              <a:gd name="connsiteX13" fmla="*/ 1512354 w 2704677"/>
              <a:gd name="connsiteY13" fmla="*/ 2077180 h 3008365"/>
              <a:gd name="connsiteX14" fmla="*/ 1532125 w 2704677"/>
              <a:gd name="connsiteY14" fmla="*/ 2095149 h 3008365"/>
              <a:gd name="connsiteX15" fmla="*/ 2494123 w 2704677"/>
              <a:gd name="connsiteY15" fmla="*/ 2440497 h 3008365"/>
              <a:gd name="connsiteX16" fmla="*/ 2648752 w 2704677"/>
              <a:gd name="connsiteY16" fmla="*/ 2432689 h 3008365"/>
              <a:gd name="connsiteX17" fmla="*/ 2704677 w 2704677"/>
              <a:gd name="connsiteY17" fmla="*/ 2424154 h 3008365"/>
              <a:gd name="connsiteX18" fmla="*/ 2679360 w 2704677"/>
              <a:gd name="connsiteY18" fmla="*/ 2458009 h 3008365"/>
              <a:gd name="connsiteX19" fmla="*/ 1512354 w 2704677"/>
              <a:gd name="connsiteY19" fmla="*/ 3008365 h 3008365"/>
              <a:gd name="connsiteX20" fmla="*/ 345348 w 2704677"/>
              <a:gd name="connsiteY20" fmla="*/ 2458009 h 3008365"/>
              <a:gd name="connsiteX21" fmla="*/ 320032 w 2704677"/>
              <a:gd name="connsiteY21" fmla="*/ 2424154 h 3008365"/>
              <a:gd name="connsiteX22" fmla="*/ 258286 w 2704677"/>
              <a:gd name="connsiteY22" fmla="*/ 2341582 h 3008365"/>
              <a:gd name="connsiteX23" fmla="*/ 0 w 2704677"/>
              <a:gd name="connsiteY23" fmla="*/ 1496011 h 3008365"/>
              <a:gd name="connsiteX24" fmla="*/ 7808 w 2704677"/>
              <a:gd name="connsiteY24" fmla="*/ 1341382 h 3008365"/>
              <a:gd name="connsiteX25" fmla="*/ 26511 w 2704677"/>
              <a:gd name="connsiteY25" fmla="*/ 1218838 h 3008365"/>
              <a:gd name="connsiteX26" fmla="*/ 30726 w 2704677"/>
              <a:gd name="connsiteY26" fmla="*/ 1191219 h 3008365"/>
              <a:gd name="connsiteX27" fmla="*/ 442958 w 2704677"/>
              <a:gd name="connsiteY27" fmla="*/ 426615 h 3008365"/>
              <a:gd name="connsiteX28" fmla="*/ 514333 w 2704677"/>
              <a:gd name="connsiteY28" fmla="*/ 361746 h 3008365"/>
              <a:gd name="connsiteX29" fmla="*/ 550356 w 2704677"/>
              <a:gd name="connsiteY29" fmla="*/ 329005 h 3008365"/>
              <a:gd name="connsiteX30" fmla="*/ 923678 w 2704677"/>
              <a:gd name="connsiteY30" fmla="*/ 102505 h 3008365"/>
              <a:gd name="connsiteX31" fmla="*/ 1008280 w 2704677"/>
              <a:gd name="connsiteY31" fmla="*/ 71540 h 3008365"/>
              <a:gd name="connsiteX32" fmla="*/ 1062626 w 2704677"/>
              <a:gd name="connsiteY32" fmla="*/ 51649 h 3008365"/>
              <a:gd name="connsiteX33" fmla="*/ 1207562 w 2704677"/>
              <a:gd name="connsiteY33" fmla="*/ 14383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4677" h="3008365">
                <a:moveTo>
                  <a:pt x="1301801" y="0"/>
                </a:moveTo>
                <a:lnTo>
                  <a:pt x="1240055" y="82572"/>
                </a:lnTo>
                <a:cubicBezTo>
                  <a:pt x="1185699" y="163029"/>
                  <a:pt x="1138882" y="248999"/>
                  <a:pt x="1100617" y="339467"/>
                </a:cubicBezTo>
                <a:lnTo>
                  <a:pt x="1092643" y="361255"/>
                </a:lnTo>
                <a:lnTo>
                  <a:pt x="1049761" y="478415"/>
                </a:lnTo>
                <a:cubicBezTo>
                  <a:pt x="1035032" y="525772"/>
                  <a:pt x="1022568" y="574126"/>
                  <a:pt x="1012495" y="623351"/>
                </a:cubicBezTo>
                <a:lnTo>
                  <a:pt x="1008138" y="651899"/>
                </a:lnTo>
                <a:lnTo>
                  <a:pt x="989577" y="773514"/>
                </a:lnTo>
                <a:cubicBezTo>
                  <a:pt x="984414" y="824355"/>
                  <a:pt x="981769" y="875940"/>
                  <a:pt x="981769" y="928143"/>
                </a:cubicBezTo>
                <a:cubicBezTo>
                  <a:pt x="981769" y="980346"/>
                  <a:pt x="984414" y="1031932"/>
                  <a:pt x="989577" y="1082772"/>
                </a:cubicBezTo>
                <a:lnTo>
                  <a:pt x="1011630" y="1227267"/>
                </a:lnTo>
                <a:lnTo>
                  <a:pt x="1012495" y="1232935"/>
                </a:lnTo>
                <a:cubicBezTo>
                  <a:pt x="1072933" y="1528287"/>
                  <a:pt x="1219466" y="1792277"/>
                  <a:pt x="1424727" y="1997539"/>
                </a:cubicBezTo>
                <a:lnTo>
                  <a:pt x="1512354" y="2077180"/>
                </a:lnTo>
                <a:lnTo>
                  <a:pt x="1532125" y="2095149"/>
                </a:lnTo>
                <a:cubicBezTo>
                  <a:pt x="1793550" y="2310895"/>
                  <a:pt x="2128701" y="2440497"/>
                  <a:pt x="2494123" y="2440497"/>
                </a:cubicBezTo>
                <a:cubicBezTo>
                  <a:pt x="2546326" y="2440497"/>
                  <a:pt x="2597912" y="2437852"/>
                  <a:pt x="2648752" y="2432689"/>
                </a:cubicBezTo>
                <a:lnTo>
                  <a:pt x="2704677" y="2424154"/>
                </a:lnTo>
                <a:lnTo>
                  <a:pt x="2679360" y="2458009"/>
                </a:lnTo>
                <a:cubicBezTo>
                  <a:pt x="2401972" y="2794125"/>
                  <a:pt x="1982182" y="3008365"/>
                  <a:pt x="1512354" y="3008365"/>
                </a:cubicBezTo>
                <a:cubicBezTo>
                  <a:pt x="1042526" y="3008365"/>
                  <a:pt x="622736" y="2794125"/>
                  <a:pt x="345348" y="2458009"/>
                </a:cubicBezTo>
                <a:lnTo>
                  <a:pt x="320032" y="2424154"/>
                </a:lnTo>
                <a:lnTo>
                  <a:pt x="258286" y="2341582"/>
                </a:lnTo>
                <a:cubicBezTo>
                  <a:pt x="95218" y="2100209"/>
                  <a:pt x="0" y="1809230"/>
                  <a:pt x="0" y="1496011"/>
                </a:cubicBezTo>
                <a:cubicBezTo>
                  <a:pt x="0" y="1443808"/>
                  <a:pt x="2645" y="1392223"/>
                  <a:pt x="7808" y="1341382"/>
                </a:cubicBezTo>
                <a:lnTo>
                  <a:pt x="26511" y="1218838"/>
                </a:lnTo>
                <a:lnTo>
                  <a:pt x="30726" y="1191219"/>
                </a:lnTo>
                <a:cubicBezTo>
                  <a:pt x="91164" y="895867"/>
                  <a:pt x="237697" y="631877"/>
                  <a:pt x="442958" y="426615"/>
                </a:cubicBezTo>
                <a:lnTo>
                  <a:pt x="514333" y="361746"/>
                </a:lnTo>
                <a:lnTo>
                  <a:pt x="550356" y="329005"/>
                </a:lnTo>
                <a:cubicBezTo>
                  <a:pt x="662396" y="236543"/>
                  <a:pt x="787976" y="159902"/>
                  <a:pt x="923678" y="102505"/>
                </a:cubicBezTo>
                <a:lnTo>
                  <a:pt x="1008280" y="71540"/>
                </a:lnTo>
                <a:lnTo>
                  <a:pt x="1062626" y="51649"/>
                </a:lnTo>
                <a:cubicBezTo>
                  <a:pt x="1109983" y="36920"/>
                  <a:pt x="1158337" y="24456"/>
                  <a:pt x="1207562" y="14383"/>
                </a:cubicBezTo>
                <a:close/>
              </a:path>
            </a:pathLst>
          </a:custGeom>
          <a:solidFill>
            <a:srgbClr val="19A4A0"/>
          </a:solidFill>
          <a:ln>
            <a:solidFill>
              <a:srgbClr val="19A4A0"/>
            </a:solidFill>
          </a:ln>
          <a:effectLst>
            <a:outerShdw blurRad="190500" dist="190500" dir="9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7E205A-4C8B-4A16-4BF3-8170BC99B38C}"/>
              </a:ext>
            </a:extLst>
          </p:cNvPr>
          <p:cNvSpPr/>
          <p:nvPr/>
        </p:nvSpPr>
        <p:spPr>
          <a:xfrm rot="17042089">
            <a:off x="8550843" y="-1191604"/>
            <a:ext cx="2028507" cy="2256274"/>
          </a:xfrm>
          <a:custGeom>
            <a:avLst/>
            <a:gdLst>
              <a:gd name="connsiteX0" fmla="*/ 1512354 w 2704676"/>
              <a:gd name="connsiteY0" fmla="*/ 0 h 3008365"/>
              <a:gd name="connsiteX1" fmla="*/ 1962082 w 2704676"/>
              <a:gd name="connsiteY1" fmla="*/ 67992 h 3008365"/>
              <a:gd name="connsiteX2" fmla="*/ 1993400 w 2704676"/>
              <a:gd name="connsiteY2" fmla="*/ 79455 h 3008365"/>
              <a:gd name="connsiteX3" fmla="*/ 2101030 w 2704676"/>
              <a:gd name="connsiteY3" fmla="*/ 118848 h 3008365"/>
              <a:gd name="connsiteX4" fmla="*/ 2474352 w 2704676"/>
              <a:gd name="connsiteY4" fmla="*/ 345348 h 3008365"/>
              <a:gd name="connsiteX5" fmla="*/ 2494124 w 2704676"/>
              <a:gd name="connsiteY5" fmla="*/ 363318 h 3008365"/>
              <a:gd name="connsiteX6" fmla="*/ 2581750 w 2704676"/>
              <a:gd name="connsiteY6" fmla="*/ 442958 h 3008365"/>
              <a:gd name="connsiteX7" fmla="*/ 2679360 w 2704676"/>
              <a:gd name="connsiteY7" fmla="*/ 550356 h 3008365"/>
              <a:gd name="connsiteX8" fmla="*/ 2704676 w 2704676"/>
              <a:gd name="connsiteY8" fmla="*/ 584211 h 3008365"/>
              <a:gd name="connsiteX9" fmla="*/ 2648753 w 2704676"/>
              <a:gd name="connsiteY9" fmla="*/ 575676 h 3008365"/>
              <a:gd name="connsiteX10" fmla="*/ 2494124 w 2704676"/>
              <a:gd name="connsiteY10" fmla="*/ 567868 h 3008365"/>
              <a:gd name="connsiteX11" fmla="*/ 2339495 w 2704676"/>
              <a:gd name="connsiteY11" fmla="*/ 575676 h 3008365"/>
              <a:gd name="connsiteX12" fmla="*/ 2283571 w 2704676"/>
              <a:gd name="connsiteY12" fmla="*/ 584211 h 3008365"/>
              <a:gd name="connsiteX13" fmla="*/ 2189332 w 2704676"/>
              <a:gd name="connsiteY13" fmla="*/ 598594 h 3008365"/>
              <a:gd name="connsiteX14" fmla="*/ 2044396 w 2704676"/>
              <a:gd name="connsiteY14" fmla="*/ 635860 h 3008365"/>
              <a:gd name="connsiteX15" fmla="*/ 1990050 w 2704676"/>
              <a:gd name="connsiteY15" fmla="*/ 655751 h 3008365"/>
              <a:gd name="connsiteX16" fmla="*/ 1905448 w 2704676"/>
              <a:gd name="connsiteY16" fmla="*/ 686716 h 3008365"/>
              <a:gd name="connsiteX17" fmla="*/ 1532126 w 2704676"/>
              <a:gd name="connsiteY17" fmla="*/ 913216 h 3008365"/>
              <a:gd name="connsiteX18" fmla="*/ 1496103 w 2704676"/>
              <a:gd name="connsiteY18" fmla="*/ 945957 h 3008365"/>
              <a:gd name="connsiteX19" fmla="*/ 1424728 w 2704676"/>
              <a:gd name="connsiteY19" fmla="*/ 1010826 h 3008365"/>
              <a:gd name="connsiteX20" fmla="*/ 1012496 w 2704676"/>
              <a:gd name="connsiteY20" fmla="*/ 1775430 h 3008365"/>
              <a:gd name="connsiteX21" fmla="*/ 1008281 w 2704676"/>
              <a:gd name="connsiteY21" fmla="*/ 1803049 h 3008365"/>
              <a:gd name="connsiteX22" fmla="*/ 989578 w 2704676"/>
              <a:gd name="connsiteY22" fmla="*/ 1925593 h 3008365"/>
              <a:gd name="connsiteX23" fmla="*/ 981770 w 2704676"/>
              <a:gd name="connsiteY23" fmla="*/ 2080222 h 3008365"/>
              <a:gd name="connsiteX24" fmla="*/ 1240056 w 2704676"/>
              <a:gd name="connsiteY24" fmla="*/ 2925793 h 3008365"/>
              <a:gd name="connsiteX25" fmla="*/ 1301802 w 2704676"/>
              <a:gd name="connsiteY25" fmla="*/ 3008365 h 3008365"/>
              <a:gd name="connsiteX26" fmla="*/ 1207562 w 2704676"/>
              <a:gd name="connsiteY26" fmla="*/ 2993982 h 3008365"/>
              <a:gd name="connsiteX27" fmla="*/ 0 w 2704676"/>
              <a:gd name="connsiteY27" fmla="*/ 1512354 h 3008365"/>
              <a:gd name="connsiteX28" fmla="*/ 67992 w 2704676"/>
              <a:gd name="connsiteY28" fmla="*/ 1062626 h 3008365"/>
              <a:gd name="connsiteX29" fmla="*/ 110874 w 2704676"/>
              <a:gd name="connsiteY29" fmla="*/ 945466 h 3008365"/>
              <a:gd name="connsiteX30" fmla="*/ 118848 w 2704676"/>
              <a:gd name="connsiteY30" fmla="*/ 923678 h 3008365"/>
              <a:gd name="connsiteX31" fmla="*/ 923678 w 2704676"/>
              <a:gd name="connsiteY31" fmla="*/ 118848 h 3008365"/>
              <a:gd name="connsiteX32" fmla="*/ 1008139 w 2704676"/>
              <a:gd name="connsiteY32" fmla="*/ 87935 h 3008365"/>
              <a:gd name="connsiteX33" fmla="*/ 1062626 w 2704676"/>
              <a:gd name="connsiteY33" fmla="*/ 67992 h 3008365"/>
              <a:gd name="connsiteX34" fmla="*/ 1512354 w 2704676"/>
              <a:gd name="connsiteY34" fmla="*/ 0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04676" h="3008365">
                <a:moveTo>
                  <a:pt x="1512354" y="0"/>
                </a:moveTo>
                <a:cubicBezTo>
                  <a:pt x="1668964" y="0"/>
                  <a:pt x="1820013" y="23805"/>
                  <a:pt x="1962082" y="67992"/>
                </a:cubicBezTo>
                <a:lnTo>
                  <a:pt x="1993400" y="79455"/>
                </a:lnTo>
                <a:lnTo>
                  <a:pt x="2101030" y="118848"/>
                </a:lnTo>
                <a:cubicBezTo>
                  <a:pt x="2236732" y="176245"/>
                  <a:pt x="2362313" y="252886"/>
                  <a:pt x="2474352" y="345348"/>
                </a:cubicBezTo>
                <a:lnTo>
                  <a:pt x="2494124" y="363318"/>
                </a:lnTo>
                <a:lnTo>
                  <a:pt x="2581750" y="442958"/>
                </a:lnTo>
                <a:cubicBezTo>
                  <a:pt x="2615960" y="477169"/>
                  <a:pt x="2648539" y="513010"/>
                  <a:pt x="2679360" y="550356"/>
                </a:cubicBezTo>
                <a:lnTo>
                  <a:pt x="2704676" y="584211"/>
                </a:lnTo>
                <a:lnTo>
                  <a:pt x="2648753" y="575676"/>
                </a:lnTo>
                <a:cubicBezTo>
                  <a:pt x="2597913" y="570513"/>
                  <a:pt x="2546327" y="567868"/>
                  <a:pt x="2494124" y="567868"/>
                </a:cubicBezTo>
                <a:cubicBezTo>
                  <a:pt x="2441921" y="567868"/>
                  <a:pt x="2390336" y="570513"/>
                  <a:pt x="2339495" y="575676"/>
                </a:cubicBezTo>
                <a:lnTo>
                  <a:pt x="2283571" y="584211"/>
                </a:lnTo>
                <a:lnTo>
                  <a:pt x="2189332" y="598594"/>
                </a:lnTo>
                <a:cubicBezTo>
                  <a:pt x="2140107" y="608667"/>
                  <a:pt x="2091753" y="621131"/>
                  <a:pt x="2044396" y="635860"/>
                </a:cubicBezTo>
                <a:lnTo>
                  <a:pt x="1990050" y="655751"/>
                </a:lnTo>
                <a:lnTo>
                  <a:pt x="1905448" y="686716"/>
                </a:lnTo>
                <a:cubicBezTo>
                  <a:pt x="1769746" y="744113"/>
                  <a:pt x="1644166" y="820754"/>
                  <a:pt x="1532126" y="913216"/>
                </a:cubicBezTo>
                <a:lnTo>
                  <a:pt x="1496103" y="945957"/>
                </a:lnTo>
                <a:lnTo>
                  <a:pt x="1424728" y="1010826"/>
                </a:lnTo>
                <a:cubicBezTo>
                  <a:pt x="1219467" y="1216088"/>
                  <a:pt x="1072934" y="1480078"/>
                  <a:pt x="1012496" y="1775430"/>
                </a:cubicBezTo>
                <a:lnTo>
                  <a:pt x="1008281" y="1803049"/>
                </a:lnTo>
                <a:lnTo>
                  <a:pt x="989578" y="1925593"/>
                </a:lnTo>
                <a:cubicBezTo>
                  <a:pt x="984415" y="1976434"/>
                  <a:pt x="981770" y="2028019"/>
                  <a:pt x="981770" y="2080222"/>
                </a:cubicBezTo>
                <a:cubicBezTo>
                  <a:pt x="981770" y="2393441"/>
                  <a:pt x="1076988" y="2684420"/>
                  <a:pt x="1240056" y="2925793"/>
                </a:cubicBezTo>
                <a:lnTo>
                  <a:pt x="1301802" y="3008365"/>
                </a:lnTo>
                <a:lnTo>
                  <a:pt x="1207562" y="2993982"/>
                </a:lnTo>
                <a:cubicBezTo>
                  <a:pt x="518408" y="2852961"/>
                  <a:pt x="0" y="2243198"/>
                  <a:pt x="0" y="1512354"/>
                </a:cubicBezTo>
                <a:cubicBezTo>
                  <a:pt x="0" y="1355745"/>
                  <a:pt x="23805" y="1204695"/>
                  <a:pt x="67992" y="1062626"/>
                </a:cubicBezTo>
                <a:lnTo>
                  <a:pt x="110874" y="945466"/>
                </a:lnTo>
                <a:lnTo>
                  <a:pt x="118848" y="923678"/>
                </a:lnTo>
                <a:cubicBezTo>
                  <a:pt x="271907" y="561807"/>
                  <a:pt x="561807" y="271907"/>
                  <a:pt x="923678" y="118848"/>
                </a:cubicBezTo>
                <a:lnTo>
                  <a:pt x="1008139" y="87935"/>
                </a:lnTo>
                <a:lnTo>
                  <a:pt x="1062626" y="67992"/>
                </a:lnTo>
                <a:cubicBezTo>
                  <a:pt x="1204695" y="23805"/>
                  <a:pt x="1355745" y="0"/>
                  <a:pt x="1512354" y="0"/>
                </a:cubicBezTo>
                <a:close/>
              </a:path>
            </a:pathLst>
          </a:custGeom>
          <a:solidFill>
            <a:srgbClr val="4FC079"/>
          </a:solidFill>
          <a:ln>
            <a:solidFill>
              <a:srgbClr val="4FC079"/>
            </a:solidFill>
          </a:ln>
          <a:effectLst>
            <a:outerShdw blurRad="190500" dist="190500" dir="15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DAF98F-CECB-B270-C254-D6E89B0C42C4}"/>
              </a:ext>
            </a:extLst>
          </p:cNvPr>
          <p:cNvSpPr/>
          <p:nvPr/>
        </p:nvSpPr>
        <p:spPr>
          <a:xfrm rot="13534159">
            <a:off x="11113590" y="-2808566"/>
            <a:ext cx="2268531" cy="1559432"/>
          </a:xfrm>
          <a:custGeom>
            <a:avLst/>
            <a:gdLst>
              <a:gd name="connsiteX0" fmla="*/ 1512354 w 3024708"/>
              <a:gd name="connsiteY0" fmla="*/ 0 h 2079242"/>
              <a:gd name="connsiteX1" fmla="*/ 2474352 w 3024708"/>
              <a:gd name="connsiteY1" fmla="*/ 345348 h 2079242"/>
              <a:gd name="connsiteX2" fmla="*/ 2494124 w 3024708"/>
              <a:gd name="connsiteY2" fmla="*/ 363318 h 2079242"/>
              <a:gd name="connsiteX3" fmla="*/ 2581750 w 3024708"/>
              <a:gd name="connsiteY3" fmla="*/ 442958 h 2079242"/>
              <a:gd name="connsiteX4" fmla="*/ 2993982 w 3024708"/>
              <a:gd name="connsiteY4" fmla="*/ 1207562 h 2079242"/>
              <a:gd name="connsiteX5" fmla="*/ 2994847 w 3024708"/>
              <a:gd name="connsiteY5" fmla="*/ 1213231 h 2079242"/>
              <a:gd name="connsiteX6" fmla="*/ 3016900 w 3024708"/>
              <a:gd name="connsiteY6" fmla="*/ 1357725 h 2079242"/>
              <a:gd name="connsiteX7" fmla="*/ 3024708 w 3024708"/>
              <a:gd name="connsiteY7" fmla="*/ 1512354 h 2079242"/>
              <a:gd name="connsiteX8" fmla="*/ 3016900 w 3024708"/>
              <a:gd name="connsiteY8" fmla="*/ 1666983 h 2079242"/>
              <a:gd name="connsiteX9" fmla="*/ 2998198 w 3024708"/>
              <a:gd name="connsiteY9" fmla="*/ 1789527 h 2079242"/>
              <a:gd name="connsiteX10" fmla="*/ 2993982 w 3024708"/>
              <a:gd name="connsiteY10" fmla="*/ 1817146 h 2079242"/>
              <a:gd name="connsiteX11" fmla="*/ 2956716 w 3024708"/>
              <a:gd name="connsiteY11" fmla="*/ 1962082 h 2079242"/>
              <a:gd name="connsiteX12" fmla="*/ 2913835 w 3024708"/>
              <a:gd name="connsiteY12" fmla="*/ 2079242 h 2079242"/>
              <a:gd name="connsiteX13" fmla="*/ 2905860 w 3024708"/>
              <a:gd name="connsiteY13" fmla="*/ 2057454 h 2079242"/>
              <a:gd name="connsiteX14" fmla="*/ 2766422 w 3024708"/>
              <a:gd name="connsiteY14" fmla="*/ 1800559 h 2079242"/>
              <a:gd name="connsiteX15" fmla="*/ 2704676 w 3024708"/>
              <a:gd name="connsiteY15" fmla="*/ 1717987 h 2079242"/>
              <a:gd name="connsiteX16" fmla="*/ 2679360 w 3024708"/>
              <a:gd name="connsiteY16" fmla="*/ 1684132 h 2079242"/>
              <a:gd name="connsiteX17" fmla="*/ 2581750 w 3024708"/>
              <a:gd name="connsiteY17" fmla="*/ 1576734 h 2079242"/>
              <a:gd name="connsiteX18" fmla="*/ 2494124 w 3024708"/>
              <a:gd name="connsiteY18" fmla="*/ 1497094 h 2079242"/>
              <a:gd name="connsiteX19" fmla="*/ 2474352 w 3024708"/>
              <a:gd name="connsiteY19" fmla="*/ 1479124 h 2079242"/>
              <a:gd name="connsiteX20" fmla="*/ 2101030 w 3024708"/>
              <a:gd name="connsiteY20" fmla="*/ 1252624 h 2079242"/>
              <a:gd name="connsiteX21" fmla="*/ 1993400 w 3024708"/>
              <a:gd name="connsiteY21" fmla="*/ 1213231 h 2079242"/>
              <a:gd name="connsiteX22" fmla="*/ 1962082 w 3024708"/>
              <a:gd name="connsiteY22" fmla="*/ 1201768 h 2079242"/>
              <a:gd name="connsiteX23" fmla="*/ 1512354 w 3024708"/>
              <a:gd name="connsiteY23" fmla="*/ 1133776 h 2079242"/>
              <a:gd name="connsiteX24" fmla="*/ 1062626 w 3024708"/>
              <a:gd name="connsiteY24" fmla="*/ 1201768 h 2079242"/>
              <a:gd name="connsiteX25" fmla="*/ 1008139 w 3024708"/>
              <a:gd name="connsiteY25" fmla="*/ 1221711 h 2079242"/>
              <a:gd name="connsiteX26" fmla="*/ 923678 w 3024708"/>
              <a:gd name="connsiteY26" fmla="*/ 1252624 h 2079242"/>
              <a:gd name="connsiteX27" fmla="*/ 118848 w 3024708"/>
              <a:gd name="connsiteY27" fmla="*/ 2057454 h 2079242"/>
              <a:gd name="connsiteX28" fmla="*/ 110874 w 3024708"/>
              <a:gd name="connsiteY28" fmla="*/ 2079242 h 2079242"/>
              <a:gd name="connsiteX29" fmla="*/ 67992 w 3024708"/>
              <a:gd name="connsiteY29" fmla="*/ 1962082 h 2079242"/>
              <a:gd name="connsiteX30" fmla="*/ 0 w 3024708"/>
              <a:gd name="connsiteY30" fmla="*/ 1512354 h 2079242"/>
              <a:gd name="connsiteX31" fmla="*/ 1207562 w 3024708"/>
              <a:gd name="connsiteY31" fmla="*/ 30726 h 2079242"/>
              <a:gd name="connsiteX32" fmla="*/ 1302630 w 3024708"/>
              <a:gd name="connsiteY32" fmla="*/ 16217 h 2079242"/>
              <a:gd name="connsiteX33" fmla="*/ 1357725 w 3024708"/>
              <a:gd name="connsiteY33" fmla="*/ 7808 h 2079242"/>
              <a:gd name="connsiteX34" fmla="*/ 1512354 w 3024708"/>
              <a:gd name="connsiteY34" fmla="*/ 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4708" h="2079242">
                <a:moveTo>
                  <a:pt x="1512354" y="0"/>
                </a:moveTo>
                <a:cubicBezTo>
                  <a:pt x="1877776" y="0"/>
                  <a:pt x="2212928" y="129602"/>
                  <a:pt x="2474352" y="345348"/>
                </a:cubicBezTo>
                <a:lnTo>
                  <a:pt x="2494124" y="363318"/>
                </a:lnTo>
                <a:lnTo>
                  <a:pt x="2581750" y="442958"/>
                </a:lnTo>
                <a:cubicBezTo>
                  <a:pt x="2787012" y="648220"/>
                  <a:pt x="2933545" y="912210"/>
                  <a:pt x="2993982" y="1207562"/>
                </a:cubicBezTo>
                <a:lnTo>
                  <a:pt x="2994847" y="1213231"/>
                </a:lnTo>
                <a:lnTo>
                  <a:pt x="3016900" y="1357725"/>
                </a:lnTo>
                <a:cubicBezTo>
                  <a:pt x="3022063" y="1408566"/>
                  <a:pt x="3024708" y="1460151"/>
                  <a:pt x="3024708" y="1512354"/>
                </a:cubicBezTo>
                <a:cubicBezTo>
                  <a:pt x="3024708" y="1564557"/>
                  <a:pt x="3022063" y="1616143"/>
                  <a:pt x="3016900" y="1666983"/>
                </a:cubicBezTo>
                <a:lnTo>
                  <a:pt x="2998198" y="1789527"/>
                </a:lnTo>
                <a:lnTo>
                  <a:pt x="2993982" y="1817146"/>
                </a:lnTo>
                <a:cubicBezTo>
                  <a:pt x="2983910" y="1866371"/>
                  <a:pt x="2971445" y="1914726"/>
                  <a:pt x="2956716" y="1962082"/>
                </a:cubicBezTo>
                <a:lnTo>
                  <a:pt x="2913835" y="2079242"/>
                </a:lnTo>
                <a:lnTo>
                  <a:pt x="2905860" y="2057454"/>
                </a:lnTo>
                <a:cubicBezTo>
                  <a:pt x="2867595" y="1966986"/>
                  <a:pt x="2820778" y="1881016"/>
                  <a:pt x="2766422" y="1800559"/>
                </a:cubicBezTo>
                <a:lnTo>
                  <a:pt x="2704676" y="1717987"/>
                </a:lnTo>
                <a:lnTo>
                  <a:pt x="2679360" y="1684132"/>
                </a:lnTo>
                <a:cubicBezTo>
                  <a:pt x="2648539" y="1646786"/>
                  <a:pt x="2615960" y="1610945"/>
                  <a:pt x="2581750" y="1576734"/>
                </a:cubicBezTo>
                <a:lnTo>
                  <a:pt x="2494124" y="1497094"/>
                </a:lnTo>
                <a:lnTo>
                  <a:pt x="2474352" y="1479124"/>
                </a:lnTo>
                <a:cubicBezTo>
                  <a:pt x="2362313" y="1386662"/>
                  <a:pt x="2236732" y="1310021"/>
                  <a:pt x="2101030" y="1252624"/>
                </a:cubicBezTo>
                <a:lnTo>
                  <a:pt x="1993400" y="1213231"/>
                </a:lnTo>
                <a:lnTo>
                  <a:pt x="1962082" y="1201768"/>
                </a:lnTo>
                <a:cubicBezTo>
                  <a:pt x="1820013" y="1157581"/>
                  <a:pt x="1668964" y="1133776"/>
                  <a:pt x="1512354" y="1133776"/>
                </a:cubicBezTo>
                <a:cubicBezTo>
                  <a:pt x="1355745" y="1133776"/>
                  <a:pt x="1204695" y="1157581"/>
                  <a:pt x="1062626" y="1201768"/>
                </a:cubicBezTo>
                <a:lnTo>
                  <a:pt x="1008139" y="1221711"/>
                </a:lnTo>
                <a:lnTo>
                  <a:pt x="923678" y="1252624"/>
                </a:lnTo>
                <a:cubicBezTo>
                  <a:pt x="561807" y="1405683"/>
                  <a:pt x="271907" y="1695583"/>
                  <a:pt x="118848" y="2057454"/>
                </a:cubicBezTo>
                <a:lnTo>
                  <a:pt x="110874" y="2079242"/>
                </a:lnTo>
                <a:lnTo>
                  <a:pt x="67992" y="1962082"/>
                </a:lnTo>
                <a:cubicBezTo>
                  <a:pt x="23805" y="1820013"/>
                  <a:pt x="0" y="1668964"/>
                  <a:pt x="0" y="1512354"/>
                </a:cubicBezTo>
                <a:cubicBezTo>
                  <a:pt x="0" y="781510"/>
                  <a:pt x="518408" y="171747"/>
                  <a:pt x="1207562" y="30726"/>
                </a:cubicBezTo>
                <a:lnTo>
                  <a:pt x="1302630" y="16217"/>
                </a:lnTo>
                <a:lnTo>
                  <a:pt x="1357725" y="7808"/>
                </a:lnTo>
                <a:cubicBezTo>
                  <a:pt x="1408566" y="2645"/>
                  <a:pt x="1460151" y="0"/>
                  <a:pt x="1512354" y="0"/>
                </a:cubicBezTo>
                <a:close/>
              </a:path>
            </a:pathLst>
          </a:custGeom>
          <a:solidFill>
            <a:srgbClr val="71D261"/>
          </a:solidFill>
          <a:ln>
            <a:solidFill>
              <a:srgbClr val="79D65B"/>
            </a:solidFill>
          </a:ln>
          <a:effectLst>
            <a:outerShdw blurRad="190500" dist="190500" dir="192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16" name="Google Shape;265;p29">
            <a:extLst>
              <a:ext uri="{FF2B5EF4-FFF2-40B4-BE49-F238E27FC236}">
                <a16:creationId xmlns:a16="http://schemas.microsoft.com/office/drawing/2014/main" id="{A598051D-43DE-75B3-6844-C2CEE8D171BC}"/>
              </a:ext>
            </a:extLst>
          </p:cNvPr>
          <p:cNvSpPr/>
          <p:nvPr/>
        </p:nvSpPr>
        <p:spPr>
          <a:xfrm>
            <a:off x="6748042" y="4722128"/>
            <a:ext cx="2268398" cy="25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i="0" u="none" strike="noStrike" cap="none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0</a:t>
            </a:r>
            <a:r>
              <a:rPr lang="ro-RO" sz="1600" i="0" u="none" strike="noStrike" cap="none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3</a:t>
            </a:r>
            <a:endParaRPr sz="1600" i="0" u="none" strike="noStrike" cap="none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28;p29">
            <a:extLst>
              <a:ext uri="{FF2B5EF4-FFF2-40B4-BE49-F238E27FC236}">
                <a16:creationId xmlns:a16="http://schemas.microsoft.com/office/drawing/2014/main" id="{D59F4D08-2EFB-BC4F-8CE8-ACEE8FBF2A86}"/>
              </a:ext>
            </a:extLst>
          </p:cNvPr>
          <p:cNvSpPr/>
          <p:nvPr/>
        </p:nvSpPr>
        <p:spPr>
          <a:xfrm>
            <a:off x="1500189" y="1284090"/>
            <a:ext cx="3400425" cy="20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2" name="Google Shape;398;p32">
            <a:extLst>
              <a:ext uri="{FF2B5EF4-FFF2-40B4-BE49-F238E27FC236}">
                <a16:creationId xmlns:a16="http://schemas.microsoft.com/office/drawing/2014/main" id="{9974F90C-9AF6-918C-56C6-98FA09F61A5A}"/>
              </a:ext>
            </a:extLst>
          </p:cNvPr>
          <p:cNvSpPr/>
          <p:nvPr/>
        </p:nvSpPr>
        <p:spPr>
          <a:xfrm>
            <a:off x="1671639" y="1875236"/>
            <a:ext cx="5800725" cy="16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10" name="Google Shape;399;p32">
            <a:extLst>
              <a:ext uri="{FF2B5EF4-FFF2-40B4-BE49-F238E27FC236}">
                <a16:creationId xmlns:a16="http://schemas.microsoft.com/office/drawing/2014/main" id="{2AA336CB-73A7-B949-4E0B-3F31701CCCF1}"/>
              </a:ext>
            </a:extLst>
          </p:cNvPr>
          <p:cNvSpPr/>
          <p:nvPr/>
        </p:nvSpPr>
        <p:spPr>
          <a:xfrm>
            <a:off x="1671639" y="1875236"/>
            <a:ext cx="1289475" cy="16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33" name="Google Shape;417;p32">
            <a:extLst>
              <a:ext uri="{FF2B5EF4-FFF2-40B4-BE49-F238E27FC236}">
                <a16:creationId xmlns:a16="http://schemas.microsoft.com/office/drawing/2014/main" id="{E30E1553-3528-F1A6-CC96-3EDC9DC70D50}"/>
              </a:ext>
            </a:extLst>
          </p:cNvPr>
          <p:cNvSpPr/>
          <p:nvPr/>
        </p:nvSpPr>
        <p:spPr>
          <a:xfrm>
            <a:off x="3175400" y="1875236"/>
            <a:ext cx="1289475" cy="16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55" name="Google Shape;435;p32">
            <a:extLst>
              <a:ext uri="{FF2B5EF4-FFF2-40B4-BE49-F238E27FC236}">
                <a16:creationId xmlns:a16="http://schemas.microsoft.com/office/drawing/2014/main" id="{7C308ACF-610F-48D4-E5CA-D63B721DE034}"/>
              </a:ext>
            </a:extLst>
          </p:cNvPr>
          <p:cNvSpPr/>
          <p:nvPr/>
        </p:nvSpPr>
        <p:spPr>
          <a:xfrm>
            <a:off x="4679161" y="1875236"/>
            <a:ext cx="1289475" cy="16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208" name="Google Shape;453;p32">
            <a:extLst>
              <a:ext uri="{FF2B5EF4-FFF2-40B4-BE49-F238E27FC236}">
                <a16:creationId xmlns:a16="http://schemas.microsoft.com/office/drawing/2014/main" id="{85001FF0-B082-4218-E6C0-BE560683DD00}"/>
              </a:ext>
            </a:extLst>
          </p:cNvPr>
          <p:cNvSpPr/>
          <p:nvPr/>
        </p:nvSpPr>
        <p:spPr>
          <a:xfrm>
            <a:off x="6182922" y="1875236"/>
            <a:ext cx="1289475" cy="16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pic>
        <p:nvPicPr>
          <p:cNvPr id="3" name="Picture 2" descr="A green tick in a gear&#10;&#10;AI-generated content may be incorrect.">
            <a:extLst>
              <a:ext uri="{FF2B5EF4-FFF2-40B4-BE49-F238E27FC236}">
                <a16:creationId xmlns:a16="http://schemas.microsoft.com/office/drawing/2014/main" id="{3AA4C0E8-B47E-BAFD-4503-3DE266045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394" y="-2173009"/>
            <a:ext cx="516449" cy="516449"/>
          </a:xfrm>
          <a:prstGeom prst="rect">
            <a:avLst/>
          </a:prstGeom>
        </p:spPr>
      </p:pic>
      <p:sp>
        <p:nvSpPr>
          <p:cNvPr id="17" name="Google Shape;229;p29">
            <a:extLst>
              <a:ext uri="{FF2B5EF4-FFF2-40B4-BE49-F238E27FC236}">
                <a16:creationId xmlns:a16="http://schemas.microsoft.com/office/drawing/2014/main" id="{AF20FC69-4EEF-367C-BC1C-A43B76F97B8C}"/>
              </a:ext>
            </a:extLst>
          </p:cNvPr>
          <p:cNvSpPr/>
          <p:nvPr/>
        </p:nvSpPr>
        <p:spPr>
          <a:xfrm>
            <a:off x="610646" y="540979"/>
            <a:ext cx="4289968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2800" dirty="0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Archivo ExtraBold"/>
              </a:rPr>
              <a:t>Technical Architecture</a:t>
            </a:r>
            <a:endParaRPr lang="en-US" sz="2800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Berlin Sans FB Demi" panose="020E0802020502020306" pitchFamily="34" charset="0"/>
              <a:ea typeface="ADLaM Display" panose="02010000000000000000" pitchFamily="2" charset="0"/>
              <a:cs typeface="ADLaM Display" panose="02010000000000000000" pitchFamily="2" charset="0"/>
              <a:sym typeface="Calibri"/>
            </a:endParaRPr>
          </a:p>
        </p:txBody>
      </p:sp>
      <p:pic>
        <p:nvPicPr>
          <p:cNvPr id="19" name="Picture 18" descr="A drawing compass on a yellow paper&#10;&#10;AI-generated content may be incorrect.">
            <a:extLst>
              <a:ext uri="{FF2B5EF4-FFF2-40B4-BE49-F238E27FC236}">
                <a16:creationId xmlns:a16="http://schemas.microsoft.com/office/drawing/2014/main" id="{186F1490-A780-642D-1300-BBD9A4EB9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388" y="22867"/>
            <a:ext cx="443588" cy="443588"/>
          </a:xfrm>
          <a:prstGeom prst="rect">
            <a:avLst/>
          </a:prstGeom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7DBF4187-A109-870C-FCF3-DCEC714C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" name="Picture 24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82775563-A137-F010-112C-50B3DF8C2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76" y="1244702"/>
            <a:ext cx="7482328" cy="3188747"/>
          </a:xfrm>
          <a:prstGeom prst="rect">
            <a:avLst/>
          </a:prstGeom>
        </p:spPr>
      </p:pic>
      <p:pic>
        <p:nvPicPr>
          <p:cNvPr id="26" name="Picture 25" descr="A head with arrows and a gear over it&#10;&#10;AI-generated content may be incorrect.">
            <a:extLst>
              <a:ext uri="{FF2B5EF4-FFF2-40B4-BE49-F238E27FC236}">
                <a16:creationId xmlns:a16="http://schemas.microsoft.com/office/drawing/2014/main" id="{77A2E797-A8A4-1A67-E7F4-64B589C46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5394" y="-2180712"/>
            <a:ext cx="524152" cy="5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B0A"/>
            </a:gs>
            <a:gs pos="100000">
              <a:srgbClr val="003326"/>
            </a:gs>
          </a:gsLst>
          <a:lin ang="16200000" scaled="1"/>
          <a:tileRect/>
        </a:gradFill>
        <a:effectLst/>
      </p:bgPr>
    </p:bg>
    <p:spTree>
      <p:nvGrpSpPr>
        <p:cNvPr id="1" name="Shape 199">
          <a:extLst>
            <a:ext uri="{FF2B5EF4-FFF2-40B4-BE49-F238E27FC236}">
              <a16:creationId xmlns:a16="http://schemas.microsoft.com/office/drawing/2014/main" id="{B2BFB398-0FED-B59C-4790-1E9267740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875C487-EE76-DDB2-1300-EC9F2DC00900}"/>
              </a:ext>
            </a:extLst>
          </p:cNvPr>
          <p:cNvSpPr/>
          <p:nvPr/>
        </p:nvSpPr>
        <p:spPr>
          <a:xfrm>
            <a:off x="-37724" y="4575611"/>
            <a:ext cx="9182608" cy="608674"/>
          </a:xfrm>
          <a:prstGeom prst="rect">
            <a:avLst/>
          </a:prstGeom>
          <a:solidFill>
            <a:srgbClr val="050B0A"/>
          </a:solidFill>
          <a:ln>
            <a:solidFill>
              <a:srgbClr val="0033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Google Shape;265;p29">
            <a:extLst>
              <a:ext uri="{FF2B5EF4-FFF2-40B4-BE49-F238E27FC236}">
                <a16:creationId xmlns:a16="http://schemas.microsoft.com/office/drawing/2014/main" id="{C0A46F93-D55E-E420-E351-765C921FDA7F}"/>
              </a:ext>
            </a:extLst>
          </p:cNvPr>
          <p:cNvSpPr/>
          <p:nvPr/>
        </p:nvSpPr>
        <p:spPr>
          <a:xfrm>
            <a:off x="4147172" y="4717881"/>
            <a:ext cx="1016429" cy="25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b="0" i="0" u="none" strike="noStrike" cap="none" dirty="0" err="1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GreenGait</a:t>
            </a:r>
            <a:endParaRPr sz="1600" b="0" i="0" u="none" strike="noStrike" cap="none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Picture 48" descr="A hexagon with white text&#10;&#10;AI-generated content may be incorrect.">
            <a:extLst>
              <a:ext uri="{FF2B5EF4-FFF2-40B4-BE49-F238E27FC236}">
                <a16:creationId xmlns:a16="http://schemas.microsoft.com/office/drawing/2014/main" id="{4B644058-6AB5-9EDF-5B4D-A79AAF8E8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32" y="4643840"/>
            <a:ext cx="382629" cy="38262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C921121-52D6-2E6C-230C-27DAA0E7E9CB}"/>
              </a:ext>
            </a:extLst>
          </p:cNvPr>
          <p:cNvSpPr/>
          <p:nvPr/>
        </p:nvSpPr>
        <p:spPr>
          <a:xfrm rot="6349471">
            <a:off x="8273877" y="-1009213"/>
            <a:ext cx="2027886" cy="2256368"/>
          </a:xfrm>
          <a:custGeom>
            <a:avLst/>
            <a:gdLst>
              <a:gd name="connsiteX0" fmla="*/ 1401219 w 2703848"/>
              <a:gd name="connsiteY0" fmla="*/ 0 h 3008491"/>
              <a:gd name="connsiteX1" fmla="*/ 1496286 w 2703848"/>
              <a:gd name="connsiteY1" fmla="*/ 14509 h 3008491"/>
              <a:gd name="connsiteX2" fmla="*/ 2703848 w 2703848"/>
              <a:gd name="connsiteY2" fmla="*/ 1496137 h 3008491"/>
              <a:gd name="connsiteX3" fmla="*/ 2635856 w 2703848"/>
              <a:gd name="connsiteY3" fmla="*/ 1945865 h 3008491"/>
              <a:gd name="connsiteX4" fmla="*/ 2592975 w 2703848"/>
              <a:gd name="connsiteY4" fmla="*/ 2063025 h 3008491"/>
              <a:gd name="connsiteX5" fmla="*/ 2585000 w 2703848"/>
              <a:gd name="connsiteY5" fmla="*/ 2084813 h 3008491"/>
              <a:gd name="connsiteX6" fmla="*/ 1780170 w 2703848"/>
              <a:gd name="connsiteY6" fmla="*/ 2889643 h 3008491"/>
              <a:gd name="connsiteX7" fmla="*/ 1695568 w 2703848"/>
              <a:gd name="connsiteY7" fmla="*/ 2920608 h 3008491"/>
              <a:gd name="connsiteX8" fmla="*/ 1641222 w 2703848"/>
              <a:gd name="connsiteY8" fmla="*/ 2940499 h 3008491"/>
              <a:gd name="connsiteX9" fmla="*/ 1191494 w 2703848"/>
              <a:gd name="connsiteY9" fmla="*/ 3008491 h 3008491"/>
              <a:gd name="connsiteX10" fmla="*/ 741766 w 2703848"/>
              <a:gd name="connsiteY10" fmla="*/ 2940499 h 3008491"/>
              <a:gd name="connsiteX11" fmla="*/ 710448 w 2703848"/>
              <a:gd name="connsiteY11" fmla="*/ 2929037 h 3008491"/>
              <a:gd name="connsiteX12" fmla="*/ 602818 w 2703848"/>
              <a:gd name="connsiteY12" fmla="*/ 2889643 h 3008491"/>
              <a:gd name="connsiteX13" fmla="*/ 229496 w 2703848"/>
              <a:gd name="connsiteY13" fmla="*/ 2663143 h 3008491"/>
              <a:gd name="connsiteX14" fmla="*/ 209725 w 2703848"/>
              <a:gd name="connsiteY14" fmla="*/ 2645174 h 3008491"/>
              <a:gd name="connsiteX15" fmla="*/ 122098 w 2703848"/>
              <a:gd name="connsiteY15" fmla="*/ 2565533 h 3008491"/>
              <a:gd name="connsiteX16" fmla="*/ 24488 w 2703848"/>
              <a:gd name="connsiteY16" fmla="*/ 2458135 h 3008491"/>
              <a:gd name="connsiteX17" fmla="*/ 0 w 2703848"/>
              <a:gd name="connsiteY17" fmla="*/ 2425387 h 3008491"/>
              <a:gd name="connsiteX18" fmla="*/ 55096 w 2703848"/>
              <a:gd name="connsiteY18" fmla="*/ 2433796 h 3008491"/>
              <a:gd name="connsiteX19" fmla="*/ 209725 w 2703848"/>
              <a:gd name="connsiteY19" fmla="*/ 2441604 h 3008491"/>
              <a:gd name="connsiteX20" fmla="*/ 364354 w 2703848"/>
              <a:gd name="connsiteY20" fmla="*/ 2433796 h 3008491"/>
              <a:gd name="connsiteX21" fmla="*/ 419449 w 2703848"/>
              <a:gd name="connsiteY21" fmla="*/ 2425387 h 3008491"/>
              <a:gd name="connsiteX22" fmla="*/ 514517 w 2703848"/>
              <a:gd name="connsiteY22" fmla="*/ 2410878 h 3008491"/>
              <a:gd name="connsiteX23" fmla="*/ 659453 w 2703848"/>
              <a:gd name="connsiteY23" fmla="*/ 2373612 h 3008491"/>
              <a:gd name="connsiteX24" fmla="*/ 713940 w 2703848"/>
              <a:gd name="connsiteY24" fmla="*/ 2353669 h 3008491"/>
              <a:gd name="connsiteX25" fmla="*/ 798401 w 2703848"/>
              <a:gd name="connsiteY25" fmla="*/ 2322756 h 3008491"/>
              <a:gd name="connsiteX26" fmla="*/ 1171723 w 2703848"/>
              <a:gd name="connsiteY26" fmla="*/ 2096256 h 3008491"/>
              <a:gd name="connsiteX27" fmla="*/ 1207747 w 2703848"/>
              <a:gd name="connsiteY27" fmla="*/ 2063516 h 3008491"/>
              <a:gd name="connsiteX28" fmla="*/ 1279121 w 2703848"/>
              <a:gd name="connsiteY28" fmla="*/ 1998646 h 3008491"/>
              <a:gd name="connsiteX29" fmla="*/ 1691353 w 2703848"/>
              <a:gd name="connsiteY29" fmla="*/ 1234042 h 3008491"/>
              <a:gd name="connsiteX30" fmla="*/ 1695710 w 2703848"/>
              <a:gd name="connsiteY30" fmla="*/ 1205494 h 3008491"/>
              <a:gd name="connsiteX31" fmla="*/ 1714271 w 2703848"/>
              <a:gd name="connsiteY31" fmla="*/ 1083879 h 3008491"/>
              <a:gd name="connsiteX32" fmla="*/ 1722079 w 2703848"/>
              <a:gd name="connsiteY32" fmla="*/ 929250 h 3008491"/>
              <a:gd name="connsiteX33" fmla="*/ 1463793 w 2703848"/>
              <a:gd name="connsiteY33" fmla="*/ 83679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3848" h="3008491">
                <a:moveTo>
                  <a:pt x="1401219" y="0"/>
                </a:moveTo>
                <a:lnTo>
                  <a:pt x="1496286" y="14509"/>
                </a:lnTo>
                <a:cubicBezTo>
                  <a:pt x="2185440" y="155530"/>
                  <a:pt x="2703848" y="765293"/>
                  <a:pt x="2703848" y="1496137"/>
                </a:cubicBezTo>
                <a:cubicBezTo>
                  <a:pt x="2703848" y="1652747"/>
                  <a:pt x="2680044" y="1803796"/>
                  <a:pt x="2635856" y="1945865"/>
                </a:cubicBezTo>
                <a:lnTo>
                  <a:pt x="2592975" y="2063025"/>
                </a:lnTo>
                <a:lnTo>
                  <a:pt x="2585000" y="2084813"/>
                </a:lnTo>
                <a:cubicBezTo>
                  <a:pt x="2431941" y="2446685"/>
                  <a:pt x="2142041" y="2736584"/>
                  <a:pt x="1780170" y="2889643"/>
                </a:cubicBezTo>
                <a:lnTo>
                  <a:pt x="1695568" y="2920608"/>
                </a:lnTo>
                <a:lnTo>
                  <a:pt x="1641222" y="2940499"/>
                </a:lnTo>
                <a:cubicBezTo>
                  <a:pt x="1499153" y="2984687"/>
                  <a:pt x="1348104" y="3008491"/>
                  <a:pt x="1191494" y="3008491"/>
                </a:cubicBezTo>
                <a:cubicBezTo>
                  <a:pt x="1034885" y="3008491"/>
                  <a:pt x="883835" y="2984687"/>
                  <a:pt x="741766" y="2940499"/>
                </a:cubicBezTo>
                <a:lnTo>
                  <a:pt x="710448" y="2929037"/>
                </a:lnTo>
                <a:lnTo>
                  <a:pt x="602818" y="2889643"/>
                </a:lnTo>
                <a:cubicBezTo>
                  <a:pt x="467116" y="2832246"/>
                  <a:pt x="341536" y="2755606"/>
                  <a:pt x="229496" y="2663143"/>
                </a:cubicBezTo>
                <a:lnTo>
                  <a:pt x="209725" y="2645174"/>
                </a:lnTo>
                <a:lnTo>
                  <a:pt x="122098" y="2565533"/>
                </a:lnTo>
                <a:cubicBezTo>
                  <a:pt x="87888" y="2531323"/>
                  <a:pt x="55309" y="2495481"/>
                  <a:pt x="24488" y="2458135"/>
                </a:cubicBezTo>
                <a:lnTo>
                  <a:pt x="0" y="2425387"/>
                </a:lnTo>
                <a:lnTo>
                  <a:pt x="55096" y="2433796"/>
                </a:lnTo>
                <a:cubicBezTo>
                  <a:pt x="105937" y="2438959"/>
                  <a:pt x="157522" y="2441604"/>
                  <a:pt x="209725" y="2441604"/>
                </a:cubicBezTo>
                <a:cubicBezTo>
                  <a:pt x="261928" y="2441604"/>
                  <a:pt x="313514" y="2438959"/>
                  <a:pt x="364354" y="2433796"/>
                </a:cubicBezTo>
                <a:lnTo>
                  <a:pt x="419449" y="2425387"/>
                </a:lnTo>
                <a:lnTo>
                  <a:pt x="514517" y="2410878"/>
                </a:lnTo>
                <a:cubicBezTo>
                  <a:pt x="563743" y="2400806"/>
                  <a:pt x="612097" y="2388341"/>
                  <a:pt x="659453" y="2373612"/>
                </a:cubicBezTo>
                <a:lnTo>
                  <a:pt x="713940" y="2353669"/>
                </a:lnTo>
                <a:lnTo>
                  <a:pt x="798401" y="2322756"/>
                </a:lnTo>
                <a:cubicBezTo>
                  <a:pt x="934103" y="2265359"/>
                  <a:pt x="1059684" y="2188719"/>
                  <a:pt x="1171723" y="2096256"/>
                </a:cubicBezTo>
                <a:lnTo>
                  <a:pt x="1207747" y="2063516"/>
                </a:lnTo>
                <a:lnTo>
                  <a:pt x="1279121" y="1998646"/>
                </a:lnTo>
                <a:cubicBezTo>
                  <a:pt x="1484383" y="1793384"/>
                  <a:pt x="1630916" y="1529394"/>
                  <a:pt x="1691353" y="1234042"/>
                </a:cubicBezTo>
                <a:lnTo>
                  <a:pt x="1695710" y="1205494"/>
                </a:lnTo>
                <a:lnTo>
                  <a:pt x="1714271" y="1083879"/>
                </a:lnTo>
                <a:cubicBezTo>
                  <a:pt x="1719434" y="1033039"/>
                  <a:pt x="1722079" y="981453"/>
                  <a:pt x="1722079" y="929250"/>
                </a:cubicBezTo>
                <a:cubicBezTo>
                  <a:pt x="1722079" y="616031"/>
                  <a:pt x="1626861" y="325052"/>
                  <a:pt x="1463793" y="83679"/>
                </a:cubicBezTo>
                <a:close/>
              </a:path>
            </a:pathLst>
          </a:custGeom>
          <a:solidFill>
            <a:srgbClr val="29878F"/>
          </a:solidFill>
          <a:ln>
            <a:solidFill>
              <a:srgbClr val="29878F"/>
            </a:solidFill>
          </a:ln>
          <a:effectLst>
            <a:outerShdw blurRad="190500" dist="190500" dir="48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 dirty="0">
              <a:effectLst>
                <a:outerShdw blurRad="190500" dist="1905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93CA62-AF6B-219A-1795-2A684942D4D3}"/>
              </a:ext>
            </a:extLst>
          </p:cNvPr>
          <p:cNvSpPr/>
          <p:nvPr/>
        </p:nvSpPr>
        <p:spPr>
          <a:xfrm rot="2506641">
            <a:off x="8063901" y="-583886"/>
            <a:ext cx="2268531" cy="1559432"/>
          </a:xfrm>
          <a:custGeom>
            <a:avLst/>
            <a:gdLst>
              <a:gd name="connsiteX0" fmla="*/ 110874 w 3024708"/>
              <a:gd name="connsiteY0" fmla="*/ 0 h 2079242"/>
              <a:gd name="connsiteX1" fmla="*/ 118848 w 3024708"/>
              <a:gd name="connsiteY1" fmla="*/ 21788 h 2079242"/>
              <a:gd name="connsiteX2" fmla="*/ 258286 w 3024708"/>
              <a:gd name="connsiteY2" fmla="*/ 278683 h 2079242"/>
              <a:gd name="connsiteX3" fmla="*/ 320860 w 3024708"/>
              <a:gd name="connsiteY3" fmla="*/ 362362 h 2079242"/>
              <a:gd name="connsiteX4" fmla="*/ 345348 w 3024708"/>
              <a:gd name="connsiteY4" fmla="*/ 395110 h 2079242"/>
              <a:gd name="connsiteX5" fmla="*/ 442958 w 3024708"/>
              <a:gd name="connsiteY5" fmla="*/ 502508 h 2079242"/>
              <a:gd name="connsiteX6" fmla="*/ 530585 w 3024708"/>
              <a:gd name="connsiteY6" fmla="*/ 582149 h 2079242"/>
              <a:gd name="connsiteX7" fmla="*/ 550356 w 3024708"/>
              <a:gd name="connsiteY7" fmla="*/ 600118 h 2079242"/>
              <a:gd name="connsiteX8" fmla="*/ 923678 w 3024708"/>
              <a:gd name="connsiteY8" fmla="*/ 826618 h 2079242"/>
              <a:gd name="connsiteX9" fmla="*/ 1031308 w 3024708"/>
              <a:gd name="connsiteY9" fmla="*/ 866012 h 2079242"/>
              <a:gd name="connsiteX10" fmla="*/ 1062626 w 3024708"/>
              <a:gd name="connsiteY10" fmla="*/ 877474 h 2079242"/>
              <a:gd name="connsiteX11" fmla="*/ 1512354 w 3024708"/>
              <a:gd name="connsiteY11" fmla="*/ 945466 h 2079242"/>
              <a:gd name="connsiteX12" fmla="*/ 1962082 w 3024708"/>
              <a:gd name="connsiteY12" fmla="*/ 877474 h 2079242"/>
              <a:gd name="connsiteX13" fmla="*/ 2016428 w 3024708"/>
              <a:gd name="connsiteY13" fmla="*/ 857583 h 2079242"/>
              <a:gd name="connsiteX14" fmla="*/ 2101030 w 3024708"/>
              <a:gd name="connsiteY14" fmla="*/ 826618 h 2079242"/>
              <a:gd name="connsiteX15" fmla="*/ 2905860 w 3024708"/>
              <a:gd name="connsiteY15" fmla="*/ 21788 h 2079242"/>
              <a:gd name="connsiteX16" fmla="*/ 2913835 w 3024708"/>
              <a:gd name="connsiteY16" fmla="*/ 0 h 2079242"/>
              <a:gd name="connsiteX17" fmla="*/ 2956716 w 3024708"/>
              <a:gd name="connsiteY17" fmla="*/ 117160 h 2079242"/>
              <a:gd name="connsiteX18" fmla="*/ 3024708 w 3024708"/>
              <a:gd name="connsiteY18" fmla="*/ 566888 h 2079242"/>
              <a:gd name="connsiteX19" fmla="*/ 1817146 w 3024708"/>
              <a:gd name="connsiteY19" fmla="*/ 2048516 h 2079242"/>
              <a:gd name="connsiteX20" fmla="*/ 1722908 w 3024708"/>
              <a:gd name="connsiteY20" fmla="*/ 2062899 h 2079242"/>
              <a:gd name="connsiteX21" fmla="*/ 1666983 w 3024708"/>
              <a:gd name="connsiteY21" fmla="*/ 2071434 h 2079242"/>
              <a:gd name="connsiteX22" fmla="*/ 1512354 w 3024708"/>
              <a:gd name="connsiteY22" fmla="*/ 2079242 h 2079242"/>
              <a:gd name="connsiteX23" fmla="*/ 550356 w 3024708"/>
              <a:gd name="connsiteY23" fmla="*/ 1733894 h 2079242"/>
              <a:gd name="connsiteX24" fmla="*/ 530585 w 3024708"/>
              <a:gd name="connsiteY24" fmla="*/ 1715925 h 2079242"/>
              <a:gd name="connsiteX25" fmla="*/ 442958 w 3024708"/>
              <a:gd name="connsiteY25" fmla="*/ 1636284 h 2079242"/>
              <a:gd name="connsiteX26" fmla="*/ 30726 w 3024708"/>
              <a:gd name="connsiteY26" fmla="*/ 871680 h 2079242"/>
              <a:gd name="connsiteX27" fmla="*/ 29861 w 3024708"/>
              <a:gd name="connsiteY27" fmla="*/ 866012 h 2079242"/>
              <a:gd name="connsiteX28" fmla="*/ 7808 w 3024708"/>
              <a:gd name="connsiteY28" fmla="*/ 721517 h 2079242"/>
              <a:gd name="connsiteX29" fmla="*/ 0 w 3024708"/>
              <a:gd name="connsiteY29" fmla="*/ 566888 h 2079242"/>
              <a:gd name="connsiteX30" fmla="*/ 7808 w 3024708"/>
              <a:gd name="connsiteY30" fmla="*/ 412259 h 2079242"/>
              <a:gd name="connsiteX31" fmla="*/ 26369 w 3024708"/>
              <a:gd name="connsiteY31" fmla="*/ 290644 h 2079242"/>
              <a:gd name="connsiteX32" fmla="*/ 30726 w 3024708"/>
              <a:gd name="connsiteY32" fmla="*/ 262096 h 2079242"/>
              <a:gd name="connsiteX33" fmla="*/ 67992 w 3024708"/>
              <a:gd name="connsiteY33" fmla="*/ 11716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24708" h="2079242">
                <a:moveTo>
                  <a:pt x="110874" y="0"/>
                </a:moveTo>
                <a:lnTo>
                  <a:pt x="118848" y="21788"/>
                </a:lnTo>
                <a:cubicBezTo>
                  <a:pt x="157113" y="112256"/>
                  <a:pt x="203930" y="198226"/>
                  <a:pt x="258286" y="278683"/>
                </a:cubicBezTo>
                <a:lnTo>
                  <a:pt x="320860" y="362362"/>
                </a:lnTo>
                <a:lnTo>
                  <a:pt x="345348" y="395110"/>
                </a:lnTo>
                <a:cubicBezTo>
                  <a:pt x="376169" y="432456"/>
                  <a:pt x="408748" y="468298"/>
                  <a:pt x="442958" y="502508"/>
                </a:cubicBezTo>
                <a:lnTo>
                  <a:pt x="530585" y="582149"/>
                </a:lnTo>
                <a:lnTo>
                  <a:pt x="550356" y="600118"/>
                </a:lnTo>
                <a:cubicBezTo>
                  <a:pt x="662396" y="692581"/>
                  <a:pt x="787976" y="769221"/>
                  <a:pt x="923678" y="826618"/>
                </a:cubicBezTo>
                <a:lnTo>
                  <a:pt x="1031308" y="866012"/>
                </a:lnTo>
                <a:lnTo>
                  <a:pt x="1062626" y="877474"/>
                </a:lnTo>
                <a:cubicBezTo>
                  <a:pt x="1204695" y="921662"/>
                  <a:pt x="1355745" y="945466"/>
                  <a:pt x="1512354" y="945466"/>
                </a:cubicBezTo>
                <a:cubicBezTo>
                  <a:pt x="1668964" y="945466"/>
                  <a:pt x="1820013" y="921662"/>
                  <a:pt x="1962082" y="877474"/>
                </a:cubicBezTo>
                <a:lnTo>
                  <a:pt x="2016428" y="857583"/>
                </a:lnTo>
                <a:lnTo>
                  <a:pt x="2101030" y="826618"/>
                </a:lnTo>
                <a:cubicBezTo>
                  <a:pt x="2462901" y="673559"/>
                  <a:pt x="2752801" y="383660"/>
                  <a:pt x="2905860" y="21788"/>
                </a:cubicBezTo>
                <a:lnTo>
                  <a:pt x="2913835" y="0"/>
                </a:lnTo>
                <a:lnTo>
                  <a:pt x="2956716" y="117160"/>
                </a:lnTo>
                <a:cubicBezTo>
                  <a:pt x="3000904" y="259229"/>
                  <a:pt x="3024708" y="410279"/>
                  <a:pt x="3024708" y="566888"/>
                </a:cubicBezTo>
                <a:cubicBezTo>
                  <a:pt x="3024708" y="1297732"/>
                  <a:pt x="2506300" y="1907495"/>
                  <a:pt x="1817146" y="2048516"/>
                </a:cubicBezTo>
                <a:lnTo>
                  <a:pt x="1722908" y="2062899"/>
                </a:lnTo>
                <a:lnTo>
                  <a:pt x="1666983" y="2071434"/>
                </a:lnTo>
                <a:cubicBezTo>
                  <a:pt x="1616143" y="2076597"/>
                  <a:pt x="1564557" y="2079242"/>
                  <a:pt x="1512354" y="2079242"/>
                </a:cubicBezTo>
                <a:cubicBezTo>
                  <a:pt x="1146932" y="2079242"/>
                  <a:pt x="811781" y="1949640"/>
                  <a:pt x="550356" y="1733894"/>
                </a:cubicBezTo>
                <a:lnTo>
                  <a:pt x="530585" y="1715925"/>
                </a:lnTo>
                <a:lnTo>
                  <a:pt x="442958" y="1636284"/>
                </a:lnTo>
                <a:cubicBezTo>
                  <a:pt x="237697" y="1431022"/>
                  <a:pt x="91164" y="1167032"/>
                  <a:pt x="30726" y="871680"/>
                </a:cubicBezTo>
                <a:lnTo>
                  <a:pt x="29861" y="866012"/>
                </a:lnTo>
                <a:lnTo>
                  <a:pt x="7808" y="721517"/>
                </a:lnTo>
                <a:cubicBezTo>
                  <a:pt x="2645" y="670677"/>
                  <a:pt x="0" y="619091"/>
                  <a:pt x="0" y="566888"/>
                </a:cubicBezTo>
                <a:cubicBezTo>
                  <a:pt x="0" y="514685"/>
                  <a:pt x="2645" y="463100"/>
                  <a:pt x="7808" y="412259"/>
                </a:cubicBezTo>
                <a:lnTo>
                  <a:pt x="26369" y="290644"/>
                </a:lnTo>
                <a:lnTo>
                  <a:pt x="30726" y="262096"/>
                </a:lnTo>
                <a:cubicBezTo>
                  <a:pt x="40799" y="212871"/>
                  <a:pt x="53263" y="164517"/>
                  <a:pt x="67992" y="117160"/>
                </a:cubicBezTo>
                <a:close/>
              </a:path>
            </a:pathLst>
          </a:custGeom>
          <a:solidFill>
            <a:srgbClr val="28A6B2"/>
          </a:solidFill>
          <a:ln>
            <a:solidFill>
              <a:srgbClr val="28A6B2"/>
            </a:solidFill>
          </a:ln>
          <a:effectLst>
            <a:outerShdw blurRad="190500" dist="190500" dir="84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F02F93-584D-0485-1A09-F15411CBD8AF}"/>
              </a:ext>
            </a:extLst>
          </p:cNvPr>
          <p:cNvSpPr/>
          <p:nvPr/>
        </p:nvSpPr>
        <p:spPr>
          <a:xfrm>
            <a:off x="8412937" y="-1252472"/>
            <a:ext cx="2028508" cy="2256274"/>
          </a:xfrm>
          <a:custGeom>
            <a:avLst/>
            <a:gdLst>
              <a:gd name="connsiteX0" fmla="*/ 1301801 w 2704677"/>
              <a:gd name="connsiteY0" fmla="*/ 0 h 3008365"/>
              <a:gd name="connsiteX1" fmla="*/ 1240055 w 2704677"/>
              <a:gd name="connsiteY1" fmla="*/ 82572 h 3008365"/>
              <a:gd name="connsiteX2" fmla="*/ 1100617 w 2704677"/>
              <a:gd name="connsiteY2" fmla="*/ 339467 h 3008365"/>
              <a:gd name="connsiteX3" fmla="*/ 1092643 w 2704677"/>
              <a:gd name="connsiteY3" fmla="*/ 361255 h 3008365"/>
              <a:gd name="connsiteX4" fmla="*/ 1049761 w 2704677"/>
              <a:gd name="connsiteY4" fmla="*/ 478415 h 3008365"/>
              <a:gd name="connsiteX5" fmla="*/ 1012495 w 2704677"/>
              <a:gd name="connsiteY5" fmla="*/ 623351 h 3008365"/>
              <a:gd name="connsiteX6" fmla="*/ 1008138 w 2704677"/>
              <a:gd name="connsiteY6" fmla="*/ 651899 h 3008365"/>
              <a:gd name="connsiteX7" fmla="*/ 989577 w 2704677"/>
              <a:gd name="connsiteY7" fmla="*/ 773514 h 3008365"/>
              <a:gd name="connsiteX8" fmla="*/ 981769 w 2704677"/>
              <a:gd name="connsiteY8" fmla="*/ 928143 h 3008365"/>
              <a:gd name="connsiteX9" fmla="*/ 989577 w 2704677"/>
              <a:gd name="connsiteY9" fmla="*/ 1082772 h 3008365"/>
              <a:gd name="connsiteX10" fmla="*/ 1011630 w 2704677"/>
              <a:gd name="connsiteY10" fmla="*/ 1227267 h 3008365"/>
              <a:gd name="connsiteX11" fmla="*/ 1012495 w 2704677"/>
              <a:gd name="connsiteY11" fmla="*/ 1232935 h 3008365"/>
              <a:gd name="connsiteX12" fmla="*/ 1424727 w 2704677"/>
              <a:gd name="connsiteY12" fmla="*/ 1997539 h 3008365"/>
              <a:gd name="connsiteX13" fmla="*/ 1512354 w 2704677"/>
              <a:gd name="connsiteY13" fmla="*/ 2077180 h 3008365"/>
              <a:gd name="connsiteX14" fmla="*/ 1532125 w 2704677"/>
              <a:gd name="connsiteY14" fmla="*/ 2095149 h 3008365"/>
              <a:gd name="connsiteX15" fmla="*/ 2494123 w 2704677"/>
              <a:gd name="connsiteY15" fmla="*/ 2440497 h 3008365"/>
              <a:gd name="connsiteX16" fmla="*/ 2648752 w 2704677"/>
              <a:gd name="connsiteY16" fmla="*/ 2432689 h 3008365"/>
              <a:gd name="connsiteX17" fmla="*/ 2704677 w 2704677"/>
              <a:gd name="connsiteY17" fmla="*/ 2424154 h 3008365"/>
              <a:gd name="connsiteX18" fmla="*/ 2679360 w 2704677"/>
              <a:gd name="connsiteY18" fmla="*/ 2458009 h 3008365"/>
              <a:gd name="connsiteX19" fmla="*/ 1512354 w 2704677"/>
              <a:gd name="connsiteY19" fmla="*/ 3008365 h 3008365"/>
              <a:gd name="connsiteX20" fmla="*/ 345348 w 2704677"/>
              <a:gd name="connsiteY20" fmla="*/ 2458009 h 3008365"/>
              <a:gd name="connsiteX21" fmla="*/ 320032 w 2704677"/>
              <a:gd name="connsiteY21" fmla="*/ 2424154 h 3008365"/>
              <a:gd name="connsiteX22" fmla="*/ 258286 w 2704677"/>
              <a:gd name="connsiteY22" fmla="*/ 2341582 h 3008365"/>
              <a:gd name="connsiteX23" fmla="*/ 0 w 2704677"/>
              <a:gd name="connsiteY23" fmla="*/ 1496011 h 3008365"/>
              <a:gd name="connsiteX24" fmla="*/ 7808 w 2704677"/>
              <a:gd name="connsiteY24" fmla="*/ 1341382 h 3008365"/>
              <a:gd name="connsiteX25" fmla="*/ 26511 w 2704677"/>
              <a:gd name="connsiteY25" fmla="*/ 1218838 h 3008365"/>
              <a:gd name="connsiteX26" fmla="*/ 30726 w 2704677"/>
              <a:gd name="connsiteY26" fmla="*/ 1191219 h 3008365"/>
              <a:gd name="connsiteX27" fmla="*/ 442958 w 2704677"/>
              <a:gd name="connsiteY27" fmla="*/ 426615 h 3008365"/>
              <a:gd name="connsiteX28" fmla="*/ 514333 w 2704677"/>
              <a:gd name="connsiteY28" fmla="*/ 361746 h 3008365"/>
              <a:gd name="connsiteX29" fmla="*/ 550356 w 2704677"/>
              <a:gd name="connsiteY29" fmla="*/ 329005 h 3008365"/>
              <a:gd name="connsiteX30" fmla="*/ 923678 w 2704677"/>
              <a:gd name="connsiteY30" fmla="*/ 102505 h 3008365"/>
              <a:gd name="connsiteX31" fmla="*/ 1008280 w 2704677"/>
              <a:gd name="connsiteY31" fmla="*/ 71540 h 3008365"/>
              <a:gd name="connsiteX32" fmla="*/ 1062626 w 2704677"/>
              <a:gd name="connsiteY32" fmla="*/ 51649 h 3008365"/>
              <a:gd name="connsiteX33" fmla="*/ 1207562 w 2704677"/>
              <a:gd name="connsiteY33" fmla="*/ 14383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4677" h="3008365">
                <a:moveTo>
                  <a:pt x="1301801" y="0"/>
                </a:moveTo>
                <a:lnTo>
                  <a:pt x="1240055" y="82572"/>
                </a:lnTo>
                <a:cubicBezTo>
                  <a:pt x="1185699" y="163029"/>
                  <a:pt x="1138882" y="248999"/>
                  <a:pt x="1100617" y="339467"/>
                </a:cubicBezTo>
                <a:lnTo>
                  <a:pt x="1092643" y="361255"/>
                </a:lnTo>
                <a:lnTo>
                  <a:pt x="1049761" y="478415"/>
                </a:lnTo>
                <a:cubicBezTo>
                  <a:pt x="1035032" y="525772"/>
                  <a:pt x="1022568" y="574126"/>
                  <a:pt x="1012495" y="623351"/>
                </a:cubicBezTo>
                <a:lnTo>
                  <a:pt x="1008138" y="651899"/>
                </a:lnTo>
                <a:lnTo>
                  <a:pt x="989577" y="773514"/>
                </a:lnTo>
                <a:cubicBezTo>
                  <a:pt x="984414" y="824355"/>
                  <a:pt x="981769" y="875940"/>
                  <a:pt x="981769" y="928143"/>
                </a:cubicBezTo>
                <a:cubicBezTo>
                  <a:pt x="981769" y="980346"/>
                  <a:pt x="984414" y="1031932"/>
                  <a:pt x="989577" y="1082772"/>
                </a:cubicBezTo>
                <a:lnTo>
                  <a:pt x="1011630" y="1227267"/>
                </a:lnTo>
                <a:lnTo>
                  <a:pt x="1012495" y="1232935"/>
                </a:lnTo>
                <a:cubicBezTo>
                  <a:pt x="1072933" y="1528287"/>
                  <a:pt x="1219466" y="1792277"/>
                  <a:pt x="1424727" y="1997539"/>
                </a:cubicBezTo>
                <a:lnTo>
                  <a:pt x="1512354" y="2077180"/>
                </a:lnTo>
                <a:lnTo>
                  <a:pt x="1532125" y="2095149"/>
                </a:lnTo>
                <a:cubicBezTo>
                  <a:pt x="1793550" y="2310895"/>
                  <a:pt x="2128701" y="2440497"/>
                  <a:pt x="2494123" y="2440497"/>
                </a:cubicBezTo>
                <a:cubicBezTo>
                  <a:pt x="2546326" y="2440497"/>
                  <a:pt x="2597912" y="2437852"/>
                  <a:pt x="2648752" y="2432689"/>
                </a:cubicBezTo>
                <a:lnTo>
                  <a:pt x="2704677" y="2424154"/>
                </a:lnTo>
                <a:lnTo>
                  <a:pt x="2679360" y="2458009"/>
                </a:lnTo>
                <a:cubicBezTo>
                  <a:pt x="2401972" y="2794125"/>
                  <a:pt x="1982182" y="3008365"/>
                  <a:pt x="1512354" y="3008365"/>
                </a:cubicBezTo>
                <a:cubicBezTo>
                  <a:pt x="1042526" y="3008365"/>
                  <a:pt x="622736" y="2794125"/>
                  <a:pt x="345348" y="2458009"/>
                </a:cubicBezTo>
                <a:lnTo>
                  <a:pt x="320032" y="2424154"/>
                </a:lnTo>
                <a:lnTo>
                  <a:pt x="258286" y="2341582"/>
                </a:lnTo>
                <a:cubicBezTo>
                  <a:pt x="95218" y="2100209"/>
                  <a:pt x="0" y="1809230"/>
                  <a:pt x="0" y="1496011"/>
                </a:cubicBezTo>
                <a:cubicBezTo>
                  <a:pt x="0" y="1443808"/>
                  <a:pt x="2645" y="1392223"/>
                  <a:pt x="7808" y="1341382"/>
                </a:cubicBezTo>
                <a:lnTo>
                  <a:pt x="26511" y="1218838"/>
                </a:lnTo>
                <a:lnTo>
                  <a:pt x="30726" y="1191219"/>
                </a:lnTo>
                <a:cubicBezTo>
                  <a:pt x="91164" y="895867"/>
                  <a:pt x="237697" y="631877"/>
                  <a:pt x="442958" y="426615"/>
                </a:cubicBezTo>
                <a:lnTo>
                  <a:pt x="514333" y="361746"/>
                </a:lnTo>
                <a:lnTo>
                  <a:pt x="550356" y="329005"/>
                </a:lnTo>
                <a:cubicBezTo>
                  <a:pt x="662396" y="236543"/>
                  <a:pt x="787976" y="159902"/>
                  <a:pt x="923678" y="102505"/>
                </a:cubicBezTo>
                <a:lnTo>
                  <a:pt x="1008280" y="71540"/>
                </a:lnTo>
                <a:lnTo>
                  <a:pt x="1062626" y="51649"/>
                </a:lnTo>
                <a:cubicBezTo>
                  <a:pt x="1109983" y="36920"/>
                  <a:pt x="1158337" y="24456"/>
                  <a:pt x="1207562" y="14383"/>
                </a:cubicBezTo>
                <a:close/>
              </a:path>
            </a:pathLst>
          </a:custGeom>
          <a:solidFill>
            <a:srgbClr val="19A4A0"/>
          </a:solidFill>
          <a:ln>
            <a:solidFill>
              <a:srgbClr val="19A4A0"/>
            </a:solidFill>
          </a:ln>
          <a:effectLst>
            <a:outerShdw blurRad="190500" dist="190500" dir="9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40335A-BAE1-75B2-C838-82AF92DFC410}"/>
              </a:ext>
            </a:extLst>
          </p:cNvPr>
          <p:cNvSpPr/>
          <p:nvPr/>
        </p:nvSpPr>
        <p:spPr>
          <a:xfrm rot="17042089">
            <a:off x="11022691" y="-2916232"/>
            <a:ext cx="2028507" cy="2256274"/>
          </a:xfrm>
          <a:custGeom>
            <a:avLst/>
            <a:gdLst>
              <a:gd name="connsiteX0" fmla="*/ 1512354 w 2704676"/>
              <a:gd name="connsiteY0" fmla="*/ 0 h 3008365"/>
              <a:gd name="connsiteX1" fmla="*/ 1962082 w 2704676"/>
              <a:gd name="connsiteY1" fmla="*/ 67992 h 3008365"/>
              <a:gd name="connsiteX2" fmla="*/ 1993400 w 2704676"/>
              <a:gd name="connsiteY2" fmla="*/ 79455 h 3008365"/>
              <a:gd name="connsiteX3" fmla="*/ 2101030 w 2704676"/>
              <a:gd name="connsiteY3" fmla="*/ 118848 h 3008365"/>
              <a:gd name="connsiteX4" fmla="*/ 2474352 w 2704676"/>
              <a:gd name="connsiteY4" fmla="*/ 345348 h 3008365"/>
              <a:gd name="connsiteX5" fmla="*/ 2494124 w 2704676"/>
              <a:gd name="connsiteY5" fmla="*/ 363318 h 3008365"/>
              <a:gd name="connsiteX6" fmla="*/ 2581750 w 2704676"/>
              <a:gd name="connsiteY6" fmla="*/ 442958 h 3008365"/>
              <a:gd name="connsiteX7" fmla="*/ 2679360 w 2704676"/>
              <a:gd name="connsiteY7" fmla="*/ 550356 h 3008365"/>
              <a:gd name="connsiteX8" fmla="*/ 2704676 w 2704676"/>
              <a:gd name="connsiteY8" fmla="*/ 584211 h 3008365"/>
              <a:gd name="connsiteX9" fmla="*/ 2648753 w 2704676"/>
              <a:gd name="connsiteY9" fmla="*/ 575676 h 3008365"/>
              <a:gd name="connsiteX10" fmla="*/ 2494124 w 2704676"/>
              <a:gd name="connsiteY10" fmla="*/ 567868 h 3008365"/>
              <a:gd name="connsiteX11" fmla="*/ 2339495 w 2704676"/>
              <a:gd name="connsiteY11" fmla="*/ 575676 h 3008365"/>
              <a:gd name="connsiteX12" fmla="*/ 2283571 w 2704676"/>
              <a:gd name="connsiteY12" fmla="*/ 584211 h 3008365"/>
              <a:gd name="connsiteX13" fmla="*/ 2189332 w 2704676"/>
              <a:gd name="connsiteY13" fmla="*/ 598594 h 3008365"/>
              <a:gd name="connsiteX14" fmla="*/ 2044396 w 2704676"/>
              <a:gd name="connsiteY14" fmla="*/ 635860 h 3008365"/>
              <a:gd name="connsiteX15" fmla="*/ 1990050 w 2704676"/>
              <a:gd name="connsiteY15" fmla="*/ 655751 h 3008365"/>
              <a:gd name="connsiteX16" fmla="*/ 1905448 w 2704676"/>
              <a:gd name="connsiteY16" fmla="*/ 686716 h 3008365"/>
              <a:gd name="connsiteX17" fmla="*/ 1532126 w 2704676"/>
              <a:gd name="connsiteY17" fmla="*/ 913216 h 3008365"/>
              <a:gd name="connsiteX18" fmla="*/ 1496103 w 2704676"/>
              <a:gd name="connsiteY18" fmla="*/ 945957 h 3008365"/>
              <a:gd name="connsiteX19" fmla="*/ 1424728 w 2704676"/>
              <a:gd name="connsiteY19" fmla="*/ 1010826 h 3008365"/>
              <a:gd name="connsiteX20" fmla="*/ 1012496 w 2704676"/>
              <a:gd name="connsiteY20" fmla="*/ 1775430 h 3008365"/>
              <a:gd name="connsiteX21" fmla="*/ 1008281 w 2704676"/>
              <a:gd name="connsiteY21" fmla="*/ 1803049 h 3008365"/>
              <a:gd name="connsiteX22" fmla="*/ 989578 w 2704676"/>
              <a:gd name="connsiteY22" fmla="*/ 1925593 h 3008365"/>
              <a:gd name="connsiteX23" fmla="*/ 981770 w 2704676"/>
              <a:gd name="connsiteY23" fmla="*/ 2080222 h 3008365"/>
              <a:gd name="connsiteX24" fmla="*/ 1240056 w 2704676"/>
              <a:gd name="connsiteY24" fmla="*/ 2925793 h 3008365"/>
              <a:gd name="connsiteX25" fmla="*/ 1301802 w 2704676"/>
              <a:gd name="connsiteY25" fmla="*/ 3008365 h 3008365"/>
              <a:gd name="connsiteX26" fmla="*/ 1207562 w 2704676"/>
              <a:gd name="connsiteY26" fmla="*/ 2993982 h 3008365"/>
              <a:gd name="connsiteX27" fmla="*/ 0 w 2704676"/>
              <a:gd name="connsiteY27" fmla="*/ 1512354 h 3008365"/>
              <a:gd name="connsiteX28" fmla="*/ 67992 w 2704676"/>
              <a:gd name="connsiteY28" fmla="*/ 1062626 h 3008365"/>
              <a:gd name="connsiteX29" fmla="*/ 110874 w 2704676"/>
              <a:gd name="connsiteY29" fmla="*/ 945466 h 3008365"/>
              <a:gd name="connsiteX30" fmla="*/ 118848 w 2704676"/>
              <a:gd name="connsiteY30" fmla="*/ 923678 h 3008365"/>
              <a:gd name="connsiteX31" fmla="*/ 923678 w 2704676"/>
              <a:gd name="connsiteY31" fmla="*/ 118848 h 3008365"/>
              <a:gd name="connsiteX32" fmla="*/ 1008139 w 2704676"/>
              <a:gd name="connsiteY32" fmla="*/ 87935 h 3008365"/>
              <a:gd name="connsiteX33" fmla="*/ 1062626 w 2704676"/>
              <a:gd name="connsiteY33" fmla="*/ 67992 h 3008365"/>
              <a:gd name="connsiteX34" fmla="*/ 1512354 w 2704676"/>
              <a:gd name="connsiteY34" fmla="*/ 0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04676" h="3008365">
                <a:moveTo>
                  <a:pt x="1512354" y="0"/>
                </a:moveTo>
                <a:cubicBezTo>
                  <a:pt x="1668964" y="0"/>
                  <a:pt x="1820013" y="23805"/>
                  <a:pt x="1962082" y="67992"/>
                </a:cubicBezTo>
                <a:lnTo>
                  <a:pt x="1993400" y="79455"/>
                </a:lnTo>
                <a:lnTo>
                  <a:pt x="2101030" y="118848"/>
                </a:lnTo>
                <a:cubicBezTo>
                  <a:pt x="2236732" y="176245"/>
                  <a:pt x="2362313" y="252886"/>
                  <a:pt x="2474352" y="345348"/>
                </a:cubicBezTo>
                <a:lnTo>
                  <a:pt x="2494124" y="363318"/>
                </a:lnTo>
                <a:lnTo>
                  <a:pt x="2581750" y="442958"/>
                </a:lnTo>
                <a:cubicBezTo>
                  <a:pt x="2615960" y="477169"/>
                  <a:pt x="2648539" y="513010"/>
                  <a:pt x="2679360" y="550356"/>
                </a:cubicBezTo>
                <a:lnTo>
                  <a:pt x="2704676" y="584211"/>
                </a:lnTo>
                <a:lnTo>
                  <a:pt x="2648753" y="575676"/>
                </a:lnTo>
                <a:cubicBezTo>
                  <a:pt x="2597913" y="570513"/>
                  <a:pt x="2546327" y="567868"/>
                  <a:pt x="2494124" y="567868"/>
                </a:cubicBezTo>
                <a:cubicBezTo>
                  <a:pt x="2441921" y="567868"/>
                  <a:pt x="2390336" y="570513"/>
                  <a:pt x="2339495" y="575676"/>
                </a:cubicBezTo>
                <a:lnTo>
                  <a:pt x="2283571" y="584211"/>
                </a:lnTo>
                <a:lnTo>
                  <a:pt x="2189332" y="598594"/>
                </a:lnTo>
                <a:cubicBezTo>
                  <a:pt x="2140107" y="608667"/>
                  <a:pt x="2091753" y="621131"/>
                  <a:pt x="2044396" y="635860"/>
                </a:cubicBezTo>
                <a:lnTo>
                  <a:pt x="1990050" y="655751"/>
                </a:lnTo>
                <a:lnTo>
                  <a:pt x="1905448" y="686716"/>
                </a:lnTo>
                <a:cubicBezTo>
                  <a:pt x="1769746" y="744113"/>
                  <a:pt x="1644166" y="820754"/>
                  <a:pt x="1532126" y="913216"/>
                </a:cubicBezTo>
                <a:lnTo>
                  <a:pt x="1496103" y="945957"/>
                </a:lnTo>
                <a:lnTo>
                  <a:pt x="1424728" y="1010826"/>
                </a:lnTo>
                <a:cubicBezTo>
                  <a:pt x="1219467" y="1216088"/>
                  <a:pt x="1072934" y="1480078"/>
                  <a:pt x="1012496" y="1775430"/>
                </a:cubicBezTo>
                <a:lnTo>
                  <a:pt x="1008281" y="1803049"/>
                </a:lnTo>
                <a:lnTo>
                  <a:pt x="989578" y="1925593"/>
                </a:lnTo>
                <a:cubicBezTo>
                  <a:pt x="984415" y="1976434"/>
                  <a:pt x="981770" y="2028019"/>
                  <a:pt x="981770" y="2080222"/>
                </a:cubicBezTo>
                <a:cubicBezTo>
                  <a:pt x="981770" y="2393441"/>
                  <a:pt x="1076988" y="2684420"/>
                  <a:pt x="1240056" y="2925793"/>
                </a:cubicBezTo>
                <a:lnTo>
                  <a:pt x="1301802" y="3008365"/>
                </a:lnTo>
                <a:lnTo>
                  <a:pt x="1207562" y="2993982"/>
                </a:lnTo>
                <a:cubicBezTo>
                  <a:pt x="518408" y="2852961"/>
                  <a:pt x="0" y="2243198"/>
                  <a:pt x="0" y="1512354"/>
                </a:cubicBezTo>
                <a:cubicBezTo>
                  <a:pt x="0" y="1355745"/>
                  <a:pt x="23805" y="1204695"/>
                  <a:pt x="67992" y="1062626"/>
                </a:cubicBezTo>
                <a:lnTo>
                  <a:pt x="110874" y="945466"/>
                </a:lnTo>
                <a:lnTo>
                  <a:pt x="118848" y="923678"/>
                </a:lnTo>
                <a:cubicBezTo>
                  <a:pt x="271907" y="561807"/>
                  <a:pt x="561807" y="271907"/>
                  <a:pt x="923678" y="118848"/>
                </a:cubicBezTo>
                <a:lnTo>
                  <a:pt x="1008139" y="87935"/>
                </a:lnTo>
                <a:lnTo>
                  <a:pt x="1062626" y="67992"/>
                </a:lnTo>
                <a:cubicBezTo>
                  <a:pt x="1204695" y="23805"/>
                  <a:pt x="1355745" y="0"/>
                  <a:pt x="1512354" y="0"/>
                </a:cubicBezTo>
                <a:close/>
              </a:path>
            </a:pathLst>
          </a:custGeom>
          <a:solidFill>
            <a:srgbClr val="4FC079"/>
          </a:solidFill>
          <a:ln>
            <a:solidFill>
              <a:srgbClr val="4FC079"/>
            </a:solidFill>
          </a:ln>
          <a:effectLst>
            <a:outerShdw blurRad="190500" dist="190500" dir="15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16" name="Google Shape;265;p29">
            <a:extLst>
              <a:ext uri="{FF2B5EF4-FFF2-40B4-BE49-F238E27FC236}">
                <a16:creationId xmlns:a16="http://schemas.microsoft.com/office/drawing/2014/main" id="{90577253-F465-13BF-BA33-927E67751AC3}"/>
              </a:ext>
            </a:extLst>
          </p:cNvPr>
          <p:cNvSpPr/>
          <p:nvPr/>
        </p:nvSpPr>
        <p:spPr>
          <a:xfrm>
            <a:off x="6748042" y="4722128"/>
            <a:ext cx="2268398" cy="25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i="0" u="none" strike="noStrike" cap="none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0</a:t>
            </a:r>
            <a:r>
              <a:rPr lang="ro-RO" sz="16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4</a:t>
            </a:r>
            <a:endParaRPr sz="1600" i="0" u="none" strike="noStrike" cap="none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28;p29">
            <a:extLst>
              <a:ext uri="{FF2B5EF4-FFF2-40B4-BE49-F238E27FC236}">
                <a16:creationId xmlns:a16="http://schemas.microsoft.com/office/drawing/2014/main" id="{4375257A-66DE-0991-D48F-0EE3C4471294}"/>
              </a:ext>
            </a:extLst>
          </p:cNvPr>
          <p:cNvSpPr/>
          <p:nvPr/>
        </p:nvSpPr>
        <p:spPr>
          <a:xfrm>
            <a:off x="1500189" y="1284090"/>
            <a:ext cx="3400425" cy="20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61" name="Google Shape;230;p29">
            <a:extLst>
              <a:ext uri="{FF2B5EF4-FFF2-40B4-BE49-F238E27FC236}">
                <a16:creationId xmlns:a16="http://schemas.microsoft.com/office/drawing/2014/main" id="{8468ABEB-56D7-A019-7C40-D4234C6FFD63}"/>
              </a:ext>
            </a:extLst>
          </p:cNvPr>
          <p:cNvSpPr/>
          <p:nvPr/>
        </p:nvSpPr>
        <p:spPr>
          <a:xfrm>
            <a:off x="1500189" y="2191347"/>
            <a:ext cx="2782575" cy="116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2" name="Google Shape;398;p32">
            <a:extLst>
              <a:ext uri="{FF2B5EF4-FFF2-40B4-BE49-F238E27FC236}">
                <a16:creationId xmlns:a16="http://schemas.microsoft.com/office/drawing/2014/main" id="{22F87603-1DB9-9D01-52E7-1E0E12049BBE}"/>
              </a:ext>
            </a:extLst>
          </p:cNvPr>
          <p:cNvSpPr/>
          <p:nvPr/>
        </p:nvSpPr>
        <p:spPr>
          <a:xfrm>
            <a:off x="1671639" y="1875236"/>
            <a:ext cx="5800725" cy="16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10" name="Google Shape;399;p32">
            <a:extLst>
              <a:ext uri="{FF2B5EF4-FFF2-40B4-BE49-F238E27FC236}">
                <a16:creationId xmlns:a16="http://schemas.microsoft.com/office/drawing/2014/main" id="{AA2E2A69-4A89-B9BF-16B4-6C6AA387FDD7}"/>
              </a:ext>
            </a:extLst>
          </p:cNvPr>
          <p:cNvSpPr/>
          <p:nvPr/>
        </p:nvSpPr>
        <p:spPr>
          <a:xfrm>
            <a:off x="1671639" y="1875236"/>
            <a:ext cx="1289475" cy="16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pic>
        <p:nvPicPr>
          <p:cNvPr id="3" name="Picture 2" descr="A drawing compass on a yellow paper&#10;&#10;AI-generated content may be incorrect.">
            <a:extLst>
              <a:ext uri="{FF2B5EF4-FFF2-40B4-BE49-F238E27FC236}">
                <a16:creationId xmlns:a16="http://schemas.microsoft.com/office/drawing/2014/main" id="{995D2393-79F9-0DD7-E0C4-81991D81E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7588" y="-1788095"/>
            <a:ext cx="443588" cy="443588"/>
          </a:xfrm>
          <a:prstGeom prst="rect">
            <a:avLst/>
          </a:prstGeom>
        </p:spPr>
      </p:pic>
      <p:pic>
        <p:nvPicPr>
          <p:cNvPr id="36" name="Picture 35" descr="A head with arrows and a gear over it&#10;&#10;AI-generated content may be incorrect.">
            <a:extLst>
              <a:ext uri="{FF2B5EF4-FFF2-40B4-BE49-F238E27FC236}">
                <a16:creationId xmlns:a16="http://schemas.microsoft.com/office/drawing/2014/main" id="{24F1143F-1AD3-13D0-2036-A9A2A91E4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48" y="38948"/>
            <a:ext cx="524152" cy="524152"/>
          </a:xfrm>
          <a:prstGeom prst="rect">
            <a:avLst/>
          </a:prstGeom>
        </p:spPr>
      </p:pic>
      <p:sp>
        <p:nvSpPr>
          <p:cNvPr id="37" name="Google Shape;229;p29">
            <a:extLst>
              <a:ext uri="{FF2B5EF4-FFF2-40B4-BE49-F238E27FC236}">
                <a16:creationId xmlns:a16="http://schemas.microsoft.com/office/drawing/2014/main" id="{0A228CB4-79B2-481E-E893-44EEF2BF70E1}"/>
              </a:ext>
            </a:extLst>
          </p:cNvPr>
          <p:cNvSpPr/>
          <p:nvPr/>
        </p:nvSpPr>
        <p:spPr>
          <a:xfrm>
            <a:off x="610646" y="540979"/>
            <a:ext cx="4875754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2800" dirty="0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Archivo ExtraBold"/>
              </a:rPr>
              <a:t>Technical &amp; Design Decisions</a:t>
            </a:r>
            <a:endParaRPr lang="en-US" sz="2800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Berlin Sans FB Demi" panose="020E0802020502020306" pitchFamily="34" charset="0"/>
              <a:ea typeface="ADLaM Display" panose="02010000000000000000" pitchFamily="2" charset="0"/>
              <a:cs typeface="ADLaM Display" panose="02010000000000000000" pitchFamily="2" charset="0"/>
              <a:sym typeface="Calibri"/>
            </a:endParaRPr>
          </a:p>
        </p:txBody>
      </p:sp>
      <p:pic>
        <p:nvPicPr>
          <p:cNvPr id="44" name="Picture 43" descr="A computer with a blue screen&#10;&#10;AI-generated content may be incorrect.">
            <a:extLst>
              <a:ext uri="{FF2B5EF4-FFF2-40B4-BE49-F238E27FC236}">
                <a16:creationId xmlns:a16="http://schemas.microsoft.com/office/drawing/2014/main" id="{991B5687-840C-1A6C-E522-49399225B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7467" y="-1736301"/>
            <a:ext cx="483829" cy="483829"/>
          </a:xfrm>
          <a:prstGeom prst="rect">
            <a:avLst/>
          </a:prstGeom>
        </p:spPr>
      </p:pic>
      <p:sp>
        <p:nvSpPr>
          <p:cNvPr id="46" name="Google Shape;229;p29">
            <a:extLst>
              <a:ext uri="{FF2B5EF4-FFF2-40B4-BE49-F238E27FC236}">
                <a16:creationId xmlns:a16="http://schemas.microsoft.com/office/drawing/2014/main" id="{7105C9DF-0A93-B4FB-145A-CE6F4C275BF0}"/>
              </a:ext>
            </a:extLst>
          </p:cNvPr>
          <p:cNvSpPr/>
          <p:nvPr/>
        </p:nvSpPr>
        <p:spPr>
          <a:xfrm>
            <a:off x="610646" y="1030338"/>
            <a:ext cx="8329313" cy="266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Designed for Secured, Trusted &amp; Scaled Infrastructure: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🔐 MQTT (Message Queuing Telemetry Transport) + mutual TLS = authenticated devices only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🔄 HMAC + Nonce + Timestamp = no replay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📦 PDA = one unique log per user per day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⚙️ Prioritized: full secure flow → delayed UX/marketplace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⛓️ Used Solana + Anchor for scalability and transparency</a:t>
            </a:r>
          </a:p>
        </p:txBody>
      </p:sp>
    </p:spTree>
    <p:extLst>
      <p:ext uri="{BB962C8B-B14F-4D97-AF65-F5344CB8AC3E}">
        <p14:creationId xmlns:p14="http://schemas.microsoft.com/office/powerpoint/2010/main" val="32348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3326"/>
            </a:gs>
            <a:gs pos="0">
              <a:srgbClr val="050B0A"/>
            </a:gs>
          </a:gsLst>
          <a:lin ang="16200000" scaled="1"/>
          <a:tileRect/>
        </a:gradFill>
        <a:effectLst/>
      </p:bgPr>
    </p:bg>
    <p:spTree>
      <p:nvGrpSpPr>
        <p:cNvPr id="1" name="Shape 199">
          <a:extLst>
            <a:ext uri="{FF2B5EF4-FFF2-40B4-BE49-F238E27FC236}">
              <a16:creationId xmlns:a16="http://schemas.microsoft.com/office/drawing/2014/main" id="{C3730D8F-4A21-50B4-9110-E13FE9B42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691;p36" descr=" ">
            <a:extLst>
              <a:ext uri="{FF2B5EF4-FFF2-40B4-BE49-F238E27FC236}">
                <a16:creationId xmlns:a16="http://schemas.microsoft.com/office/drawing/2014/main" id="{EFEB0BD3-A707-0DEE-1F36-49B71356C8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3151" y="1560911"/>
            <a:ext cx="4457904" cy="250725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8CC47C8-8EF2-2F9A-FDAC-2C80E1E4CD00}"/>
              </a:ext>
            </a:extLst>
          </p:cNvPr>
          <p:cNvSpPr/>
          <p:nvPr/>
        </p:nvSpPr>
        <p:spPr>
          <a:xfrm>
            <a:off x="-37724" y="4575611"/>
            <a:ext cx="9182608" cy="608674"/>
          </a:xfrm>
          <a:prstGeom prst="rect">
            <a:avLst/>
          </a:prstGeom>
          <a:solidFill>
            <a:srgbClr val="050B0A"/>
          </a:solidFill>
          <a:ln>
            <a:solidFill>
              <a:srgbClr val="0033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Google Shape;265;p29">
            <a:extLst>
              <a:ext uri="{FF2B5EF4-FFF2-40B4-BE49-F238E27FC236}">
                <a16:creationId xmlns:a16="http://schemas.microsoft.com/office/drawing/2014/main" id="{394DDF23-4322-12D7-CBF3-C8C63C720653}"/>
              </a:ext>
            </a:extLst>
          </p:cNvPr>
          <p:cNvSpPr/>
          <p:nvPr/>
        </p:nvSpPr>
        <p:spPr>
          <a:xfrm>
            <a:off x="4147172" y="4717881"/>
            <a:ext cx="1016429" cy="25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b="0" i="0" u="none" strike="noStrike" cap="none" dirty="0" err="1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GreenGait</a:t>
            </a:r>
            <a:endParaRPr sz="1600" b="0" i="0" u="none" strike="noStrike" cap="none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Picture 48" descr="A hexagon with white text&#10;&#10;AI-generated content may be incorrect.">
            <a:extLst>
              <a:ext uri="{FF2B5EF4-FFF2-40B4-BE49-F238E27FC236}">
                <a16:creationId xmlns:a16="http://schemas.microsoft.com/office/drawing/2014/main" id="{583E3EF7-049E-6EDA-94D0-C47BAB605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32" y="4643840"/>
            <a:ext cx="382629" cy="38262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7AD4D67-4C1C-D1EC-4AAA-A84CD96EE50E}"/>
              </a:ext>
            </a:extLst>
          </p:cNvPr>
          <p:cNvSpPr/>
          <p:nvPr/>
        </p:nvSpPr>
        <p:spPr>
          <a:xfrm rot="6349471">
            <a:off x="8401201" y="-1124962"/>
            <a:ext cx="2027886" cy="2256368"/>
          </a:xfrm>
          <a:custGeom>
            <a:avLst/>
            <a:gdLst>
              <a:gd name="connsiteX0" fmla="*/ 1401219 w 2703848"/>
              <a:gd name="connsiteY0" fmla="*/ 0 h 3008491"/>
              <a:gd name="connsiteX1" fmla="*/ 1496286 w 2703848"/>
              <a:gd name="connsiteY1" fmla="*/ 14509 h 3008491"/>
              <a:gd name="connsiteX2" fmla="*/ 2703848 w 2703848"/>
              <a:gd name="connsiteY2" fmla="*/ 1496137 h 3008491"/>
              <a:gd name="connsiteX3" fmla="*/ 2635856 w 2703848"/>
              <a:gd name="connsiteY3" fmla="*/ 1945865 h 3008491"/>
              <a:gd name="connsiteX4" fmla="*/ 2592975 w 2703848"/>
              <a:gd name="connsiteY4" fmla="*/ 2063025 h 3008491"/>
              <a:gd name="connsiteX5" fmla="*/ 2585000 w 2703848"/>
              <a:gd name="connsiteY5" fmla="*/ 2084813 h 3008491"/>
              <a:gd name="connsiteX6" fmla="*/ 1780170 w 2703848"/>
              <a:gd name="connsiteY6" fmla="*/ 2889643 h 3008491"/>
              <a:gd name="connsiteX7" fmla="*/ 1695568 w 2703848"/>
              <a:gd name="connsiteY7" fmla="*/ 2920608 h 3008491"/>
              <a:gd name="connsiteX8" fmla="*/ 1641222 w 2703848"/>
              <a:gd name="connsiteY8" fmla="*/ 2940499 h 3008491"/>
              <a:gd name="connsiteX9" fmla="*/ 1191494 w 2703848"/>
              <a:gd name="connsiteY9" fmla="*/ 3008491 h 3008491"/>
              <a:gd name="connsiteX10" fmla="*/ 741766 w 2703848"/>
              <a:gd name="connsiteY10" fmla="*/ 2940499 h 3008491"/>
              <a:gd name="connsiteX11" fmla="*/ 710448 w 2703848"/>
              <a:gd name="connsiteY11" fmla="*/ 2929037 h 3008491"/>
              <a:gd name="connsiteX12" fmla="*/ 602818 w 2703848"/>
              <a:gd name="connsiteY12" fmla="*/ 2889643 h 3008491"/>
              <a:gd name="connsiteX13" fmla="*/ 229496 w 2703848"/>
              <a:gd name="connsiteY13" fmla="*/ 2663143 h 3008491"/>
              <a:gd name="connsiteX14" fmla="*/ 209725 w 2703848"/>
              <a:gd name="connsiteY14" fmla="*/ 2645174 h 3008491"/>
              <a:gd name="connsiteX15" fmla="*/ 122098 w 2703848"/>
              <a:gd name="connsiteY15" fmla="*/ 2565533 h 3008491"/>
              <a:gd name="connsiteX16" fmla="*/ 24488 w 2703848"/>
              <a:gd name="connsiteY16" fmla="*/ 2458135 h 3008491"/>
              <a:gd name="connsiteX17" fmla="*/ 0 w 2703848"/>
              <a:gd name="connsiteY17" fmla="*/ 2425387 h 3008491"/>
              <a:gd name="connsiteX18" fmla="*/ 55096 w 2703848"/>
              <a:gd name="connsiteY18" fmla="*/ 2433796 h 3008491"/>
              <a:gd name="connsiteX19" fmla="*/ 209725 w 2703848"/>
              <a:gd name="connsiteY19" fmla="*/ 2441604 h 3008491"/>
              <a:gd name="connsiteX20" fmla="*/ 364354 w 2703848"/>
              <a:gd name="connsiteY20" fmla="*/ 2433796 h 3008491"/>
              <a:gd name="connsiteX21" fmla="*/ 419449 w 2703848"/>
              <a:gd name="connsiteY21" fmla="*/ 2425387 h 3008491"/>
              <a:gd name="connsiteX22" fmla="*/ 514517 w 2703848"/>
              <a:gd name="connsiteY22" fmla="*/ 2410878 h 3008491"/>
              <a:gd name="connsiteX23" fmla="*/ 659453 w 2703848"/>
              <a:gd name="connsiteY23" fmla="*/ 2373612 h 3008491"/>
              <a:gd name="connsiteX24" fmla="*/ 713940 w 2703848"/>
              <a:gd name="connsiteY24" fmla="*/ 2353669 h 3008491"/>
              <a:gd name="connsiteX25" fmla="*/ 798401 w 2703848"/>
              <a:gd name="connsiteY25" fmla="*/ 2322756 h 3008491"/>
              <a:gd name="connsiteX26" fmla="*/ 1171723 w 2703848"/>
              <a:gd name="connsiteY26" fmla="*/ 2096256 h 3008491"/>
              <a:gd name="connsiteX27" fmla="*/ 1207747 w 2703848"/>
              <a:gd name="connsiteY27" fmla="*/ 2063516 h 3008491"/>
              <a:gd name="connsiteX28" fmla="*/ 1279121 w 2703848"/>
              <a:gd name="connsiteY28" fmla="*/ 1998646 h 3008491"/>
              <a:gd name="connsiteX29" fmla="*/ 1691353 w 2703848"/>
              <a:gd name="connsiteY29" fmla="*/ 1234042 h 3008491"/>
              <a:gd name="connsiteX30" fmla="*/ 1695710 w 2703848"/>
              <a:gd name="connsiteY30" fmla="*/ 1205494 h 3008491"/>
              <a:gd name="connsiteX31" fmla="*/ 1714271 w 2703848"/>
              <a:gd name="connsiteY31" fmla="*/ 1083879 h 3008491"/>
              <a:gd name="connsiteX32" fmla="*/ 1722079 w 2703848"/>
              <a:gd name="connsiteY32" fmla="*/ 929250 h 3008491"/>
              <a:gd name="connsiteX33" fmla="*/ 1463793 w 2703848"/>
              <a:gd name="connsiteY33" fmla="*/ 83679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3848" h="3008491">
                <a:moveTo>
                  <a:pt x="1401219" y="0"/>
                </a:moveTo>
                <a:lnTo>
                  <a:pt x="1496286" y="14509"/>
                </a:lnTo>
                <a:cubicBezTo>
                  <a:pt x="2185440" y="155530"/>
                  <a:pt x="2703848" y="765293"/>
                  <a:pt x="2703848" y="1496137"/>
                </a:cubicBezTo>
                <a:cubicBezTo>
                  <a:pt x="2703848" y="1652747"/>
                  <a:pt x="2680044" y="1803796"/>
                  <a:pt x="2635856" y="1945865"/>
                </a:cubicBezTo>
                <a:lnTo>
                  <a:pt x="2592975" y="2063025"/>
                </a:lnTo>
                <a:lnTo>
                  <a:pt x="2585000" y="2084813"/>
                </a:lnTo>
                <a:cubicBezTo>
                  <a:pt x="2431941" y="2446685"/>
                  <a:pt x="2142041" y="2736584"/>
                  <a:pt x="1780170" y="2889643"/>
                </a:cubicBezTo>
                <a:lnTo>
                  <a:pt x="1695568" y="2920608"/>
                </a:lnTo>
                <a:lnTo>
                  <a:pt x="1641222" y="2940499"/>
                </a:lnTo>
                <a:cubicBezTo>
                  <a:pt x="1499153" y="2984687"/>
                  <a:pt x="1348104" y="3008491"/>
                  <a:pt x="1191494" y="3008491"/>
                </a:cubicBezTo>
                <a:cubicBezTo>
                  <a:pt x="1034885" y="3008491"/>
                  <a:pt x="883835" y="2984687"/>
                  <a:pt x="741766" y="2940499"/>
                </a:cubicBezTo>
                <a:lnTo>
                  <a:pt x="710448" y="2929037"/>
                </a:lnTo>
                <a:lnTo>
                  <a:pt x="602818" y="2889643"/>
                </a:lnTo>
                <a:cubicBezTo>
                  <a:pt x="467116" y="2832246"/>
                  <a:pt x="341536" y="2755606"/>
                  <a:pt x="229496" y="2663143"/>
                </a:cubicBezTo>
                <a:lnTo>
                  <a:pt x="209725" y="2645174"/>
                </a:lnTo>
                <a:lnTo>
                  <a:pt x="122098" y="2565533"/>
                </a:lnTo>
                <a:cubicBezTo>
                  <a:pt x="87888" y="2531323"/>
                  <a:pt x="55309" y="2495481"/>
                  <a:pt x="24488" y="2458135"/>
                </a:cubicBezTo>
                <a:lnTo>
                  <a:pt x="0" y="2425387"/>
                </a:lnTo>
                <a:lnTo>
                  <a:pt x="55096" y="2433796"/>
                </a:lnTo>
                <a:cubicBezTo>
                  <a:pt x="105937" y="2438959"/>
                  <a:pt x="157522" y="2441604"/>
                  <a:pt x="209725" y="2441604"/>
                </a:cubicBezTo>
                <a:cubicBezTo>
                  <a:pt x="261928" y="2441604"/>
                  <a:pt x="313514" y="2438959"/>
                  <a:pt x="364354" y="2433796"/>
                </a:cubicBezTo>
                <a:lnTo>
                  <a:pt x="419449" y="2425387"/>
                </a:lnTo>
                <a:lnTo>
                  <a:pt x="514517" y="2410878"/>
                </a:lnTo>
                <a:cubicBezTo>
                  <a:pt x="563743" y="2400806"/>
                  <a:pt x="612097" y="2388341"/>
                  <a:pt x="659453" y="2373612"/>
                </a:cubicBezTo>
                <a:lnTo>
                  <a:pt x="713940" y="2353669"/>
                </a:lnTo>
                <a:lnTo>
                  <a:pt x="798401" y="2322756"/>
                </a:lnTo>
                <a:cubicBezTo>
                  <a:pt x="934103" y="2265359"/>
                  <a:pt x="1059684" y="2188719"/>
                  <a:pt x="1171723" y="2096256"/>
                </a:cubicBezTo>
                <a:lnTo>
                  <a:pt x="1207747" y="2063516"/>
                </a:lnTo>
                <a:lnTo>
                  <a:pt x="1279121" y="1998646"/>
                </a:lnTo>
                <a:cubicBezTo>
                  <a:pt x="1484383" y="1793384"/>
                  <a:pt x="1630916" y="1529394"/>
                  <a:pt x="1691353" y="1234042"/>
                </a:cubicBezTo>
                <a:lnTo>
                  <a:pt x="1695710" y="1205494"/>
                </a:lnTo>
                <a:lnTo>
                  <a:pt x="1714271" y="1083879"/>
                </a:lnTo>
                <a:cubicBezTo>
                  <a:pt x="1719434" y="1033039"/>
                  <a:pt x="1722079" y="981453"/>
                  <a:pt x="1722079" y="929250"/>
                </a:cubicBezTo>
                <a:cubicBezTo>
                  <a:pt x="1722079" y="616031"/>
                  <a:pt x="1626861" y="325052"/>
                  <a:pt x="1463793" y="83679"/>
                </a:cubicBezTo>
                <a:close/>
              </a:path>
            </a:pathLst>
          </a:custGeom>
          <a:solidFill>
            <a:srgbClr val="29878F"/>
          </a:solidFill>
          <a:ln>
            <a:solidFill>
              <a:srgbClr val="29878F"/>
            </a:solidFill>
          </a:ln>
          <a:effectLst>
            <a:outerShdw blurRad="190500" dist="190500" dir="48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 dirty="0">
              <a:effectLst>
                <a:outerShdw blurRad="190500" dist="1905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9AF2EF-5F61-62F2-A13E-CE1265495A0B}"/>
              </a:ext>
            </a:extLst>
          </p:cNvPr>
          <p:cNvSpPr/>
          <p:nvPr/>
        </p:nvSpPr>
        <p:spPr>
          <a:xfrm rot="2506641">
            <a:off x="8191225" y="-699635"/>
            <a:ext cx="2268531" cy="1559432"/>
          </a:xfrm>
          <a:custGeom>
            <a:avLst/>
            <a:gdLst>
              <a:gd name="connsiteX0" fmla="*/ 110874 w 3024708"/>
              <a:gd name="connsiteY0" fmla="*/ 0 h 2079242"/>
              <a:gd name="connsiteX1" fmla="*/ 118848 w 3024708"/>
              <a:gd name="connsiteY1" fmla="*/ 21788 h 2079242"/>
              <a:gd name="connsiteX2" fmla="*/ 258286 w 3024708"/>
              <a:gd name="connsiteY2" fmla="*/ 278683 h 2079242"/>
              <a:gd name="connsiteX3" fmla="*/ 320860 w 3024708"/>
              <a:gd name="connsiteY3" fmla="*/ 362362 h 2079242"/>
              <a:gd name="connsiteX4" fmla="*/ 345348 w 3024708"/>
              <a:gd name="connsiteY4" fmla="*/ 395110 h 2079242"/>
              <a:gd name="connsiteX5" fmla="*/ 442958 w 3024708"/>
              <a:gd name="connsiteY5" fmla="*/ 502508 h 2079242"/>
              <a:gd name="connsiteX6" fmla="*/ 530585 w 3024708"/>
              <a:gd name="connsiteY6" fmla="*/ 582149 h 2079242"/>
              <a:gd name="connsiteX7" fmla="*/ 550356 w 3024708"/>
              <a:gd name="connsiteY7" fmla="*/ 600118 h 2079242"/>
              <a:gd name="connsiteX8" fmla="*/ 923678 w 3024708"/>
              <a:gd name="connsiteY8" fmla="*/ 826618 h 2079242"/>
              <a:gd name="connsiteX9" fmla="*/ 1031308 w 3024708"/>
              <a:gd name="connsiteY9" fmla="*/ 866012 h 2079242"/>
              <a:gd name="connsiteX10" fmla="*/ 1062626 w 3024708"/>
              <a:gd name="connsiteY10" fmla="*/ 877474 h 2079242"/>
              <a:gd name="connsiteX11" fmla="*/ 1512354 w 3024708"/>
              <a:gd name="connsiteY11" fmla="*/ 945466 h 2079242"/>
              <a:gd name="connsiteX12" fmla="*/ 1962082 w 3024708"/>
              <a:gd name="connsiteY12" fmla="*/ 877474 h 2079242"/>
              <a:gd name="connsiteX13" fmla="*/ 2016428 w 3024708"/>
              <a:gd name="connsiteY13" fmla="*/ 857583 h 2079242"/>
              <a:gd name="connsiteX14" fmla="*/ 2101030 w 3024708"/>
              <a:gd name="connsiteY14" fmla="*/ 826618 h 2079242"/>
              <a:gd name="connsiteX15" fmla="*/ 2905860 w 3024708"/>
              <a:gd name="connsiteY15" fmla="*/ 21788 h 2079242"/>
              <a:gd name="connsiteX16" fmla="*/ 2913835 w 3024708"/>
              <a:gd name="connsiteY16" fmla="*/ 0 h 2079242"/>
              <a:gd name="connsiteX17" fmla="*/ 2956716 w 3024708"/>
              <a:gd name="connsiteY17" fmla="*/ 117160 h 2079242"/>
              <a:gd name="connsiteX18" fmla="*/ 3024708 w 3024708"/>
              <a:gd name="connsiteY18" fmla="*/ 566888 h 2079242"/>
              <a:gd name="connsiteX19" fmla="*/ 1817146 w 3024708"/>
              <a:gd name="connsiteY19" fmla="*/ 2048516 h 2079242"/>
              <a:gd name="connsiteX20" fmla="*/ 1722908 w 3024708"/>
              <a:gd name="connsiteY20" fmla="*/ 2062899 h 2079242"/>
              <a:gd name="connsiteX21" fmla="*/ 1666983 w 3024708"/>
              <a:gd name="connsiteY21" fmla="*/ 2071434 h 2079242"/>
              <a:gd name="connsiteX22" fmla="*/ 1512354 w 3024708"/>
              <a:gd name="connsiteY22" fmla="*/ 2079242 h 2079242"/>
              <a:gd name="connsiteX23" fmla="*/ 550356 w 3024708"/>
              <a:gd name="connsiteY23" fmla="*/ 1733894 h 2079242"/>
              <a:gd name="connsiteX24" fmla="*/ 530585 w 3024708"/>
              <a:gd name="connsiteY24" fmla="*/ 1715925 h 2079242"/>
              <a:gd name="connsiteX25" fmla="*/ 442958 w 3024708"/>
              <a:gd name="connsiteY25" fmla="*/ 1636284 h 2079242"/>
              <a:gd name="connsiteX26" fmla="*/ 30726 w 3024708"/>
              <a:gd name="connsiteY26" fmla="*/ 871680 h 2079242"/>
              <a:gd name="connsiteX27" fmla="*/ 29861 w 3024708"/>
              <a:gd name="connsiteY27" fmla="*/ 866012 h 2079242"/>
              <a:gd name="connsiteX28" fmla="*/ 7808 w 3024708"/>
              <a:gd name="connsiteY28" fmla="*/ 721517 h 2079242"/>
              <a:gd name="connsiteX29" fmla="*/ 0 w 3024708"/>
              <a:gd name="connsiteY29" fmla="*/ 566888 h 2079242"/>
              <a:gd name="connsiteX30" fmla="*/ 7808 w 3024708"/>
              <a:gd name="connsiteY30" fmla="*/ 412259 h 2079242"/>
              <a:gd name="connsiteX31" fmla="*/ 26369 w 3024708"/>
              <a:gd name="connsiteY31" fmla="*/ 290644 h 2079242"/>
              <a:gd name="connsiteX32" fmla="*/ 30726 w 3024708"/>
              <a:gd name="connsiteY32" fmla="*/ 262096 h 2079242"/>
              <a:gd name="connsiteX33" fmla="*/ 67992 w 3024708"/>
              <a:gd name="connsiteY33" fmla="*/ 11716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24708" h="2079242">
                <a:moveTo>
                  <a:pt x="110874" y="0"/>
                </a:moveTo>
                <a:lnTo>
                  <a:pt x="118848" y="21788"/>
                </a:lnTo>
                <a:cubicBezTo>
                  <a:pt x="157113" y="112256"/>
                  <a:pt x="203930" y="198226"/>
                  <a:pt x="258286" y="278683"/>
                </a:cubicBezTo>
                <a:lnTo>
                  <a:pt x="320860" y="362362"/>
                </a:lnTo>
                <a:lnTo>
                  <a:pt x="345348" y="395110"/>
                </a:lnTo>
                <a:cubicBezTo>
                  <a:pt x="376169" y="432456"/>
                  <a:pt x="408748" y="468298"/>
                  <a:pt x="442958" y="502508"/>
                </a:cubicBezTo>
                <a:lnTo>
                  <a:pt x="530585" y="582149"/>
                </a:lnTo>
                <a:lnTo>
                  <a:pt x="550356" y="600118"/>
                </a:lnTo>
                <a:cubicBezTo>
                  <a:pt x="662396" y="692581"/>
                  <a:pt x="787976" y="769221"/>
                  <a:pt x="923678" y="826618"/>
                </a:cubicBezTo>
                <a:lnTo>
                  <a:pt x="1031308" y="866012"/>
                </a:lnTo>
                <a:lnTo>
                  <a:pt x="1062626" y="877474"/>
                </a:lnTo>
                <a:cubicBezTo>
                  <a:pt x="1204695" y="921662"/>
                  <a:pt x="1355745" y="945466"/>
                  <a:pt x="1512354" y="945466"/>
                </a:cubicBezTo>
                <a:cubicBezTo>
                  <a:pt x="1668964" y="945466"/>
                  <a:pt x="1820013" y="921662"/>
                  <a:pt x="1962082" y="877474"/>
                </a:cubicBezTo>
                <a:lnTo>
                  <a:pt x="2016428" y="857583"/>
                </a:lnTo>
                <a:lnTo>
                  <a:pt x="2101030" y="826618"/>
                </a:lnTo>
                <a:cubicBezTo>
                  <a:pt x="2462901" y="673559"/>
                  <a:pt x="2752801" y="383660"/>
                  <a:pt x="2905860" y="21788"/>
                </a:cubicBezTo>
                <a:lnTo>
                  <a:pt x="2913835" y="0"/>
                </a:lnTo>
                <a:lnTo>
                  <a:pt x="2956716" y="117160"/>
                </a:lnTo>
                <a:cubicBezTo>
                  <a:pt x="3000904" y="259229"/>
                  <a:pt x="3024708" y="410279"/>
                  <a:pt x="3024708" y="566888"/>
                </a:cubicBezTo>
                <a:cubicBezTo>
                  <a:pt x="3024708" y="1297732"/>
                  <a:pt x="2506300" y="1907495"/>
                  <a:pt x="1817146" y="2048516"/>
                </a:cubicBezTo>
                <a:lnTo>
                  <a:pt x="1722908" y="2062899"/>
                </a:lnTo>
                <a:lnTo>
                  <a:pt x="1666983" y="2071434"/>
                </a:lnTo>
                <a:cubicBezTo>
                  <a:pt x="1616143" y="2076597"/>
                  <a:pt x="1564557" y="2079242"/>
                  <a:pt x="1512354" y="2079242"/>
                </a:cubicBezTo>
                <a:cubicBezTo>
                  <a:pt x="1146932" y="2079242"/>
                  <a:pt x="811781" y="1949640"/>
                  <a:pt x="550356" y="1733894"/>
                </a:cubicBezTo>
                <a:lnTo>
                  <a:pt x="530585" y="1715925"/>
                </a:lnTo>
                <a:lnTo>
                  <a:pt x="442958" y="1636284"/>
                </a:lnTo>
                <a:cubicBezTo>
                  <a:pt x="237697" y="1431022"/>
                  <a:pt x="91164" y="1167032"/>
                  <a:pt x="30726" y="871680"/>
                </a:cubicBezTo>
                <a:lnTo>
                  <a:pt x="29861" y="866012"/>
                </a:lnTo>
                <a:lnTo>
                  <a:pt x="7808" y="721517"/>
                </a:lnTo>
                <a:cubicBezTo>
                  <a:pt x="2645" y="670677"/>
                  <a:pt x="0" y="619091"/>
                  <a:pt x="0" y="566888"/>
                </a:cubicBezTo>
                <a:cubicBezTo>
                  <a:pt x="0" y="514685"/>
                  <a:pt x="2645" y="463100"/>
                  <a:pt x="7808" y="412259"/>
                </a:cubicBezTo>
                <a:lnTo>
                  <a:pt x="26369" y="290644"/>
                </a:lnTo>
                <a:lnTo>
                  <a:pt x="30726" y="262096"/>
                </a:lnTo>
                <a:cubicBezTo>
                  <a:pt x="40799" y="212871"/>
                  <a:pt x="53263" y="164517"/>
                  <a:pt x="67992" y="117160"/>
                </a:cubicBezTo>
                <a:close/>
              </a:path>
            </a:pathLst>
          </a:custGeom>
          <a:solidFill>
            <a:srgbClr val="28A6B2"/>
          </a:solidFill>
          <a:ln>
            <a:solidFill>
              <a:srgbClr val="28A6B2"/>
            </a:solidFill>
          </a:ln>
          <a:effectLst>
            <a:outerShdw blurRad="190500" dist="190500" dir="84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DCD028-423A-0ECE-58CE-DD392008ACDD}"/>
              </a:ext>
            </a:extLst>
          </p:cNvPr>
          <p:cNvSpPr/>
          <p:nvPr/>
        </p:nvSpPr>
        <p:spPr>
          <a:xfrm>
            <a:off x="11179358" y="-3397600"/>
            <a:ext cx="2028508" cy="2256274"/>
          </a:xfrm>
          <a:custGeom>
            <a:avLst/>
            <a:gdLst>
              <a:gd name="connsiteX0" fmla="*/ 1301801 w 2704677"/>
              <a:gd name="connsiteY0" fmla="*/ 0 h 3008365"/>
              <a:gd name="connsiteX1" fmla="*/ 1240055 w 2704677"/>
              <a:gd name="connsiteY1" fmla="*/ 82572 h 3008365"/>
              <a:gd name="connsiteX2" fmla="*/ 1100617 w 2704677"/>
              <a:gd name="connsiteY2" fmla="*/ 339467 h 3008365"/>
              <a:gd name="connsiteX3" fmla="*/ 1092643 w 2704677"/>
              <a:gd name="connsiteY3" fmla="*/ 361255 h 3008365"/>
              <a:gd name="connsiteX4" fmla="*/ 1049761 w 2704677"/>
              <a:gd name="connsiteY4" fmla="*/ 478415 h 3008365"/>
              <a:gd name="connsiteX5" fmla="*/ 1012495 w 2704677"/>
              <a:gd name="connsiteY5" fmla="*/ 623351 h 3008365"/>
              <a:gd name="connsiteX6" fmla="*/ 1008138 w 2704677"/>
              <a:gd name="connsiteY6" fmla="*/ 651899 h 3008365"/>
              <a:gd name="connsiteX7" fmla="*/ 989577 w 2704677"/>
              <a:gd name="connsiteY7" fmla="*/ 773514 h 3008365"/>
              <a:gd name="connsiteX8" fmla="*/ 981769 w 2704677"/>
              <a:gd name="connsiteY8" fmla="*/ 928143 h 3008365"/>
              <a:gd name="connsiteX9" fmla="*/ 989577 w 2704677"/>
              <a:gd name="connsiteY9" fmla="*/ 1082772 h 3008365"/>
              <a:gd name="connsiteX10" fmla="*/ 1011630 w 2704677"/>
              <a:gd name="connsiteY10" fmla="*/ 1227267 h 3008365"/>
              <a:gd name="connsiteX11" fmla="*/ 1012495 w 2704677"/>
              <a:gd name="connsiteY11" fmla="*/ 1232935 h 3008365"/>
              <a:gd name="connsiteX12" fmla="*/ 1424727 w 2704677"/>
              <a:gd name="connsiteY12" fmla="*/ 1997539 h 3008365"/>
              <a:gd name="connsiteX13" fmla="*/ 1512354 w 2704677"/>
              <a:gd name="connsiteY13" fmla="*/ 2077180 h 3008365"/>
              <a:gd name="connsiteX14" fmla="*/ 1532125 w 2704677"/>
              <a:gd name="connsiteY14" fmla="*/ 2095149 h 3008365"/>
              <a:gd name="connsiteX15" fmla="*/ 2494123 w 2704677"/>
              <a:gd name="connsiteY15" fmla="*/ 2440497 h 3008365"/>
              <a:gd name="connsiteX16" fmla="*/ 2648752 w 2704677"/>
              <a:gd name="connsiteY16" fmla="*/ 2432689 h 3008365"/>
              <a:gd name="connsiteX17" fmla="*/ 2704677 w 2704677"/>
              <a:gd name="connsiteY17" fmla="*/ 2424154 h 3008365"/>
              <a:gd name="connsiteX18" fmla="*/ 2679360 w 2704677"/>
              <a:gd name="connsiteY18" fmla="*/ 2458009 h 3008365"/>
              <a:gd name="connsiteX19" fmla="*/ 1512354 w 2704677"/>
              <a:gd name="connsiteY19" fmla="*/ 3008365 h 3008365"/>
              <a:gd name="connsiteX20" fmla="*/ 345348 w 2704677"/>
              <a:gd name="connsiteY20" fmla="*/ 2458009 h 3008365"/>
              <a:gd name="connsiteX21" fmla="*/ 320032 w 2704677"/>
              <a:gd name="connsiteY21" fmla="*/ 2424154 h 3008365"/>
              <a:gd name="connsiteX22" fmla="*/ 258286 w 2704677"/>
              <a:gd name="connsiteY22" fmla="*/ 2341582 h 3008365"/>
              <a:gd name="connsiteX23" fmla="*/ 0 w 2704677"/>
              <a:gd name="connsiteY23" fmla="*/ 1496011 h 3008365"/>
              <a:gd name="connsiteX24" fmla="*/ 7808 w 2704677"/>
              <a:gd name="connsiteY24" fmla="*/ 1341382 h 3008365"/>
              <a:gd name="connsiteX25" fmla="*/ 26511 w 2704677"/>
              <a:gd name="connsiteY25" fmla="*/ 1218838 h 3008365"/>
              <a:gd name="connsiteX26" fmla="*/ 30726 w 2704677"/>
              <a:gd name="connsiteY26" fmla="*/ 1191219 h 3008365"/>
              <a:gd name="connsiteX27" fmla="*/ 442958 w 2704677"/>
              <a:gd name="connsiteY27" fmla="*/ 426615 h 3008365"/>
              <a:gd name="connsiteX28" fmla="*/ 514333 w 2704677"/>
              <a:gd name="connsiteY28" fmla="*/ 361746 h 3008365"/>
              <a:gd name="connsiteX29" fmla="*/ 550356 w 2704677"/>
              <a:gd name="connsiteY29" fmla="*/ 329005 h 3008365"/>
              <a:gd name="connsiteX30" fmla="*/ 923678 w 2704677"/>
              <a:gd name="connsiteY30" fmla="*/ 102505 h 3008365"/>
              <a:gd name="connsiteX31" fmla="*/ 1008280 w 2704677"/>
              <a:gd name="connsiteY31" fmla="*/ 71540 h 3008365"/>
              <a:gd name="connsiteX32" fmla="*/ 1062626 w 2704677"/>
              <a:gd name="connsiteY32" fmla="*/ 51649 h 3008365"/>
              <a:gd name="connsiteX33" fmla="*/ 1207562 w 2704677"/>
              <a:gd name="connsiteY33" fmla="*/ 14383 h 30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4677" h="3008365">
                <a:moveTo>
                  <a:pt x="1301801" y="0"/>
                </a:moveTo>
                <a:lnTo>
                  <a:pt x="1240055" y="82572"/>
                </a:lnTo>
                <a:cubicBezTo>
                  <a:pt x="1185699" y="163029"/>
                  <a:pt x="1138882" y="248999"/>
                  <a:pt x="1100617" y="339467"/>
                </a:cubicBezTo>
                <a:lnTo>
                  <a:pt x="1092643" y="361255"/>
                </a:lnTo>
                <a:lnTo>
                  <a:pt x="1049761" y="478415"/>
                </a:lnTo>
                <a:cubicBezTo>
                  <a:pt x="1035032" y="525772"/>
                  <a:pt x="1022568" y="574126"/>
                  <a:pt x="1012495" y="623351"/>
                </a:cubicBezTo>
                <a:lnTo>
                  <a:pt x="1008138" y="651899"/>
                </a:lnTo>
                <a:lnTo>
                  <a:pt x="989577" y="773514"/>
                </a:lnTo>
                <a:cubicBezTo>
                  <a:pt x="984414" y="824355"/>
                  <a:pt x="981769" y="875940"/>
                  <a:pt x="981769" y="928143"/>
                </a:cubicBezTo>
                <a:cubicBezTo>
                  <a:pt x="981769" y="980346"/>
                  <a:pt x="984414" y="1031932"/>
                  <a:pt x="989577" y="1082772"/>
                </a:cubicBezTo>
                <a:lnTo>
                  <a:pt x="1011630" y="1227267"/>
                </a:lnTo>
                <a:lnTo>
                  <a:pt x="1012495" y="1232935"/>
                </a:lnTo>
                <a:cubicBezTo>
                  <a:pt x="1072933" y="1528287"/>
                  <a:pt x="1219466" y="1792277"/>
                  <a:pt x="1424727" y="1997539"/>
                </a:cubicBezTo>
                <a:lnTo>
                  <a:pt x="1512354" y="2077180"/>
                </a:lnTo>
                <a:lnTo>
                  <a:pt x="1532125" y="2095149"/>
                </a:lnTo>
                <a:cubicBezTo>
                  <a:pt x="1793550" y="2310895"/>
                  <a:pt x="2128701" y="2440497"/>
                  <a:pt x="2494123" y="2440497"/>
                </a:cubicBezTo>
                <a:cubicBezTo>
                  <a:pt x="2546326" y="2440497"/>
                  <a:pt x="2597912" y="2437852"/>
                  <a:pt x="2648752" y="2432689"/>
                </a:cubicBezTo>
                <a:lnTo>
                  <a:pt x="2704677" y="2424154"/>
                </a:lnTo>
                <a:lnTo>
                  <a:pt x="2679360" y="2458009"/>
                </a:lnTo>
                <a:cubicBezTo>
                  <a:pt x="2401972" y="2794125"/>
                  <a:pt x="1982182" y="3008365"/>
                  <a:pt x="1512354" y="3008365"/>
                </a:cubicBezTo>
                <a:cubicBezTo>
                  <a:pt x="1042526" y="3008365"/>
                  <a:pt x="622736" y="2794125"/>
                  <a:pt x="345348" y="2458009"/>
                </a:cubicBezTo>
                <a:lnTo>
                  <a:pt x="320032" y="2424154"/>
                </a:lnTo>
                <a:lnTo>
                  <a:pt x="258286" y="2341582"/>
                </a:lnTo>
                <a:cubicBezTo>
                  <a:pt x="95218" y="2100209"/>
                  <a:pt x="0" y="1809230"/>
                  <a:pt x="0" y="1496011"/>
                </a:cubicBezTo>
                <a:cubicBezTo>
                  <a:pt x="0" y="1443808"/>
                  <a:pt x="2645" y="1392223"/>
                  <a:pt x="7808" y="1341382"/>
                </a:cubicBezTo>
                <a:lnTo>
                  <a:pt x="26511" y="1218838"/>
                </a:lnTo>
                <a:lnTo>
                  <a:pt x="30726" y="1191219"/>
                </a:lnTo>
                <a:cubicBezTo>
                  <a:pt x="91164" y="895867"/>
                  <a:pt x="237697" y="631877"/>
                  <a:pt x="442958" y="426615"/>
                </a:cubicBezTo>
                <a:lnTo>
                  <a:pt x="514333" y="361746"/>
                </a:lnTo>
                <a:lnTo>
                  <a:pt x="550356" y="329005"/>
                </a:lnTo>
                <a:cubicBezTo>
                  <a:pt x="662396" y="236543"/>
                  <a:pt x="787976" y="159902"/>
                  <a:pt x="923678" y="102505"/>
                </a:cubicBezTo>
                <a:lnTo>
                  <a:pt x="1008280" y="71540"/>
                </a:lnTo>
                <a:lnTo>
                  <a:pt x="1062626" y="51649"/>
                </a:lnTo>
                <a:cubicBezTo>
                  <a:pt x="1109983" y="36920"/>
                  <a:pt x="1158337" y="24456"/>
                  <a:pt x="1207562" y="14383"/>
                </a:cubicBezTo>
                <a:close/>
              </a:path>
            </a:pathLst>
          </a:custGeom>
          <a:solidFill>
            <a:srgbClr val="19A4A0"/>
          </a:solidFill>
          <a:ln>
            <a:solidFill>
              <a:srgbClr val="19A4A0"/>
            </a:solidFill>
          </a:ln>
          <a:effectLst>
            <a:outerShdw blurRad="190500" dist="190500" dir="96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16" name="Google Shape;265;p29">
            <a:extLst>
              <a:ext uri="{FF2B5EF4-FFF2-40B4-BE49-F238E27FC236}">
                <a16:creationId xmlns:a16="http://schemas.microsoft.com/office/drawing/2014/main" id="{BB8AB14E-7D7D-76EC-0E69-ACB2CAAD4426}"/>
              </a:ext>
            </a:extLst>
          </p:cNvPr>
          <p:cNvSpPr/>
          <p:nvPr/>
        </p:nvSpPr>
        <p:spPr>
          <a:xfrm>
            <a:off x="6748042" y="4722128"/>
            <a:ext cx="2268398" cy="25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i="0" u="none" strike="noStrike" cap="none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0</a:t>
            </a:r>
            <a:r>
              <a:rPr lang="ro-RO" sz="1600" i="0" u="none" strike="noStrike" cap="none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5</a:t>
            </a:r>
            <a:endParaRPr sz="1600" i="0" u="none" strike="noStrike" cap="none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29;p29">
            <a:extLst>
              <a:ext uri="{FF2B5EF4-FFF2-40B4-BE49-F238E27FC236}">
                <a16:creationId xmlns:a16="http://schemas.microsoft.com/office/drawing/2014/main" id="{9B1FB4FC-8891-1D7A-EE3C-3A106CA9CC75}"/>
              </a:ext>
            </a:extLst>
          </p:cNvPr>
          <p:cNvSpPr/>
          <p:nvPr/>
        </p:nvSpPr>
        <p:spPr>
          <a:xfrm>
            <a:off x="610646" y="540979"/>
            <a:ext cx="4875754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2800" dirty="0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Archivo ExtraBold"/>
              </a:rPr>
              <a:t>Live Demo</a:t>
            </a:r>
            <a:endParaRPr lang="en-US" sz="2800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Berlin Sans FB Demi" panose="020E0802020502020306" pitchFamily="34" charset="0"/>
              <a:ea typeface="ADLaM Display" panose="02010000000000000000" pitchFamily="2" charset="0"/>
              <a:cs typeface="ADLaM Display" panose="02010000000000000000" pitchFamily="2" charset="0"/>
              <a:sym typeface="Calibri"/>
            </a:endParaRPr>
          </a:p>
        </p:txBody>
      </p:sp>
      <p:pic>
        <p:nvPicPr>
          <p:cNvPr id="7" name="Picture 6" descr="A head with arrows and a gear over it&#10;&#10;AI-generated content may be incorrect.">
            <a:extLst>
              <a:ext uri="{FF2B5EF4-FFF2-40B4-BE49-F238E27FC236}">
                <a16:creationId xmlns:a16="http://schemas.microsoft.com/office/drawing/2014/main" id="{C99948A9-B9CD-0EEB-8011-48524CA64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6668" y="-2160242"/>
            <a:ext cx="524152" cy="524152"/>
          </a:xfrm>
          <a:prstGeom prst="rect">
            <a:avLst/>
          </a:prstGeom>
        </p:spPr>
      </p:pic>
      <p:pic>
        <p:nvPicPr>
          <p:cNvPr id="51" name="Picture 50" descr="A computer with a blue screen&#10;&#10;AI-generated content may be incorrect.">
            <a:extLst>
              <a:ext uri="{FF2B5EF4-FFF2-40B4-BE49-F238E27FC236}">
                <a16:creationId xmlns:a16="http://schemas.microsoft.com/office/drawing/2014/main" id="{4D87A81E-3254-2857-CD5C-DFDF2E25C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604" y="0"/>
            <a:ext cx="483829" cy="483829"/>
          </a:xfrm>
          <a:prstGeom prst="rect">
            <a:avLst/>
          </a:prstGeom>
        </p:spPr>
      </p:pic>
      <p:pic>
        <p:nvPicPr>
          <p:cNvPr id="60" name="Picture 59" descr="A red flag with black text&#10;&#10;AI-generated content may be incorrect.">
            <a:extLst>
              <a:ext uri="{FF2B5EF4-FFF2-40B4-BE49-F238E27FC236}">
                <a16:creationId xmlns:a16="http://schemas.microsoft.com/office/drawing/2014/main" id="{71FF1240-B8FA-C7F6-EE54-689F495726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2263" y="-1978151"/>
            <a:ext cx="392962" cy="3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3326"/>
            </a:gs>
            <a:gs pos="0">
              <a:srgbClr val="050B0A"/>
            </a:gs>
          </a:gsLst>
          <a:lin ang="16200000" scaled="1"/>
          <a:tileRect/>
        </a:gradFill>
        <a:effectLst/>
      </p:bgPr>
    </p:bg>
    <p:spTree>
      <p:nvGrpSpPr>
        <p:cNvPr id="1" name="Shape 199">
          <a:extLst>
            <a:ext uri="{FF2B5EF4-FFF2-40B4-BE49-F238E27FC236}">
              <a16:creationId xmlns:a16="http://schemas.microsoft.com/office/drawing/2014/main" id="{A9E3CBD2-08AC-BAFA-7AE9-4759EA1ED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AEFC50B-B1D2-EBEE-B75D-CF249159D0B3}"/>
              </a:ext>
            </a:extLst>
          </p:cNvPr>
          <p:cNvSpPr/>
          <p:nvPr/>
        </p:nvSpPr>
        <p:spPr>
          <a:xfrm>
            <a:off x="-37724" y="4575611"/>
            <a:ext cx="9182608" cy="608674"/>
          </a:xfrm>
          <a:prstGeom prst="rect">
            <a:avLst/>
          </a:prstGeom>
          <a:solidFill>
            <a:srgbClr val="050B0A"/>
          </a:solidFill>
          <a:ln>
            <a:solidFill>
              <a:srgbClr val="0033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Google Shape;265;p29">
            <a:extLst>
              <a:ext uri="{FF2B5EF4-FFF2-40B4-BE49-F238E27FC236}">
                <a16:creationId xmlns:a16="http://schemas.microsoft.com/office/drawing/2014/main" id="{81D931E4-9A9B-2A21-B4C5-ED2580248D37}"/>
              </a:ext>
            </a:extLst>
          </p:cNvPr>
          <p:cNvSpPr/>
          <p:nvPr/>
        </p:nvSpPr>
        <p:spPr>
          <a:xfrm>
            <a:off x="4147172" y="4717881"/>
            <a:ext cx="1016429" cy="25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b="0" i="0" u="none" strike="noStrike" cap="none" dirty="0" err="1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GreenGait</a:t>
            </a:r>
            <a:endParaRPr sz="1600" b="0" i="0" u="none" strike="noStrike" cap="none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Picture 48" descr="A hexagon with white text&#10;&#10;AI-generated content may be incorrect.">
            <a:extLst>
              <a:ext uri="{FF2B5EF4-FFF2-40B4-BE49-F238E27FC236}">
                <a16:creationId xmlns:a16="http://schemas.microsoft.com/office/drawing/2014/main" id="{11E9308F-F8C6-65E1-A333-5211F7DE5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32" y="4643840"/>
            <a:ext cx="382629" cy="38262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04377D9-B152-1B99-218A-C54BD59F0B97}"/>
              </a:ext>
            </a:extLst>
          </p:cNvPr>
          <p:cNvSpPr/>
          <p:nvPr/>
        </p:nvSpPr>
        <p:spPr>
          <a:xfrm rot="6349471">
            <a:off x="8477771" y="-1183271"/>
            <a:ext cx="2027886" cy="2256368"/>
          </a:xfrm>
          <a:custGeom>
            <a:avLst/>
            <a:gdLst>
              <a:gd name="connsiteX0" fmla="*/ 1401219 w 2703848"/>
              <a:gd name="connsiteY0" fmla="*/ 0 h 3008491"/>
              <a:gd name="connsiteX1" fmla="*/ 1496286 w 2703848"/>
              <a:gd name="connsiteY1" fmla="*/ 14509 h 3008491"/>
              <a:gd name="connsiteX2" fmla="*/ 2703848 w 2703848"/>
              <a:gd name="connsiteY2" fmla="*/ 1496137 h 3008491"/>
              <a:gd name="connsiteX3" fmla="*/ 2635856 w 2703848"/>
              <a:gd name="connsiteY3" fmla="*/ 1945865 h 3008491"/>
              <a:gd name="connsiteX4" fmla="*/ 2592975 w 2703848"/>
              <a:gd name="connsiteY4" fmla="*/ 2063025 h 3008491"/>
              <a:gd name="connsiteX5" fmla="*/ 2585000 w 2703848"/>
              <a:gd name="connsiteY5" fmla="*/ 2084813 h 3008491"/>
              <a:gd name="connsiteX6" fmla="*/ 1780170 w 2703848"/>
              <a:gd name="connsiteY6" fmla="*/ 2889643 h 3008491"/>
              <a:gd name="connsiteX7" fmla="*/ 1695568 w 2703848"/>
              <a:gd name="connsiteY7" fmla="*/ 2920608 h 3008491"/>
              <a:gd name="connsiteX8" fmla="*/ 1641222 w 2703848"/>
              <a:gd name="connsiteY8" fmla="*/ 2940499 h 3008491"/>
              <a:gd name="connsiteX9" fmla="*/ 1191494 w 2703848"/>
              <a:gd name="connsiteY9" fmla="*/ 3008491 h 3008491"/>
              <a:gd name="connsiteX10" fmla="*/ 741766 w 2703848"/>
              <a:gd name="connsiteY10" fmla="*/ 2940499 h 3008491"/>
              <a:gd name="connsiteX11" fmla="*/ 710448 w 2703848"/>
              <a:gd name="connsiteY11" fmla="*/ 2929037 h 3008491"/>
              <a:gd name="connsiteX12" fmla="*/ 602818 w 2703848"/>
              <a:gd name="connsiteY12" fmla="*/ 2889643 h 3008491"/>
              <a:gd name="connsiteX13" fmla="*/ 229496 w 2703848"/>
              <a:gd name="connsiteY13" fmla="*/ 2663143 h 3008491"/>
              <a:gd name="connsiteX14" fmla="*/ 209725 w 2703848"/>
              <a:gd name="connsiteY14" fmla="*/ 2645174 h 3008491"/>
              <a:gd name="connsiteX15" fmla="*/ 122098 w 2703848"/>
              <a:gd name="connsiteY15" fmla="*/ 2565533 h 3008491"/>
              <a:gd name="connsiteX16" fmla="*/ 24488 w 2703848"/>
              <a:gd name="connsiteY16" fmla="*/ 2458135 h 3008491"/>
              <a:gd name="connsiteX17" fmla="*/ 0 w 2703848"/>
              <a:gd name="connsiteY17" fmla="*/ 2425387 h 3008491"/>
              <a:gd name="connsiteX18" fmla="*/ 55096 w 2703848"/>
              <a:gd name="connsiteY18" fmla="*/ 2433796 h 3008491"/>
              <a:gd name="connsiteX19" fmla="*/ 209725 w 2703848"/>
              <a:gd name="connsiteY19" fmla="*/ 2441604 h 3008491"/>
              <a:gd name="connsiteX20" fmla="*/ 364354 w 2703848"/>
              <a:gd name="connsiteY20" fmla="*/ 2433796 h 3008491"/>
              <a:gd name="connsiteX21" fmla="*/ 419449 w 2703848"/>
              <a:gd name="connsiteY21" fmla="*/ 2425387 h 3008491"/>
              <a:gd name="connsiteX22" fmla="*/ 514517 w 2703848"/>
              <a:gd name="connsiteY22" fmla="*/ 2410878 h 3008491"/>
              <a:gd name="connsiteX23" fmla="*/ 659453 w 2703848"/>
              <a:gd name="connsiteY23" fmla="*/ 2373612 h 3008491"/>
              <a:gd name="connsiteX24" fmla="*/ 713940 w 2703848"/>
              <a:gd name="connsiteY24" fmla="*/ 2353669 h 3008491"/>
              <a:gd name="connsiteX25" fmla="*/ 798401 w 2703848"/>
              <a:gd name="connsiteY25" fmla="*/ 2322756 h 3008491"/>
              <a:gd name="connsiteX26" fmla="*/ 1171723 w 2703848"/>
              <a:gd name="connsiteY26" fmla="*/ 2096256 h 3008491"/>
              <a:gd name="connsiteX27" fmla="*/ 1207747 w 2703848"/>
              <a:gd name="connsiteY27" fmla="*/ 2063516 h 3008491"/>
              <a:gd name="connsiteX28" fmla="*/ 1279121 w 2703848"/>
              <a:gd name="connsiteY28" fmla="*/ 1998646 h 3008491"/>
              <a:gd name="connsiteX29" fmla="*/ 1691353 w 2703848"/>
              <a:gd name="connsiteY29" fmla="*/ 1234042 h 3008491"/>
              <a:gd name="connsiteX30" fmla="*/ 1695710 w 2703848"/>
              <a:gd name="connsiteY30" fmla="*/ 1205494 h 3008491"/>
              <a:gd name="connsiteX31" fmla="*/ 1714271 w 2703848"/>
              <a:gd name="connsiteY31" fmla="*/ 1083879 h 3008491"/>
              <a:gd name="connsiteX32" fmla="*/ 1722079 w 2703848"/>
              <a:gd name="connsiteY32" fmla="*/ 929250 h 3008491"/>
              <a:gd name="connsiteX33" fmla="*/ 1463793 w 2703848"/>
              <a:gd name="connsiteY33" fmla="*/ 83679 h 30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03848" h="3008491">
                <a:moveTo>
                  <a:pt x="1401219" y="0"/>
                </a:moveTo>
                <a:lnTo>
                  <a:pt x="1496286" y="14509"/>
                </a:lnTo>
                <a:cubicBezTo>
                  <a:pt x="2185440" y="155530"/>
                  <a:pt x="2703848" y="765293"/>
                  <a:pt x="2703848" y="1496137"/>
                </a:cubicBezTo>
                <a:cubicBezTo>
                  <a:pt x="2703848" y="1652747"/>
                  <a:pt x="2680044" y="1803796"/>
                  <a:pt x="2635856" y="1945865"/>
                </a:cubicBezTo>
                <a:lnTo>
                  <a:pt x="2592975" y="2063025"/>
                </a:lnTo>
                <a:lnTo>
                  <a:pt x="2585000" y="2084813"/>
                </a:lnTo>
                <a:cubicBezTo>
                  <a:pt x="2431941" y="2446685"/>
                  <a:pt x="2142041" y="2736584"/>
                  <a:pt x="1780170" y="2889643"/>
                </a:cubicBezTo>
                <a:lnTo>
                  <a:pt x="1695568" y="2920608"/>
                </a:lnTo>
                <a:lnTo>
                  <a:pt x="1641222" y="2940499"/>
                </a:lnTo>
                <a:cubicBezTo>
                  <a:pt x="1499153" y="2984687"/>
                  <a:pt x="1348104" y="3008491"/>
                  <a:pt x="1191494" y="3008491"/>
                </a:cubicBezTo>
                <a:cubicBezTo>
                  <a:pt x="1034885" y="3008491"/>
                  <a:pt x="883835" y="2984687"/>
                  <a:pt x="741766" y="2940499"/>
                </a:cubicBezTo>
                <a:lnTo>
                  <a:pt x="710448" y="2929037"/>
                </a:lnTo>
                <a:lnTo>
                  <a:pt x="602818" y="2889643"/>
                </a:lnTo>
                <a:cubicBezTo>
                  <a:pt x="467116" y="2832246"/>
                  <a:pt x="341536" y="2755606"/>
                  <a:pt x="229496" y="2663143"/>
                </a:cubicBezTo>
                <a:lnTo>
                  <a:pt x="209725" y="2645174"/>
                </a:lnTo>
                <a:lnTo>
                  <a:pt x="122098" y="2565533"/>
                </a:lnTo>
                <a:cubicBezTo>
                  <a:pt x="87888" y="2531323"/>
                  <a:pt x="55309" y="2495481"/>
                  <a:pt x="24488" y="2458135"/>
                </a:cubicBezTo>
                <a:lnTo>
                  <a:pt x="0" y="2425387"/>
                </a:lnTo>
                <a:lnTo>
                  <a:pt x="55096" y="2433796"/>
                </a:lnTo>
                <a:cubicBezTo>
                  <a:pt x="105937" y="2438959"/>
                  <a:pt x="157522" y="2441604"/>
                  <a:pt x="209725" y="2441604"/>
                </a:cubicBezTo>
                <a:cubicBezTo>
                  <a:pt x="261928" y="2441604"/>
                  <a:pt x="313514" y="2438959"/>
                  <a:pt x="364354" y="2433796"/>
                </a:cubicBezTo>
                <a:lnTo>
                  <a:pt x="419449" y="2425387"/>
                </a:lnTo>
                <a:lnTo>
                  <a:pt x="514517" y="2410878"/>
                </a:lnTo>
                <a:cubicBezTo>
                  <a:pt x="563743" y="2400806"/>
                  <a:pt x="612097" y="2388341"/>
                  <a:pt x="659453" y="2373612"/>
                </a:cubicBezTo>
                <a:lnTo>
                  <a:pt x="713940" y="2353669"/>
                </a:lnTo>
                <a:lnTo>
                  <a:pt x="798401" y="2322756"/>
                </a:lnTo>
                <a:cubicBezTo>
                  <a:pt x="934103" y="2265359"/>
                  <a:pt x="1059684" y="2188719"/>
                  <a:pt x="1171723" y="2096256"/>
                </a:cubicBezTo>
                <a:lnTo>
                  <a:pt x="1207747" y="2063516"/>
                </a:lnTo>
                <a:lnTo>
                  <a:pt x="1279121" y="1998646"/>
                </a:lnTo>
                <a:cubicBezTo>
                  <a:pt x="1484383" y="1793384"/>
                  <a:pt x="1630916" y="1529394"/>
                  <a:pt x="1691353" y="1234042"/>
                </a:cubicBezTo>
                <a:lnTo>
                  <a:pt x="1695710" y="1205494"/>
                </a:lnTo>
                <a:lnTo>
                  <a:pt x="1714271" y="1083879"/>
                </a:lnTo>
                <a:cubicBezTo>
                  <a:pt x="1719434" y="1033039"/>
                  <a:pt x="1722079" y="981453"/>
                  <a:pt x="1722079" y="929250"/>
                </a:cubicBezTo>
                <a:cubicBezTo>
                  <a:pt x="1722079" y="616031"/>
                  <a:pt x="1626861" y="325052"/>
                  <a:pt x="1463793" y="83679"/>
                </a:cubicBezTo>
                <a:close/>
              </a:path>
            </a:pathLst>
          </a:custGeom>
          <a:solidFill>
            <a:srgbClr val="29878F"/>
          </a:solidFill>
          <a:ln>
            <a:solidFill>
              <a:srgbClr val="29878F"/>
            </a:solidFill>
          </a:ln>
          <a:effectLst>
            <a:outerShdw blurRad="190500" dist="190500" dir="48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 dirty="0">
              <a:effectLst>
                <a:outerShdw blurRad="190500" dist="1905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C7BC8F-3019-2FA2-BFE7-50A61E1B7D43}"/>
              </a:ext>
            </a:extLst>
          </p:cNvPr>
          <p:cNvSpPr/>
          <p:nvPr/>
        </p:nvSpPr>
        <p:spPr>
          <a:xfrm rot="2506641">
            <a:off x="10708258" y="-2551585"/>
            <a:ext cx="2268531" cy="1559432"/>
          </a:xfrm>
          <a:custGeom>
            <a:avLst/>
            <a:gdLst>
              <a:gd name="connsiteX0" fmla="*/ 110874 w 3024708"/>
              <a:gd name="connsiteY0" fmla="*/ 0 h 2079242"/>
              <a:gd name="connsiteX1" fmla="*/ 118848 w 3024708"/>
              <a:gd name="connsiteY1" fmla="*/ 21788 h 2079242"/>
              <a:gd name="connsiteX2" fmla="*/ 258286 w 3024708"/>
              <a:gd name="connsiteY2" fmla="*/ 278683 h 2079242"/>
              <a:gd name="connsiteX3" fmla="*/ 320860 w 3024708"/>
              <a:gd name="connsiteY3" fmla="*/ 362362 h 2079242"/>
              <a:gd name="connsiteX4" fmla="*/ 345348 w 3024708"/>
              <a:gd name="connsiteY4" fmla="*/ 395110 h 2079242"/>
              <a:gd name="connsiteX5" fmla="*/ 442958 w 3024708"/>
              <a:gd name="connsiteY5" fmla="*/ 502508 h 2079242"/>
              <a:gd name="connsiteX6" fmla="*/ 530585 w 3024708"/>
              <a:gd name="connsiteY6" fmla="*/ 582149 h 2079242"/>
              <a:gd name="connsiteX7" fmla="*/ 550356 w 3024708"/>
              <a:gd name="connsiteY7" fmla="*/ 600118 h 2079242"/>
              <a:gd name="connsiteX8" fmla="*/ 923678 w 3024708"/>
              <a:gd name="connsiteY8" fmla="*/ 826618 h 2079242"/>
              <a:gd name="connsiteX9" fmla="*/ 1031308 w 3024708"/>
              <a:gd name="connsiteY9" fmla="*/ 866012 h 2079242"/>
              <a:gd name="connsiteX10" fmla="*/ 1062626 w 3024708"/>
              <a:gd name="connsiteY10" fmla="*/ 877474 h 2079242"/>
              <a:gd name="connsiteX11" fmla="*/ 1512354 w 3024708"/>
              <a:gd name="connsiteY11" fmla="*/ 945466 h 2079242"/>
              <a:gd name="connsiteX12" fmla="*/ 1962082 w 3024708"/>
              <a:gd name="connsiteY12" fmla="*/ 877474 h 2079242"/>
              <a:gd name="connsiteX13" fmla="*/ 2016428 w 3024708"/>
              <a:gd name="connsiteY13" fmla="*/ 857583 h 2079242"/>
              <a:gd name="connsiteX14" fmla="*/ 2101030 w 3024708"/>
              <a:gd name="connsiteY14" fmla="*/ 826618 h 2079242"/>
              <a:gd name="connsiteX15" fmla="*/ 2905860 w 3024708"/>
              <a:gd name="connsiteY15" fmla="*/ 21788 h 2079242"/>
              <a:gd name="connsiteX16" fmla="*/ 2913835 w 3024708"/>
              <a:gd name="connsiteY16" fmla="*/ 0 h 2079242"/>
              <a:gd name="connsiteX17" fmla="*/ 2956716 w 3024708"/>
              <a:gd name="connsiteY17" fmla="*/ 117160 h 2079242"/>
              <a:gd name="connsiteX18" fmla="*/ 3024708 w 3024708"/>
              <a:gd name="connsiteY18" fmla="*/ 566888 h 2079242"/>
              <a:gd name="connsiteX19" fmla="*/ 1817146 w 3024708"/>
              <a:gd name="connsiteY19" fmla="*/ 2048516 h 2079242"/>
              <a:gd name="connsiteX20" fmla="*/ 1722908 w 3024708"/>
              <a:gd name="connsiteY20" fmla="*/ 2062899 h 2079242"/>
              <a:gd name="connsiteX21" fmla="*/ 1666983 w 3024708"/>
              <a:gd name="connsiteY21" fmla="*/ 2071434 h 2079242"/>
              <a:gd name="connsiteX22" fmla="*/ 1512354 w 3024708"/>
              <a:gd name="connsiteY22" fmla="*/ 2079242 h 2079242"/>
              <a:gd name="connsiteX23" fmla="*/ 550356 w 3024708"/>
              <a:gd name="connsiteY23" fmla="*/ 1733894 h 2079242"/>
              <a:gd name="connsiteX24" fmla="*/ 530585 w 3024708"/>
              <a:gd name="connsiteY24" fmla="*/ 1715925 h 2079242"/>
              <a:gd name="connsiteX25" fmla="*/ 442958 w 3024708"/>
              <a:gd name="connsiteY25" fmla="*/ 1636284 h 2079242"/>
              <a:gd name="connsiteX26" fmla="*/ 30726 w 3024708"/>
              <a:gd name="connsiteY26" fmla="*/ 871680 h 2079242"/>
              <a:gd name="connsiteX27" fmla="*/ 29861 w 3024708"/>
              <a:gd name="connsiteY27" fmla="*/ 866012 h 2079242"/>
              <a:gd name="connsiteX28" fmla="*/ 7808 w 3024708"/>
              <a:gd name="connsiteY28" fmla="*/ 721517 h 2079242"/>
              <a:gd name="connsiteX29" fmla="*/ 0 w 3024708"/>
              <a:gd name="connsiteY29" fmla="*/ 566888 h 2079242"/>
              <a:gd name="connsiteX30" fmla="*/ 7808 w 3024708"/>
              <a:gd name="connsiteY30" fmla="*/ 412259 h 2079242"/>
              <a:gd name="connsiteX31" fmla="*/ 26369 w 3024708"/>
              <a:gd name="connsiteY31" fmla="*/ 290644 h 2079242"/>
              <a:gd name="connsiteX32" fmla="*/ 30726 w 3024708"/>
              <a:gd name="connsiteY32" fmla="*/ 262096 h 2079242"/>
              <a:gd name="connsiteX33" fmla="*/ 67992 w 3024708"/>
              <a:gd name="connsiteY33" fmla="*/ 117160 h 20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24708" h="2079242">
                <a:moveTo>
                  <a:pt x="110874" y="0"/>
                </a:moveTo>
                <a:lnTo>
                  <a:pt x="118848" y="21788"/>
                </a:lnTo>
                <a:cubicBezTo>
                  <a:pt x="157113" y="112256"/>
                  <a:pt x="203930" y="198226"/>
                  <a:pt x="258286" y="278683"/>
                </a:cubicBezTo>
                <a:lnTo>
                  <a:pt x="320860" y="362362"/>
                </a:lnTo>
                <a:lnTo>
                  <a:pt x="345348" y="395110"/>
                </a:lnTo>
                <a:cubicBezTo>
                  <a:pt x="376169" y="432456"/>
                  <a:pt x="408748" y="468298"/>
                  <a:pt x="442958" y="502508"/>
                </a:cubicBezTo>
                <a:lnTo>
                  <a:pt x="530585" y="582149"/>
                </a:lnTo>
                <a:lnTo>
                  <a:pt x="550356" y="600118"/>
                </a:lnTo>
                <a:cubicBezTo>
                  <a:pt x="662396" y="692581"/>
                  <a:pt x="787976" y="769221"/>
                  <a:pt x="923678" y="826618"/>
                </a:cubicBezTo>
                <a:lnTo>
                  <a:pt x="1031308" y="866012"/>
                </a:lnTo>
                <a:lnTo>
                  <a:pt x="1062626" y="877474"/>
                </a:lnTo>
                <a:cubicBezTo>
                  <a:pt x="1204695" y="921662"/>
                  <a:pt x="1355745" y="945466"/>
                  <a:pt x="1512354" y="945466"/>
                </a:cubicBezTo>
                <a:cubicBezTo>
                  <a:pt x="1668964" y="945466"/>
                  <a:pt x="1820013" y="921662"/>
                  <a:pt x="1962082" y="877474"/>
                </a:cubicBezTo>
                <a:lnTo>
                  <a:pt x="2016428" y="857583"/>
                </a:lnTo>
                <a:lnTo>
                  <a:pt x="2101030" y="826618"/>
                </a:lnTo>
                <a:cubicBezTo>
                  <a:pt x="2462901" y="673559"/>
                  <a:pt x="2752801" y="383660"/>
                  <a:pt x="2905860" y="21788"/>
                </a:cubicBezTo>
                <a:lnTo>
                  <a:pt x="2913835" y="0"/>
                </a:lnTo>
                <a:lnTo>
                  <a:pt x="2956716" y="117160"/>
                </a:lnTo>
                <a:cubicBezTo>
                  <a:pt x="3000904" y="259229"/>
                  <a:pt x="3024708" y="410279"/>
                  <a:pt x="3024708" y="566888"/>
                </a:cubicBezTo>
                <a:cubicBezTo>
                  <a:pt x="3024708" y="1297732"/>
                  <a:pt x="2506300" y="1907495"/>
                  <a:pt x="1817146" y="2048516"/>
                </a:cubicBezTo>
                <a:lnTo>
                  <a:pt x="1722908" y="2062899"/>
                </a:lnTo>
                <a:lnTo>
                  <a:pt x="1666983" y="2071434"/>
                </a:lnTo>
                <a:cubicBezTo>
                  <a:pt x="1616143" y="2076597"/>
                  <a:pt x="1564557" y="2079242"/>
                  <a:pt x="1512354" y="2079242"/>
                </a:cubicBezTo>
                <a:cubicBezTo>
                  <a:pt x="1146932" y="2079242"/>
                  <a:pt x="811781" y="1949640"/>
                  <a:pt x="550356" y="1733894"/>
                </a:cubicBezTo>
                <a:lnTo>
                  <a:pt x="530585" y="1715925"/>
                </a:lnTo>
                <a:lnTo>
                  <a:pt x="442958" y="1636284"/>
                </a:lnTo>
                <a:cubicBezTo>
                  <a:pt x="237697" y="1431022"/>
                  <a:pt x="91164" y="1167032"/>
                  <a:pt x="30726" y="871680"/>
                </a:cubicBezTo>
                <a:lnTo>
                  <a:pt x="29861" y="866012"/>
                </a:lnTo>
                <a:lnTo>
                  <a:pt x="7808" y="721517"/>
                </a:lnTo>
                <a:cubicBezTo>
                  <a:pt x="2645" y="670677"/>
                  <a:pt x="0" y="619091"/>
                  <a:pt x="0" y="566888"/>
                </a:cubicBezTo>
                <a:cubicBezTo>
                  <a:pt x="0" y="514685"/>
                  <a:pt x="2645" y="463100"/>
                  <a:pt x="7808" y="412259"/>
                </a:cubicBezTo>
                <a:lnTo>
                  <a:pt x="26369" y="290644"/>
                </a:lnTo>
                <a:lnTo>
                  <a:pt x="30726" y="262096"/>
                </a:lnTo>
                <a:cubicBezTo>
                  <a:pt x="40799" y="212871"/>
                  <a:pt x="53263" y="164517"/>
                  <a:pt x="67992" y="117160"/>
                </a:cubicBezTo>
                <a:close/>
              </a:path>
            </a:pathLst>
          </a:custGeom>
          <a:solidFill>
            <a:srgbClr val="28A6B2"/>
          </a:solidFill>
          <a:ln>
            <a:solidFill>
              <a:srgbClr val="28A6B2"/>
            </a:solidFill>
          </a:ln>
          <a:effectLst>
            <a:outerShdw blurRad="190500" dist="190500" dir="8400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wrap="square">
            <a:noAutofit/>
          </a:bodyPr>
          <a:lstStyle/>
          <a:p>
            <a:endParaRPr lang="en-US" sz="1050"/>
          </a:p>
        </p:txBody>
      </p:sp>
      <p:sp>
        <p:nvSpPr>
          <p:cNvPr id="16" name="Google Shape;265;p29">
            <a:extLst>
              <a:ext uri="{FF2B5EF4-FFF2-40B4-BE49-F238E27FC236}">
                <a16:creationId xmlns:a16="http://schemas.microsoft.com/office/drawing/2014/main" id="{E3143909-BC35-433C-D446-21864E9305E8}"/>
              </a:ext>
            </a:extLst>
          </p:cNvPr>
          <p:cNvSpPr/>
          <p:nvPr/>
        </p:nvSpPr>
        <p:spPr>
          <a:xfrm>
            <a:off x="6748042" y="4722128"/>
            <a:ext cx="2268398" cy="25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lang="en-US" sz="1600" i="0" u="none" strike="noStrike" cap="none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0</a:t>
            </a:r>
            <a:r>
              <a:rPr lang="ro-RO" sz="1600" dirty="0">
                <a:gradFill>
                  <a:gsLst>
                    <a:gs pos="71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Calibri"/>
              </a:rPr>
              <a:t>6</a:t>
            </a:r>
            <a:endParaRPr sz="1600" i="0" u="none" strike="noStrike" cap="none" dirty="0">
              <a:gradFill>
                <a:gsLst>
                  <a:gs pos="71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omputer with a blue screen&#10;&#10;AI-generated content may be incorrect.">
            <a:extLst>
              <a:ext uri="{FF2B5EF4-FFF2-40B4-BE49-F238E27FC236}">
                <a16:creationId xmlns:a16="http://schemas.microsoft.com/office/drawing/2014/main" id="{6C403F47-2CE2-5CA3-910E-FEB2B39B6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5008" y="-1822079"/>
            <a:ext cx="483829" cy="483829"/>
          </a:xfrm>
          <a:prstGeom prst="rect">
            <a:avLst/>
          </a:prstGeom>
        </p:spPr>
      </p:pic>
      <p:pic>
        <p:nvPicPr>
          <p:cNvPr id="14" name="Picture 13" descr="A red flag with black text&#10;&#10;AI-generated content may be incorrect.">
            <a:extLst>
              <a:ext uri="{FF2B5EF4-FFF2-40B4-BE49-F238E27FC236}">
                <a16:creationId xmlns:a16="http://schemas.microsoft.com/office/drawing/2014/main" id="{B950CDFC-14A9-3381-E393-29B780A1D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78750"/>
            <a:ext cx="392962" cy="392962"/>
          </a:xfrm>
          <a:prstGeom prst="rect">
            <a:avLst/>
          </a:prstGeom>
        </p:spPr>
      </p:pic>
      <p:sp>
        <p:nvSpPr>
          <p:cNvPr id="17" name="Google Shape;229;p29">
            <a:extLst>
              <a:ext uri="{FF2B5EF4-FFF2-40B4-BE49-F238E27FC236}">
                <a16:creationId xmlns:a16="http://schemas.microsoft.com/office/drawing/2014/main" id="{D17D53F8-42A0-FA20-AE4E-97B126C94F62}"/>
              </a:ext>
            </a:extLst>
          </p:cNvPr>
          <p:cNvSpPr/>
          <p:nvPr/>
        </p:nvSpPr>
        <p:spPr>
          <a:xfrm>
            <a:off x="610646" y="540979"/>
            <a:ext cx="4875754" cy="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en-US" sz="2800" dirty="0">
                <a:gradFill flip="none" rotWithShape="1">
                  <a:gsLst>
                    <a:gs pos="23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Archivo ExtraBold"/>
              </a:rPr>
              <a:t>Ending Notes</a:t>
            </a:r>
            <a:endParaRPr lang="en-US" sz="2800" dirty="0">
              <a:gradFill flip="none" rotWithShape="1">
                <a:gsLst>
                  <a:gs pos="23000">
                    <a:srgbClr val="79D65B"/>
                  </a:gs>
                  <a:gs pos="100000">
                    <a:srgbClr val="0A9CAB"/>
                  </a:gs>
                </a:gsLst>
                <a:lin ang="10800000" scaled="1"/>
                <a:tileRect/>
              </a:gradFill>
              <a:latin typeface="Berlin Sans FB Demi" panose="020E0802020502020306" pitchFamily="34" charset="0"/>
              <a:ea typeface="ADLaM Display" panose="02010000000000000000" pitchFamily="2" charset="0"/>
              <a:cs typeface="ADLaM Display" panose="02010000000000000000" pitchFamily="2" charset="0"/>
              <a:sym typeface="Calibri"/>
            </a:endParaRPr>
          </a:p>
        </p:txBody>
      </p:sp>
      <p:sp>
        <p:nvSpPr>
          <p:cNvPr id="19" name="Google Shape;399;p32">
            <a:extLst>
              <a:ext uri="{FF2B5EF4-FFF2-40B4-BE49-F238E27FC236}">
                <a16:creationId xmlns:a16="http://schemas.microsoft.com/office/drawing/2014/main" id="{31E5386B-A00E-BA4D-EA2B-4019FEDBE53F}"/>
              </a:ext>
            </a:extLst>
          </p:cNvPr>
          <p:cNvSpPr/>
          <p:nvPr/>
        </p:nvSpPr>
        <p:spPr>
          <a:xfrm>
            <a:off x="-5125401" y="1875236"/>
            <a:ext cx="1289475" cy="16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20" name="Google Shape;417;p32">
            <a:extLst>
              <a:ext uri="{FF2B5EF4-FFF2-40B4-BE49-F238E27FC236}">
                <a16:creationId xmlns:a16="http://schemas.microsoft.com/office/drawing/2014/main" id="{A22F8E66-BDFF-15AD-A353-F62528080EF4}"/>
              </a:ext>
            </a:extLst>
          </p:cNvPr>
          <p:cNvSpPr/>
          <p:nvPr/>
        </p:nvSpPr>
        <p:spPr>
          <a:xfrm>
            <a:off x="-3469240" y="1875236"/>
            <a:ext cx="1289475" cy="16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21" name="Google Shape;435;p32">
            <a:extLst>
              <a:ext uri="{FF2B5EF4-FFF2-40B4-BE49-F238E27FC236}">
                <a16:creationId xmlns:a16="http://schemas.microsoft.com/office/drawing/2014/main" id="{6451B521-D96C-C90E-9656-27C425E078B0}"/>
              </a:ext>
            </a:extLst>
          </p:cNvPr>
          <p:cNvSpPr/>
          <p:nvPr/>
        </p:nvSpPr>
        <p:spPr>
          <a:xfrm>
            <a:off x="-1965479" y="1875236"/>
            <a:ext cx="1289475" cy="16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6" tIns="25706" rIns="25706" bIns="25706" anchor="ctr" anchorCtr="0">
            <a:noAutofit/>
          </a:bodyPr>
          <a:lstStyle/>
          <a:p>
            <a:endParaRPr sz="1050"/>
          </a:p>
        </p:txBody>
      </p:sp>
      <p:sp>
        <p:nvSpPr>
          <p:cNvPr id="22" name="I">
            <a:extLst>
              <a:ext uri="{FF2B5EF4-FFF2-40B4-BE49-F238E27FC236}">
                <a16:creationId xmlns:a16="http://schemas.microsoft.com/office/drawing/2014/main" id="{A5BC4491-79F3-0D0F-997A-6B9C03E9F8B7}"/>
              </a:ext>
            </a:extLst>
          </p:cNvPr>
          <p:cNvSpPr txBox="1"/>
          <p:nvPr/>
        </p:nvSpPr>
        <p:spPr>
          <a:xfrm>
            <a:off x="14818321" y="2172156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T</a:t>
            </a:r>
          </a:p>
        </p:txBody>
      </p:sp>
      <p:sp>
        <p:nvSpPr>
          <p:cNvPr id="23" name="A">
            <a:extLst>
              <a:ext uri="{FF2B5EF4-FFF2-40B4-BE49-F238E27FC236}">
                <a16:creationId xmlns:a16="http://schemas.microsoft.com/office/drawing/2014/main" id="{D045E17C-43DA-869E-720B-F2D4EBA6D7BA}"/>
              </a:ext>
            </a:extLst>
          </p:cNvPr>
          <p:cNvSpPr txBox="1"/>
          <p:nvPr/>
        </p:nvSpPr>
        <p:spPr>
          <a:xfrm>
            <a:off x="14029075" y="2171980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I</a:t>
            </a:r>
          </a:p>
        </p:txBody>
      </p:sp>
      <p:sp>
        <p:nvSpPr>
          <p:cNvPr id="24" name="H">
            <a:extLst>
              <a:ext uri="{FF2B5EF4-FFF2-40B4-BE49-F238E27FC236}">
                <a16:creationId xmlns:a16="http://schemas.microsoft.com/office/drawing/2014/main" id="{490BE144-5D2F-8C49-6E1F-7D9AA0B117E8}"/>
              </a:ext>
            </a:extLst>
          </p:cNvPr>
          <p:cNvSpPr txBox="1"/>
          <p:nvPr/>
        </p:nvSpPr>
        <p:spPr>
          <a:xfrm>
            <a:off x="12464093" y="2184767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A</a:t>
            </a:r>
          </a:p>
        </p:txBody>
      </p:sp>
      <p:sp>
        <p:nvSpPr>
          <p:cNvPr id="25" name="C2">
            <a:extLst>
              <a:ext uri="{FF2B5EF4-FFF2-40B4-BE49-F238E27FC236}">
                <a16:creationId xmlns:a16="http://schemas.microsoft.com/office/drawing/2014/main" id="{BBC5CCF8-E864-619D-61E3-BDDFBCD2D002}"/>
              </a:ext>
            </a:extLst>
          </p:cNvPr>
          <p:cNvSpPr txBox="1"/>
          <p:nvPr/>
        </p:nvSpPr>
        <p:spPr>
          <a:xfrm>
            <a:off x="11040714" y="2160405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G</a:t>
            </a:r>
          </a:p>
        </p:txBody>
      </p:sp>
      <p:sp>
        <p:nvSpPr>
          <p:cNvPr id="26" name="K">
            <a:extLst>
              <a:ext uri="{FF2B5EF4-FFF2-40B4-BE49-F238E27FC236}">
                <a16:creationId xmlns:a16="http://schemas.microsoft.com/office/drawing/2014/main" id="{78003B7A-E324-0F5F-A648-A4E904C34191}"/>
              </a:ext>
            </a:extLst>
          </p:cNvPr>
          <p:cNvSpPr txBox="1"/>
          <p:nvPr/>
        </p:nvSpPr>
        <p:spPr>
          <a:xfrm>
            <a:off x="-1940521" y="673678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N</a:t>
            </a:r>
          </a:p>
        </p:txBody>
      </p:sp>
      <p:sp>
        <p:nvSpPr>
          <p:cNvPr id="27" name="C">
            <a:extLst>
              <a:ext uri="{FF2B5EF4-FFF2-40B4-BE49-F238E27FC236}">
                <a16:creationId xmlns:a16="http://schemas.microsoft.com/office/drawing/2014/main" id="{80257AFC-F2CE-4DFF-3469-D63C351C2088}"/>
              </a:ext>
            </a:extLst>
          </p:cNvPr>
          <p:cNvSpPr txBox="1"/>
          <p:nvPr/>
        </p:nvSpPr>
        <p:spPr>
          <a:xfrm>
            <a:off x="-3868715" y="677769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E</a:t>
            </a:r>
          </a:p>
        </p:txBody>
      </p:sp>
      <p:sp>
        <p:nvSpPr>
          <p:cNvPr id="28" name="O">
            <a:extLst>
              <a:ext uri="{FF2B5EF4-FFF2-40B4-BE49-F238E27FC236}">
                <a16:creationId xmlns:a16="http://schemas.microsoft.com/office/drawing/2014/main" id="{7861DEAC-9AA1-4F4D-4A9F-B28A6CAA508C}"/>
              </a:ext>
            </a:extLst>
          </p:cNvPr>
          <p:cNvSpPr txBox="1"/>
          <p:nvPr/>
        </p:nvSpPr>
        <p:spPr>
          <a:xfrm>
            <a:off x="-2814572" y="664555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E</a:t>
            </a:r>
          </a:p>
        </p:txBody>
      </p:sp>
      <p:sp>
        <p:nvSpPr>
          <p:cNvPr id="29" name="L">
            <a:extLst>
              <a:ext uri="{FF2B5EF4-FFF2-40B4-BE49-F238E27FC236}">
                <a16:creationId xmlns:a16="http://schemas.microsoft.com/office/drawing/2014/main" id="{93AE5717-D4FA-1359-C671-F48D24B9FC4B}"/>
              </a:ext>
            </a:extLst>
          </p:cNvPr>
          <p:cNvSpPr txBox="1"/>
          <p:nvPr/>
        </p:nvSpPr>
        <p:spPr>
          <a:xfrm>
            <a:off x="-5110340" y="677770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R</a:t>
            </a:r>
          </a:p>
        </p:txBody>
      </p:sp>
      <p:sp>
        <p:nvSpPr>
          <p:cNvPr id="30" name="B">
            <a:extLst>
              <a:ext uri="{FF2B5EF4-FFF2-40B4-BE49-F238E27FC236}">
                <a16:creationId xmlns:a16="http://schemas.microsoft.com/office/drawing/2014/main" id="{EF0B4377-1931-46AA-A839-94F3A0C22F63}"/>
              </a:ext>
            </a:extLst>
          </p:cNvPr>
          <p:cNvSpPr txBox="1"/>
          <p:nvPr/>
        </p:nvSpPr>
        <p:spPr>
          <a:xfrm>
            <a:off x="-6382475" y="664556"/>
            <a:ext cx="15636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>
                <a:gradFill>
                  <a:gsLst>
                    <a:gs pos="0">
                      <a:srgbClr val="0A9CAB"/>
                    </a:gs>
                    <a:gs pos="100000">
                      <a:srgbClr val="79D65B"/>
                    </a:gs>
                  </a:gsLst>
                  <a:lin ang="5400000" scaled="1"/>
                </a:gra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League Spartan Black" pitchFamily="2" charset="0"/>
                <a:cs typeface="Latha" panose="020B0502040204020203" pitchFamily="34" charset="0"/>
              </a:rPr>
              <a:t>G</a:t>
            </a:r>
          </a:p>
        </p:txBody>
      </p:sp>
      <p:sp>
        <p:nvSpPr>
          <p:cNvPr id="31" name="Google Shape;229;p29">
            <a:extLst>
              <a:ext uri="{FF2B5EF4-FFF2-40B4-BE49-F238E27FC236}">
                <a16:creationId xmlns:a16="http://schemas.microsoft.com/office/drawing/2014/main" id="{507528DB-7989-F5C7-B147-D89CD52B4ED5}"/>
              </a:ext>
            </a:extLst>
          </p:cNvPr>
          <p:cNvSpPr/>
          <p:nvPr/>
        </p:nvSpPr>
        <p:spPr>
          <a:xfrm>
            <a:off x="610646" y="1309211"/>
            <a:ext cx="4060579" cy="266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500" dirty="0">
                <a:solidFill>
                  <a:schemeClr val="bg1"/>
                </a:solidFill>
              </a:rPr>
              <a:t>Built at Renaissance – Ready to Scale:</a:t>
            </a:r>
          </a:p>
          <a:p>
            <a:pPr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500" dirty="0">
                <a:solidFill>
                  <a:schemeClr val="bg1"/>
                </a:solidFill>
              </a:rPr>
              <a:t>🛠️ Full system built: IoT → Solana → UI</a:t>
            </a:r>
          </a:p>
          <a:p>
            <a:pPr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500" dirty="0">
                <a:solidFill>
                  <a:schemeClr val="bg1"/>
                </a:solidFill>
              </a:rPr>
              <a:t>🌱 GG token = gamified ESG action</a:t>
            </a:r>
          </a:p>
          <a:p>
            <a:pPr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500" dirty="0">
                <a:solidFill>
                  <a:schemeClr val="bg1"/>
                </a:solidFill>
              </a:rPr>
              <a:t>💬 Excited to expand: harvesting system integration, wearables, ESG dashboards, marketplace, GPS integration</a:t>
            </a:r>
          </a:p>
        </p:txBody>
      </p:sp>
      <p:sp>
        <p:nvSpPr>
          <p:cNvPr id="35" name="Google Shape;229;p29">
            <a:extLst>
              <a:ext uri="{FF2B5EF4-FFF2-40B4-BE49-F238E27FC236}">
                <a16:creationId xmlns:a16="http://schemas.microsoft.com/office/drawing/2014/main" id="{F0F0A6AE-F093-C7BD-9B7E-F0C294BA7B23}"/>
              </a:ext>
            </a:extLst>
          </p:cNvPr>
          <p:cNvSpPr/>
          <p:nvPr/>
        </p:nvSpPr>
        <p:spPr>
          <a:xfrm>
            <a:off x="5251233" y="2070413"/>
            <a:ext cx="1154417" cy="235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rgbClr val="CDCDCD"/>
                </a:solidFill>
              </a:rPr>
              <a:t>Repository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7" name="Google Shape;210;p28">
            <a:extLst>
              <a:ext uri="{FF2B5EF4-FFF2-40B4-BE49-F238E27FC236}">
                <a16:creationId xmlns:a16="http://schemas.microsoft.com/office/drawing/2014/main" id="{3D980F57-29E9-BEBE-8A80-5363207D5BA3}"/>
              </a:ext>
            </a:extLst>
          </p:cNvPr>
          <p:cNvSpPr/>
          <p:nvPr/>
        </p:nvSpPr>
        <p:spPr>
          <a:xfrm>
            <a:off x="3697830" y="3474405"/>
            <a:ext cx="6100423" cy="107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1500" dirty="0">
                <a:gradFill flip="none" rotWithShape="1">
                  <a:gsLst>
                    <a:gs pos="72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Move</a:t>
            </a:r>
            <a:r>
              <a:rPr lang="en-US" sz="1500" dirty="0"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500" dirty="0">
                <a:solidFill>
                  <a:srgbClr val="EAEAEA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to earn, live to </a:t>
            </a:r>
            <a:r>
              <a:rPr lang="en-US" sz="1500" dirty="0">
                <a:gradFill flip="none" rotWithShape="1">
                  <a:gsLst>
                    <a:gs pos="0">
                      <a:srgbClr val="79D65B"/>
                    </a:gs>
                    <a:gs pos="3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sustain</a:t>
            </a:r>
          </a:p>
          <a:p>
            <a:pPr algn="ctr"/>
            <a:r>
              <a:rPr lang="en-US" sz="1500" dirty="0">
                <a:gradFill flip="none" rotWithShape="1">
                  <a:gsLst>
                    <a:gs pos="69000">
                      <a:srgbClr val="79D65B"/>
                    </a:gs>
                    <a:gs pos="10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powered</a:t>
            </a:r>
            <a:r>
              <a:rPr lang="en-US" sz="1500" dirty="0"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500" dirty="0">
                <a:solidFill>
                  <a:srgbClr val="EAEAEA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by motion, secured by </a:t>
            </a:r>
            <a:r>
              <a:rPr lang="en-US" sz="1500" dirty="0">
                <a:gradFill flip="none" rotWithShape="1">
                  <a:gsLst>
                    <a:gs pos="0">
                      <a:srgbClr val="79D65B"/>
                    </a:gs>
                    <a:gs pos="30000">
                      <a:srgbClr val="0A9CAB"/>
                    </a:gs>
                  </a:gsLst>
                  <a:lin ang="10800000" scaled="1"/>
                  <a:tileRect/>
                </a:gra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blockchain</a:t>
            </a:r>
          </a:p>
        </p:txBody>
      </p:sp>
      <p:pic>
        <p:nvPicPr>
          <p:cNvPr id="38" name="Picture 37" descr="A hexagon with white text&#10;&#10;AI-generated content may be incorrect.">
            <a:extLst>
              <a:ext uri="{FF2B5EF4-FFF2-40B4-BE49-F238E27FC236}">
                <a16:creationId xmlns:a16="http://schemas.microsoft.com/office/drawing/2014/main" id="{C656CB58-78F6-09DF-A568-1E118A5A4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31" y="2343238"/>
            <a:ext cx="1154417" cy="1154417"/>
          </a:xfrm>
          <a:prstGeom prst="rect">
            <a:avLst/>
          </a:prstGeom>
          <a:ln>
            <a:noFill/>
          </a:ln>
          <a:effectLst>
            <a:outerShdw blurRad="533400" dist="101600" dir="20700000" algn="tl" rotWithShape="0">
              <a:srgbClr val="000000">
                <a:alpha val="89000"/>
              </a:srgbClr>
            </a:outerShdw>
          </a:effectLst>
        </p:spPr>
      </p:pic>
      <p:pic>
        <p:nvPicPr>
          <p:cNvPr id="40" name="Picture 39" descr="A green qr code with leaves&#10;&#10;AI-generated content may be incorrect.">
            <a:extLst>
              <a:ext uri="{FF2B5EF4-FFF2-40B4-BE49-F238E27FC236}">
                <a16:creationId xmlns:a16="http://schemas.microsoft.com/office/drawing/2014/main" id="{1DE71170-8F5C-CB2B-002A-72F1B9A8B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520" y="1235594"/>
            <a:ext cx="953040" cy="953040"/>
          </a:xfrm>
          <a:prstGeom prst="rect">
            <a:avLst/>
          </a:prstGeom>
        </p:spPr>
      </p:pic>
      <p:pic>
        <p:nvPicPr>
          <p:cNvPr id="42" name="Picture 4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832FB11-11FD-BF19-37C0-B983EC25C17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6849" y="1477988"/>
            <a:ext cx="538002" cy="5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6A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788</Words>
  <Application>Microsoft Office PowerPoint</Application>
  <PresentationFormat>On-screen Show (16:9)</PresentationFormat>
  <Paragraphs>161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Archivo ExtraBold</vt:lpstr>
      <vt:lpstr>Calibri</vt:lpstr>
      <vt:lpstr>Inter</vt:lpstr>
      <vt:lpstr>Lato</vt:lpstr>
      <vt:lpstr>Archivo SemiBold</vt:lpstr>
      <vt:lpstr>Montserrat</vt:lpstr>
      <vt:lpstr>Berlin Sans FB Demi</vt:lpstr>
      <vt:lpstr>Arial</vt:lpstr>
      <vt:lpstr>League Spartan Black</vt:lpstr>
      <vt:lpstr>Simple Light</vt:lpstr>
      <vt:lpstr>Focus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Robert Panța</cp:lastModifiedBy>
  <cp:revision>19</cp:revision>
  <dcterms:modified xsi:type="dcterms:W3CDTF">2025-05-14T21:31:59Z</dcterms:modified>
</cp:coreProperties>
</file>