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7CAF03-5D93-4C9A-BC9F-2F7C9B5A0CEC}" v="2" dt="2024-01-08T18:33:03.8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othé Branger" userId="20dfc36f3fed1914" providerId="LiveId" clId="{407CAF03-5D93-4C9A-BC9F-2F7C9B5A0CEC}"/>
    <pc:docChg chg="undo custSel addSld modSld">
      <pc:chgData name="Timothé Branger" userId="20dfc36f3fed1914" providerId="LiveId" clId="{407CAF03-5D93-4C9A-BC9F-2F7C9B5A0CEC}" dt="2024-01-09T11:59:05.719" v="183" actId="20577"/>
      <pc:docMkLst>
        <pc:docMk/>
      </pc:docMkLst>
      <pc:sldChg chg="addSp delSp modSp mod">
        <pc:chgData name="Timothé Branger" userId="20dfc36f3fed1914" providerId="LiveId" clId="{407CAF03-5D93-4C9A-BC9F-2F7C9B5A0CEC}" dt="2024-01-08T18:33:59.242" v="66" actId="20577"/>
        <pc:sldMkLst>
          <pc:docMk/>
          <pc:sldMk cId="1234483173" sldId="256"/>
        </pc:sldMkLst>
        <pc:spChg chg="mod">
          <ac:chgData name="Timothé Branger" userId="20dfc36f3fed1914" providerId="LiveId" clId="{407CAF03-5D93-4C9A-BC9F-2F7C9B5A0CEC}" dt="2024-01-08T18:32:54.460" v="10" actId="207"/>
          <ac:spMkLst>
            <pc:docMk/>
            <pc:sldMk cId="1234483173" sldId="256"/>
            <ac:spMk id="3" creationId="{E93CE86C-ADEA-9EA1-E380-8F4A1B5B0936}"/>
          </ac:spMkLst>
        </pc:spChg>
        <pc:spChg chg="add mod">
          <ac:chgData name="Timothé Branger" userId="20dfc36f3fed1914" providerId="LiveId" clId="{407CAF03-5D93-4C9A-BC9F-2F7C9B5A0CEC}" dt="2024-01-08T18:33:59.242" v="66" actId="20577"/>
          <ac:spMkLst>
            <pc:docMk/>
            <pc:sldMk cId="1234483173" sldId="256"/>
            <ac:spMk id="6" creationId="{9410EE0A-5F12-02D7-81A4-45BB27101864}"/>
          </ac:spMkLst>
        </pc:spChg>
        <pc:spChg chg="add del">
          <ac:chgData name="Timothé Branger" userId="20dfc36f3fed1914" providerId="LiveId" clId="{407CAF03-5D93-4C9A-BC9F-2F7C9B5A0CEC}" dt="2024-01-08T18:33:45.161" v="63" actId="21"/>
          <ac:spMkLst>
            <pc:docMk/>
            <pc:sldMk cId="1234483173" sldId="256"/>
            <ac:spMk id="8" creationId="{972BE6A8-A143-9180-3568-4EA37F1216C8}"/>
          </ac:spMkLst>
        </pc:spChg>
        <pc:picChg chg="add mod">
          <ac:chgData name="Timothé Branger" userId="20dfc36f3fed1914" providerId="LiveId" clId="{407CAF03-5D93-4C9A-BC9F-2F7C9B5A0CEC}" dt="2024-01-08T18:32:07.129" v="3" actId="1076"/>
          <ac:picMkLst>
            <pc:docMk/>
            <pc:sldMk cId="1234483173" sldId="256"/>
            <ac:picMk id="5" creationId="{763C6F6C-00D4-E4F3-FD59-256CA7D686EB}"/>
          </ac:picMkLst>
        </pc:picChg>
      </pc:sldChg>
      <pc:sldChg chg="modSp mod">
        <pc:chgData name="Timothé Branger" userId="20dfc36f3fed1914" providerId="LiveId" clId="{407CAF03-5D93-4C9A-BC9F-2F7C9B5A0CEC}" dt="2024-01-08T18:34:09.557" v="67" actId="1076"/>
        <pc:sldMkLst>
          <pc:docMk/>
          <pc:sldMk cId="1030332201" sldId="257"/>
        </pc:sldMkLst>
        <pc:spChg chg="mod">
          <ac:chgData name="Timothé Branger" userId="20dfc36f3fed1914" providerId="LiveId" clId="{407CAF03-5D93-4C9A-BC9F-2F7C9B5A0CEC}" dt="2024-01-08T18:34:09.557" v="67" actId="1076"/>
          <ac:spMkLst>
            <pc:docMk/>
            <pc:sldMk cId="1030332201" sldId="257"/>
            <ac:spMk id="2" creationId="{535EACB0-E221-B664-4C9F-C07BF4831EF8}"/>
          </ac:spMkLst>
        </pc:spChg>
      </pc:sldChg>
      <pc:sldChg chg="addSp delSp modSp new mod setBg">
        <pc:chgData name="Timothé Branger" userId="20dfc36f3fed1914" providerId="LiveId" clId="{407CAF03-5D93-4C9A-BC9F-2F7C9B5A0CEC}" dt="2024-01-08T18:35:39.013" v="100" actId="20577"/>
        <pc:sldMkLst>
          <pc:docMk/>
          <pc:sldMk cId="2923000472" sldId="258"/>
        </pc:sldMkLst>
        <pc:spChg chg="mod">
          <ac:chgData name="Timothé Branger" userId="20dfc36f3fed1914" providerId="LiveId" clId="{407CAF03-5D93-4C9A-BC9F-2F7C9B5A0CEC}" dt="2024-01-08T18:35:39.013" v="100" actId="20577"/>
          <ac:spMkLst>
            <pc:docMk/>
            <pc:sldMk cId="2923000472" sldId="258"/>
            <ac:spMk id="2" creationId="{1B6C2836-1F95-29DE-8DEB-165503D741E3}"/>
          </ac:spMkLst>
        </pc:spChg>
        <pc:spChg chg="del">
          <ac:chgData name="Timothé Branger" userId="20dfc36f3fed1914" providerId="LiveId" clId="{407CAF03-5D93-4C9A-BC9F-2F7C9B5A0CEC}" dt="2024-01-08T18:35:07.253" v="92" actId="26606"/>
          <ac:spMkLst>
            <pc:docMk/>
            <pc:sldMk cId="2923000472" sldId="258"/>
            <ac:spMk id="3" creationId="{B6FAA8F7-84AE-62E7-0433-4AB23FB08648}"/>
          </ac:spMkLst>
        </pc:spChg>
        <pc:spChg chg="add">
          <ac:chgData name="Timothé Branger" userId="20dfc36f3fed1914" providerId="LiveId" clId="{407CAF03-5D93-4C9A-BC9F-2F7C9B5A0CEC}" dt="2024-01-08T18:35:07.253" v="92" actId="26606"/>
          <ac:spMkLst>
            <pc:docMk/>
            <pc:sldMk cId="2923000472" sldId="258"/>
            <ac:spMk id="10" creationId="{A3363022-C969-41E9-8EB2-E4C94908C1FA}"/>
          </ac:spMkLst>
        </pc:spChg>
        <pc:spChg chg="add">
          <ac:chgData name="Timothé Branger" userId="20dfc36f3fed1914" providerId="LiveId" clId="{407CAF03-5D93-4C9A-BC9F-2F7C9B5A0CEC}" dt="2024-01-08T18:35:07.253" v="92" actId="26606"/>
          <ac:spMkLst>
            <pc:docMk/>
            <pc:sldMk cId="2923000472" sldId="258"/>
            <ac:spMk id="12" creationId="{8D1AD6B3-BE88-4CEB-BA17-790657CC4729}"/>
          </ac:spMkLst>
        </pc:spChg>
        <pc:grpChg chg="add">
          <ac:chgData name="Timothé Branger" userId="20dfc36f3fed1914" providerId="LiveId" clId="{407CAF03-5D93-4C9A-BC9F-2F7C9B5A0CEC}" dt="2024-01-08T18:35:07.253" v="92" actId="26606"/>
          <ac:grpSpMkLst>
            <pc:docMk/>
            <pc:sldMk cId="2923000472" sldId="258"/>
            <ac:grpSpMk id="14" creationId="{89D1390B-7E13-4B4F-9CB2-391063412E54}"/>
          </ac:grpSpMkLst>
        </pc:grpChg>
        <pc:picChg chg="add">
          <ac:chgData name="Timothé Branger" userId="20dfc36f3fed1914" providerId="LiveId" clId="{407CAF03-5D93-4C9A-BC9F-2F7C9B5A0CEC}" dt="2024-01-08T18:35:07.253" v="92" actId="26606"/>
          <ac:picMkLst>
            <pc:docMk/>
            <pc:sldMk cId="2923000472" sldId="258"/>
            <ac:picMk id="7" creationId="{E390006B-BBB9-4B89-202A-0225DE904574}"/>
          </ac:picMkLst>
        </pc:picChg>
      </pc:sldChg>
      <pc:sldChg chg="addSp delSp modSp new mod setBg">
        <pc:chgData name="Timothé Branger" userId="20dfc36f3fed1914" providerId="LiveId" clId="{407CAF03-5D93-4C9A-BC9F-2F7C9B5A0CEC}" dt="2024-01-09T11:58:50.725" v="173" actId="26606"/>
        <pc:sldMkLst>
          <pc:docMk/>
          <pc:sldMk cId="538444372" sldId="259"/>
        </pc:sldMkLst>
        <pc:spChg chg="mod">
          <ac:chgData name="Timothé Branger" userId="20dfc36f3fed1914" providerId="LiveId" clId="{407CAF03-5D93-4C9A-BC9F-2F7C9B5A0CEC}" dt="2024-01-09T11:58:50.725" v="173" actId="26606"/>
          <ac:spMkLst>
            <pc:docMk/>
            <pc:sldMk cId="538444372" sldId="259"/>
            <ac:spMk id="2" creationId="{9FD4EAAF-5EF6-43C5-9F3E-BD7685841478}"/>
          </ac:spMkLst>
        </pc:spChg>
        <pc:spChg chg="del">
          <ac:chgData name="Timothé Branger" userId="20dfc36f3fed1914" providerId="LiveId" clId="{407CAF03-5D93-4C9A-BC9F-2F7C9B5A0CEC}" dt="2024-01-08T20:00:33.974" v="141" actId="26606"/>
          <ac:spMkLst>
            <pc:docMk/>
            <pc:sldMk cId="538444372" sldId="259"/>
            <ac:spMk id="3" creationId="{CBE939B3-F823-D24F-61F6-B0895CEE36F4}"/>
          </ac:spMkLst>
        </pc:spChg>
        <pc:spChg chg="add del">
          <ac:chgData name="Timothé Branger" userId="20dfc36f3fed1914" providerId="LiveId" clId="{407CAF03-5D93-4C9A-BC9F-2F7C9B5A0CEC}" dt="2024-01-09T11:58:36.573" v="172" actId="26606"/>
          <ac:spMkLst>
            <pc:docMk/>
            <pc:sldMk cId="538444372" sldId="259"/>
            <ac:spMk id="10" creationId="{A3363022-C969-41E9-8EB2-E4C94908C1FA}"/>
          </ac:spMkLst>
        </pc:spChg>
        <pc:spChg chg="add del">
          <ac:chgData name="Timothé Branger" userId="20dfc36f3fed1914" providerId="LiveId" clId="{407CAF03-5D93-4C9A-BC9F-2F7C9B5A0CEC}" dt="2024-01-09T11:58:36.573" v="172" actId="26606"/>
          <ac:spMkLst>
            <pc:docMk/>
            <pc:sldMk cId="538444372" sldId="259"/>
            <ac:spMk id="12" creationId="{8D1AD6B3-BE88-4CEB-BA17-790657CC4729}"/>
          </ac:spMkLst>
        </pc:spChg>
        <pc:spChg chg="add">
          <ac:chgData name="Timothé Branger" userId="20dfc36f3fed1914" providerId="LiveId" clId="{407CAF03-5D93-4C9A-BC9F-2F7C9B5A0CEC}" dt="2024-01-09T11:58:50.725" v="173" actId="26606"/>
          <ac:spMkLst>
            <pc:docMk/>
            <pc:sldMk cId="538444372" sldId="259"/>
            <ac:spMk id="30" creationId="{A3363022-C969-41E9-8EB2-E4C94908C1FA}"/>
          </ac:spMkLst>
        </pc:spChg>
        <pc:spChg chg="add">
          <ac:chgData name="Timothé Branger" userId="20dfc36f3fed1914" providerId="LiveId" clId="{407CAF03-5D93-4C9A-BC9F-2F7C9B5A0CEC}" dt="2024-01-09T11:58:50.725" v="173" actId="26606"/>
          <ac:spMkLst>
            <pc:docMk/>
            <pc:sldMk cId="538444372" sldId="259"/>
            <ac:spMk id="32" creationId="{8D1AD6B3-BE88-4CEB-BA17-790657CC4729}"/>
          </ac:spMkLst>
        </pc:spChg>
        <pc:grpChg chg="add del">
          <ac:chgData name="Timothé Branger" userId="20dfc36f3fed1914" providerId="LiveId" clId="{407CAF03-5D93-4C9A-BC9F-2F7C9B5A0CEC}" dt="2024-01-09T11:58:36.573" v="172" actId="26606"/>
          <ac:grpSpMkLst>
            <pc:docMk/>
            <pc:sldMk cId="538444372" sldId="259"/>
            <ac:grpSpMk id="14" creationId="{89D1390B-7E13-4B4F-9CB2-391063412E54}"/>
          </ac:grpSpMkLst>
        </pc:grpChg>
        <pc:grpChg chg="add del">
          <ac:chgData name="Timothé Branger" userId="20dfc36f3fed1914" providerId="LiveId" clId="{407CAF03-5D93-4C9A-BC9F-2F7C9B5A0CEC}" dt="2024-01-09T11:58:50.725" v="173" actId="26606"/>
          <ac:grpSpMkLst>
            <pc:docMk/>
            <pc:sldMk cId="538444372" sldId="259"/>
            <ac:grpSpMk id="23" creationId="{F2C2385A-6F3A-07EF-D18E-AA9E680CE4BC}"/>
          </ac:grpSpMkLst>
        </pc:grpChg>
        <pc:grpChg chg="add">
          <ac:chgData name="Timothé Branger" userId="20dfc36f3fed1914" providerId="LiveId" clId="{407CAF03-5D93-4C9A-BC9F-2F7C9B5A0CEC}" dt="2024-01-09T11:58:50.725" v="173" actId="26606"/>
          <ac:grpSpMkLst>
            <pc:docMk/>
            <pc:sldMk cId="538444372" sldId="259"/>
            <ac:grpSpMk id="34" creationId="{89D1390B-7E13-4B4F-9CB2-391063412E54}"/>
          </ac:grpSpMkLst>
        </pc:grpChg>
        <pc:picChg chg="add del">
          <ac:chgData name="Timothé Branger" userId="20dfc36f3fed1914" providerId="LiveId" clId="{407CAF03-5D93-4C9A-BC9F-2F7C9B5A0CEC}" dt="2024-01-09T11:58:32.783" v="171" actId="478"/>
          <ac:picMkLst>
            <pc:docMk/>
            <pc:sldMk cId="538444372" sldId="259"/>
            <ac:picMk id="7" creationId="{5A2A56D1-42C7-4D49-5EC0-37A457343EEE}"/>
          </ac:picMkLst>
        </pc:picChg>
        <pc:picChg chg="add mod">
          <ac:chgData name="Timothé Branger" userId="20dfc36f3fed1914" providerId="LiveId" clId="{407CAF03-5D93-4C9A-BC9F-2F7C9B5A0CEC}" dt="2024-01-09T11:58:50.725" v="173" actId="26606"/>
          <ac:picMkLst>
            <pc:docMk/>
            <pc:sldMk cId="538444372" sldId="259"/>
            <ac:picMk id="19" creationId="{547D8313-C8FC-35CE-43F1-3FFD04367978}"/>
          </ac:picMkLst>
        </pc:picChg>
      </pc:sldChg>
      <pc:sldChg chg="addSp delSp modSp new mod setBg">
        <pc:chgData name="Timothé Branger" userId="20dfc36f3fed1914" providerId="LiveId" clId="{407CAF03-5D93-4C9A-BC9F-2F7C9B5A0CEC}" dt="2024-01-09T11:59:05.719" v="183" actId="20577"/>
        <pc:sldMkLst>
          <pc:docMk/>
          <pc:sldMk cId="2090095635" sldId="260"/>
        </pc:sldMkLst>
        <pc:spChg chg="mod">
          <ac:chgData name="Timothé Branger" userId="20dfc36f3fed1914" providerId="LiveId" clId="{407CAF03-5D93-4C9A-BC9F-2F7C9B5A0CEC}" dt="2024-01-09T11:59:05.719" v="183" actId="20577"/>
          <ac:spMkLst>
            <pc:docMk/>
            <pc:sldMk cId="2090095635" sldId="260"/>
            <ac:spMk id="2" creationId="{5E4E7DCF-153C-1A1C-9E65-3C146C672B40}"/>
          </ac:spMkLst>
        </pc:spChg>
        <pc:spChg chg="del">
          <ac:chgData name="Timothé Branger" userId="20dfc36f3fed1914" providerId="LiveId" clId="{407CAF03-5D93-4C9A-BC9F-2F7C9B5A0CEC}" dt="2024-01-09T11:58:20.654" v="169" actId="26606"/>
          <ac:spMkLst>
            <pc:docMk/>
            <pc:sldMk cId="2090095635" sldId="260"/>
            <ac:spMk id="3" creationId="{2C9DC36E-297C-8620-D41C-51DAB01098FF}"/>
          </ac:spMkLst>
        </pc:spChg>
        <pc:spChg chg="add">
          <ac:chgData name="Timothé Branger" userId="20dfc36f3fed1914" providerId="LiveId" clId="{407CAF03-5D93-4C9A-BC9F-2F7C9B5A0CEC}" dt="2024-01-09T11:58:20.654" v="169" actId="26606"/>
          <ac:spMkLst>
            <pc:docMk/>
            <pc:sldMk cId="2090095635" sldId="260"/>
            <ac:spMk id="10" creationId="{A3363022-C969-41E9-8EB2-E4C94908C1FA}"/>
          </ac:spMkLst>
        </pc:spChg>
        <pc:spChg chg="add">
          <ac:chgData name="Timothé Branger" userId="20dfc36f3fed1914" providerId="LiveId" clId="{407CAF03-5D93-4C9A-BC9F-2F7C9B5A0CEC}" dt="2024-01-09T11:58:20.654" v="169" actId="26606"/>
          <ac:spMkLst>
            <pc:docMk/>
            <pc:sldMk cId="2090095635" sldId="260"/>
            <ac:spMk id="12" creationId="{8D1AD6B3-BE88-4CEB-BA17-790657CC4729}"/>
          </ac:spMkLst>
        </pc:spChg>
        <pc:grpChg chg="add">
          <ac:chgData name="Timothé Branger" userId="20dfc36f3fed1914" providerId="LiveId" clId="{407CAF03-5D93-4C9A-BC9F-2F7C9B5A0CEC}" dt="2024-01-09T11:58:20.654" v="169" actId="26606"/>
          <ac:grpSpMkLst>
            <pc:docMk/>
            <pc:sldMk cId="2090095635" sldId="260"/>
            <ac:grpSpMk id="14" creationId="{89D1390B-7E13-4B4F-9CB2-391063412E54}"/>
          </ac:grpSpMkLst>
        </pc:grpChg>
        <pc:picChg chg="add">
          <ac:chgData name="Timothé Branger" userId="20dfc36f3fed1914" providerId="LiveId" clId="{407CAF03-5D93-4C9A-BC9F-2F7C9B5A0CEC}" dt="2024-01-09T11:58:20.654" v="169" actId="26606"/>
          <ac:picMkLst>
            <pc:docMk/>
            <pc:sldMk cId="2090095635" sldId="260"/>
            <ac:picMk id="7" creationId="{488CA9F9-49A4-B204-1FE2-D1FFD040F2D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D5D8B8-6553-7C8F-A4C8-018ADD80D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80A379-9D66-F7DD-7DC5-6214D4BA9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9BBCCE-B625-1379-2BFF-3DA3494B4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F47E-D697-4B4C-B551-6C9E386E1074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D03894-956A-838C-541D-6EADA92A4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20BA54-28B6-29DC-139C-6FA6026BF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10D2-399D-4415-A0B7-C413B56CDC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029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A2DC2D-5EA5-0BC1-1FDE-A35B903F4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A1B7270-5AE2-DC64-EB1D-0561A6248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32BCF5-0591-6561-43BD-05BF4987C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F47E-D697-4B4C-B551-6C9E386E1074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DC12E5-BA34-D799-451A-C77C1E2B9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128C11-A7C8-F086-74F9-CB47EF0F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10D2-399D-4415-A0B7-C413B56CDC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5610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60AFDAA-1093-8C59-9B80-8DA3E8E229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053ABE1-725B-8787-211F-5E776548A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8BBBEA-E708-4070-652A-32D436A85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F47E-D697-4B4C-B551-6C9E386E1074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9ABE39-3901-3ECD-60FB-1B66BF611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4D2E15-8FB7-1EE8-B57E-FEC4E0BDB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10D2-399D-4415-A0B7-C413B56CDC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18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845621-4EF4-843E-B85D-DA92B8BFD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213D25-D6AE-A666-CE64-9ACDAF250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094BE2-A839-B42A-B481-4B08FCFFA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F47E-D697-4B4C-B551-6C9E386E1074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A87BA3-7CB1-DCAD-7D2E-2460D7AE9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611636-AF15-47A5-E452-22C8E08F1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10D2-399D-4415-A0B7-C413B56CDC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9465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76BD34-F072-257C-2FF1-F29011458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366DE5-C346-DD03-BC7D-99A241ABB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1D9C8E-46F8-9F0A-31E2-C6708DB2F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F47E-D697-4B4C-B551-6C9E386E1074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DACC7-05C4-FA5E-BF3D-B3745BBAF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882D02-17CB-AEAB-3EF1-F73CD68BA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10D2-399D-4415-A0B7-C413B56CDC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9318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473734-8915-65BE-164A-6EA55958A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A709C2-6C88-3F8A-29EA-B8005C0CB2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732AE76-7C54-2871-4713-36401D2C7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80EE3E-9725-CAF0-DA76-9F1C31AD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F47E-D697-4B4C-B551-6C9E386E1074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141A95-8716-09B4-9F9D-B96CA8BA2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EC9477-06D1-FCFC-4F56-ACCC8B2DB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10D2-399D-4415-A0B7-C413B56CDC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2859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75EEE7-DD96-814C-C2B2-916548D79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476D23-0D4B-7466-845C-960614B88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48D19DD-3D99-9175-6CD9-B2F59AB67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7E824A2-4EFA-26A6-89F1-60E67F6DB2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9C58156-3CBE-6720-D615-3D6633647B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99733F6-2436-392F-33EF-BCB3CA94E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F47E-D697-4B4C-B551-6C9E386E1074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F1CC00B-1CDA-D465-5EB8-4A6D05E0A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673B07D-B4F0-1A2F-61BA-45388BFAE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10D2-399D-4415-A0B7-C413B56CDC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660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872F0C-2257-29D8-4996-34A9F1340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9CA81B7-58A5-0978-7F79-E420FC87B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F47E-D697-4B4C-B551-6C9E386E1074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0C12779-90EC-66D5-6005-48E701F73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09AE235-7E50-2DE2-8ED4-28AD19EA8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10D2-399D-4415-A0B7-C413B56CDC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448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87785FB-8303-DDBB-1278-C4A2AC3F3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F47E-D697-4B4C-B551-6C9E386E1074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DD14D2A-1B5A-4206-F488-50A9C9E9D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9E41F1-88E8-021A-33FA-A3F8AD883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10D2-399D-4415-A0B7-C413B56CDC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9805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260873-72AE-CDBA-19EB-9A63B0073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AA8C0F-A861-3780-25FA-6D11639D3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5EA5FD0-A196-9A3E-7D27-50A7181CC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52FC4E6-FF89-BBC0-1CA1-C6F2B1756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F47E-D697-4B4C-B551-6C9E386E1074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BFDE42-C5E0-280A-E0DA-975D4DD24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AEE61B-80FC-14B0-9EF6-78BEBF235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10D2-399D-4415-A0B7-C413B56CDC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0998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28A48E-98B3-0CBD-205B-01A1D8986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F1FB54F-149A-BE8E-AF66-89F528BF2E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F5183D3-6F6E-A0DD-8C27-E75AC7839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7811E92-73F7-574B-60A8-F44033D57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F47E-D697-4B4C-B551-6C9E386E1074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26C9686-0E25-BA0B-450E-C2C00348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F86D38-7DCB-1A4C-39BE-AE2665350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10D2-399D-4415-A0B7-C413B56CDC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1800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563531F-4795-A005-D300-ACAD3FEB3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249B6D-8E69-E603-EF16-AD26552D6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D17AB5-EA4C-CFC7-812E-4D4BD16A1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4F47E-D697-4B4C-B551-6C9E386E1074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C1CFC3-B05B-B713-5985-1B1D3EA25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6F5571-FDA5-D4B4-3EE2-9656268AD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C10D2-399D-4415-A0B7-C413B56CDC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907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BFFB6EAD-767A-4A95-9246-C39976AD1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93CE86C-ADEA-9EA1-E380-8F4A1B5B0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44361" y="1930891"/>
            <a:ext cx="5081926" cy="2189214"/>
          </a:xfrm>
        </p:spPr>
        <p:txBody>
          <a:bodyPr>
            <a:normAutofit/>
          </a:bodyPr>
          <a:lstStyle/>
          <a:p>
            <a:r>
              <a:rPr lang="fr-FR" sz="2800" b="1" dirty="0"/>
              <a:t>Site de réservation de Rendez-vous médicaux en ligne</a:t>
            </a:r>
          </a:p>
          <a:p>
            <a:r>
              <a:rPr lang="fr-FR" sz="2800" b="1" dirty="0">
                <a:solidFill>
                  <a:schemeClr val="accent2">
                    <a:lumMod val="75000"/>
                  </a:schemeClr>
                </a:solidFill>
              </a:rPr>
              <a:t>Pour les particuliers et les professionnels de la santé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8D95A85-501F-149F-239B-A52CB0AD0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32" y="112648"/>
            <a:ext cx="4119399" cy="1338804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07062BB1-E215-424E-80C4-7E1CF179A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0301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B368E167-B2D7-4904-BB6B-AE0486A2C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3295758"/>
            <a:ext cx="1261243" cy="1648694"/>
          </a:xfrm>
          <a:custGeom>
            <a:avLst/>
            <a:gdLst>
              <a:gd name="connsiteX0" fmla="*/ 824347 w 1261243"/>
              <a:gd name="connsiteY0" fmla="*/ 0 h 1648694"/>
              <a:gd name="connsiteX1" fmla="*/ 1145220 w 1261243"/>
              <a:gd name="connsiteY1" fmla="*/ 64781 h 1648694"/>
              <a:gd name="connsiteX2" fmla="*/ 1261243 w 1261243"/>
              <a:gd name="connsiteY2" fmla="*/ 127757 h 1648694"/>
              <a:gd name="connsiteX3" fmla="*/ 1261243 w 1261243"/>
              <a:gd name="connsiteY3" fmla="*/ 1520938 h 1648694"/>
              <a:gd name="connsiteX4" fmla="*/ 1145220 w 1261243"/>
              <a:gd name="connsiteY4" fmla="*/ 1583913 h 1648694"/>
              <a:gd name="connsiteX5" fmla="*/ 824347 w 1261243"/>
              <a:gd name="connsiteY5" fmla="*/ 1648694 h 1648694"/>
              <a:gd name="connsiteX6" fmla="*/ 0 w 1261243"/>
              <a:gd name="connsiteY6" fmla="*/ 824347 h 1648694"/>
              <a:gd name="connsiteX7" fmla="*/ 824347 w 1261243"/>
              <a:gd name="connsiteY7" fmla="*/ 0 h 164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1243" h="1648694">
                <a:moveTo>
                  <a:pt x="824347" y="0"/>
                </a:moveTo>
                <a:cubicBezTo>
                  <a:pt x="938165" y="0"/>
                  <a:pt x="1046596" y="23067"/>
                  <a:pt x="1145220" y="64781"/>
                </a:cubicBezTo>
                <a:lnTo>
                  <a:pt x="1261243" y="127757"/>
                </a:lnTo>
                <a:lnTo>
                  <a:pt x="1261243" y="1520938"/>
                </a:lnTo>
                <a:lnTo>
                  <a:pt x="1145220" y="1583913"/>
                </a:lnTo>
                <a:cubicBezTo>
                  <a:pt x="1046596" y="1625627"/>
                  <a:pt x="938165" y="1648694"/>
                  <a:pt x="824347" y="1648694"/>
                </a:cubicBezTo>
                <a:cubicBezTo>
                  <a:pt x="369073" y="1648694"/>
                  <a:pt x="0" y="1279621"/>
                  <a:pt x="0" y="824347"/>
                </a:cubicBezTo>
                <a:cubicBezTo>
                  <a:pt x="0" y="369073"/>
                  <a:pt x="369073" y="0"/>
                  <a:pt x="824347" y="0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6FD0FBFA-B43E-40C1-A6E4-B8823417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112432" y="4748447"/>
            <a:ext cx="569514" cy="569514"/>
          </a:xfrm>
          <a:prstGeom prst="ellipse">
            <a:avLst/>
          </a:prstGeom>
          <a:noFill/>
          <a:ln w="127000">
            <a:solidFill>
              <a:schemeClr val="accent5"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Examen médical Photo stock libre - Public Domain Pictures">
            <a:extLst>
              <a:ext uri="{FF2B5EF4-FFF2-40B4-BE49-F238E27FC236}">
                <a16:creationId xmlns:a16="http://schemas.microsoft.com/office/drawing/2014/main" id="{104B1E47-90B7-53FE-2E9A-60EBBD1AE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62220" y="2209653"/>
            <a:ext cx="2013965" cy="2013965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70A21480-D93D-46BE-9A94-B5A80469D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5" name="Freeform: Shape 1044">
            <a:extLst>
              <a:ext uri="{FF2B5EF4-FFF2-40B4-BE49-F238E27FC236}">
                <a16:creationId xmlns:a16="http://schemas.microsoft.com/office/drawing/2014/main" id="{33E49524-66B4-4DB0-AD09-DC8B9874E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98354" y="6039059"/>
            <a:ext cx="1978348" cy="818941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7" name="Freeform: Shape 1046">
            <a:extLst>
              <a:ext uri="{FF2B5EF4-FFF2-40B4-BE49-F238E27FC236}">
                <a16:creationId xmlns:a16="http://schemas.microsoft.com/office/drawing/2014/main" id="{E5EBF8F5-ABE5-4029-A8FC-4E32622D70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136562" flipH="1">
            <a:off x="3441866" y="5166681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ED80D46-0262-A52F-449C-2E07D8CE9F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5" name="Image 4" descr="Une image contenant texte, Police, logo, Graphique&#10;&#10;Description générée automatiquement">
            <a:extLst>
              <a:ext uri="{FF2B5EF4-FFF2-40B4-BE49-F238E27FC236}">
                <a16:creationId xmlns:a16="http://schemas.microsoft.com/office/drawing/2014/main" id="{763C6F6C-00D4-E4F3-FD59-256CA7D686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952" y="24812"/>
            <a:ext cx="3810000" cy="151447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410EE0A-5F12-02D7-81A4-45BB27101864}"/>
              </a:ext>
            </a:extLst>
          </p:cNvPr>
          <p:cNvSpPr txBox="1"/>
          <p:nvPr/>
        </p:nvSpPr>
        <p:spPr>
          <a:xfrm>
            <a:off x="8070980" y="5242174"/>
            <a:ext cx="34336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Romann </a:t>
            </a:r>
            <a:r>
              <a:rPr lang="fr-FR" sz="3200" dirty="0" err="1"/>
              <a:t>Thureau</a:t>
            </a:r>
            <a:endParaRPr lang="fr-FR" sz="3200" dirty="0"/>
          </a:p>
          <a:p>
            <a:r>
              <a:rPr lang="fr-FR" sz="3200" dirty="0"/>
              <a:t>Timothé Branger</a:t>
            </a:r>
          </a:p>
        </p:txBody>
      </p:sp>
    </p:spTree>
    <p:extLst>
      <p:ext uri="{BB962C8B-B14F-4D97-AF65-F5344CB8AC3E}">
        <p14:creationId xmlns:p14="http://schemas.microsoft.com/office/powerpoint/2010/main" val="1234483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5EACB0-E221-B664-4C9F-C07BF4831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49" y="0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MCD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17519B5-36E0-5549-00A9-7A6A6C0F64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604" y="1219136"/>
            <a:ext cx="11579290" cy="6675914"/>
          </a:xfr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C388838-32A8-EA87-A568-8CF8508A6F88}"/>
              </a:ext>
            </a:extLst>
          </p:cNvPr>
          <p:cNvSpPr txBox="1"/>
          <p:nvPr/>
        </p:nvSpPr>
        <p:spPr>
          <a:xfrm>
            <a:off x="11632063" y="6235430"/>
            <a:ext cx="34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30332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B6C2836-1F95-29DE-8DEB-165503D74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060" y="28962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L</a:t>
            </a:r>
            <a:r>
              <a:rPr lang="en-US" sz="4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es </a:t>
            </a:r>
            <a:r>
              <a:rPr lang="en-US" sz="4000" b="1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fonctionnalités</a:t>
            </a:r>
            <a:r>
              <a:rPr lang="en-US" sz="4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:</a:t>
            </a:r>
          </a:p>
        </p:txBody>
      </p:sp>
      <p:pic>
        <p:nvPicPr>
          <p:cNvPr id="7" name="Graphic 6" descr="Luge">
            <a:extLst>
              <a:ext uri="{FF2B5EF4-FFF2-40B4-BE49-F238E27FC236}">
                <a16:creationId xmlns:a16="http://schemas.microsoft.com/office/drawing/2014/main" id="{E390006B-BBB9-4B89-202A-0225DE904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9B21E417-22B0-221D-8B7C-B3ADB90D93DE}"/>
              </a:ext>
            </a:extLst>
          </p:cNvPr>
          <p:cNvSpPr txBox="1"/>
          <p:nvPr/>
        </p:nvSpPr>
        <p:spPr>
          <a:xfrm>
            <a:off x="11632063" y="6235430"/>
            <a:ext cx="34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23000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D4EAAF-5EF6-43C5-9F3E-BD7685841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685" y="40016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Les </a:t>
            </a:r>
            <a:r>
              <a:rPr lang="en-US" sz="4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difficultés</a:t>
            </a:r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rencontrées</a:t>
            </a:r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:</a:t>
            </a:r>
          </a:p>
        </p:txBody>
      </p:sp>
      <p:pic>
        <p:nvPicPr>
          <p:cNvPr id="19" name="Picture 18" descr="Effet de domino aux découpes blanche et une bleue">
            <a:extLst>
              <a:ext uri="{FF2B5EF4-FFF2-40B4-BE49-F238E27FC236}">
                <a16:creationId xmlns:a16="http://schemas.microsoft.com/office/drawing/2014/main" id="{547D8313-C8FC-35CE-43F1-3FFD043679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152" r="4799" b="-2"/>
          <a:stretch/>
        </p:blipFill>
        <p:spPr>
          <a:xfrm>
            <a:off x="638964" y="1697277"/>
            <a:ext cx="3544772" cy="4377846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34BE782E-5002-2149-C17A-AA13A44685CC}"/>
              </a:ext>
            </a:extLst>
          </p:cNvPr>
          <p:cNvSpPr txBox="1"/>
          <p:nvPr/>
        </p:nvSpPr>
        <p:spPr>
          <a:xfrm>
            <a:off x="11632063" y="6235430"/>
            <a:ext cx="34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945626B-751A-098E-32E3-7DC0813DE373}"/>
              </a:ext>
            </a:extLst>
          </p:cNvPr>
          <p:cNvSpPr txBox="1"/>
          <p:nvPr/>
        </p:nvSpPr>
        <p:spPr>
          <a:xfrm>
            <a:off x="6873081" y="2835541"/>
            <a:ext cx="42526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- GitHub (base de données)</a:t>
            </a:r>
          </a:p>
          <a:p>
            <a:endParaRPr lang="fr-FR" sz="2400" dirty="0"/>
          </a:p>
          <a:p>
            <a:r>
              <a:rPr lang="fr-FR" sz="2400" dirty="0"/>
              <a:t>- Reprendre rendez-vous</a:t>
            </a:r>
          </a:p>
          <a:p>
            <a:endParaRPr lang="fr-FR" sz="2400" dirty="0"/>
          </a:p>
          <a:p>
            <a:r>
              <a:rPr lang="fr-FR" sz="2400" dirty="0"/>
              <a:t>- Calendrier</a:t>
            </a:r>
          </a:p>
          <a:p>
            <a:endParaRPr lang="fr-FR" sz="2400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538444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E4E7DCF-153C-1A1C-9E65-3C146C672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5534" y="241998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Ce </a:t>
            </a:r>
            <a:r>
              <a:rPr lang="en-US" sz="4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qu’on</a:t>
            </a:r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a </a:t>
            </a:r>
            <a:r>
              <a:rPr lang="en-US" sz="4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appris</a:t>
            </a:r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:</a:t>
            </a: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488CA9F9-49A4-B204-1FE2-D1FFD040F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56A7E5D0-4D52-3876-EB48-0D57372EC0E2}"/>
              </a:ext>
            </a:extLst>
          </p:cNvPr>
          <p:cNvSpPr txBox="1"/>
          <p:nvPr/>
        </p:nvSpPr>
        <p:spPr>
          <a:xfrm>
            <a:off x="11632063" y="6235430"/>
            <a:ext cx="34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90095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E0A57D4-68C9-B63B-C8DB-F9D499976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Merci de nous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avoir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écouté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3D0187F-E109-2759-A07A-D9428C9DA42D}"/>
              </a:ext>
            </a:extLst>
          </p:cNvPr>
          <p:cNvSpPr txBox="1"/>
          <p:nvPr/>
        </p:nvSpPr>
        <p:spPr>
          <a:xfrm>
            <a:off x="11632063" y="6235430"/>
            <a:ext cx="34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4469642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56</Words>
  <Application>Microsoft Office PowerPoint</Application>
  <PresentationFormat>Grand écran</PresentationFormat>
  <Paragraphs>19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MCD</vt:lpstr>
      <vt:lpstr>Les fonctionnalités :</vt:lpstr>
      <vt:lpstr>Les difficultés rencontrées :</vt:lpstr>
      <vt:lpstr>Ce qu’on a appris :</vt:lpstr>
      <vt:lpstr>Merci de nous avoir écouté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Timothé BRANGER (CIR2)</dc:creator>
  <cp:lastModifiedBy>Romann THUREAU</cp:lastModifiedBy>
  <cp:revision>2</cp:revision>
  <dcterms:created xsi:type="dcterms:W3CDTF">2024-01-08T10:16:13Z</dcterms:created>
  <dcterms:modified xsi:type="dcterms:W3CDTF">2024-01-09T15:14:30Z</dcterms:modified>
</cp:coreProperties>
</file>