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447" r:id="rId2"/>
    <p:sldId id="478" r:id="rId3"/>
    <p:sldId id="489" r:id="rId4"/>
    <p:sldId id="490" r:id="rId5"/>
    <p:sldId id="491" r:id="rId6"/>
    <p:sldId id="492" r:id="rId7"/>
    <p:sldId id="256" r:id="rId8"/>
    <p:sldId id="257" r:id="rId9"/>
    <p:sldId id="482" r:id="rId10"/>
    <p:sldId id="484" r:id="rId11"/>
    <p:sldId id="495" r:id="rId12"/>
    <p:sldId id="496" r:id="rId13"/>
    <p:sldId id="487" r:id="rId14"/>
    <p:sldId id="497" r:id="rId15"/>
    <p:sldId id="488" r:id="rId16"/>
    <p:sldId id="468" r:id="rId17"/>
    <p:sldId id="480" r:id="rId18"/>
    <p:sldId id="477" r:id="rId19"/>
    <p:sldId id="479" r:id="rId20"/>
    <p:sldId id="485" r:id="rId21"/>
  </p:sldIdLst>
  <p:sldSz cx="12192000" cy="6858000"/>
  <p:notesSz cx="9928225" cy="6797675"/>
  <p:defaultTextStyle>
    <a:defPPr>
      <a:defRPr lang="de-DE"/>
    </a:defPPr>
    <a:lvl1pPr algn="l" rtl="0" fontAlgn="base">
      <a:spcBef>
        <a:spcPct val="0"/>
      </a:spcBef>
      <a:spcAft>
        <a:spcPct val="0"/>
      </a:spcAft>
      <a:defRPr kern="1200">
        <a:solidFill>
          <a:schemeClr val="tx1"/>
        </a:solidFill>
        <a:latin typeface="Franklin Gothic Book"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Franklin Gothic Book"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Franklin Gothic Book"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Franklin Gothic Book"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Franklin Gothic Book" charset="0"/>
        <a:ea typeface="ＭＳ Ｐゴシック" charset="0"/>
        <a:cs typeface="ＭＳ Ｐゴシック" charset="0"/>
      </a:defRPr>
    </a:lvl5pPr>
    <a:lvl6pPr marL="2286000" algn="l" defTabSz="457200" rtl="0" eaLnBrk="1" latinLnBrk="0" hangingPunct="1">
      <a:defRPr kern="1200">
        <a:solidFill>
          <a:schemeClr val="tx1"/>
        </a:solidFill>
        <a:latin typeface="Franklin Gothic Book" charset="0"/>
        <a:ea typeface="ＭＳ Ｐゴシック" charset="0"/>
        <a:cs typeface="ＭＳ Ｐゴシック" charset="0"/>
      </a:defRPr>
    </a:lvl6pPr>
    <a:lvl7pPr marL="2743200" algn="l" defTabSz="457200" rtl="0" eaLnBrk="1" latinLnBrk="0" hangingPunct="1">
      <a:defRPr kern="1200">
        <a:solidFill>
          <a:schemeClr val="tx1"/>
        </a:solidFill>
        <a:latin typeface="Franklin Gothic Book" charset="0"/>
        <a:ea typeface="ＭＳ Ｐゴシック" charset="0"/>
        <a:cs typeface="ＭＳ Ｐゴシック" charset="0"/>
      </a:defRPr>
    </a:lvl7pPr>
    <a:lvl8pPr marL="3200400" algn="l" defTabSz="457200" rtl="0" eaLnBrk="1" latinLnBrk="0" hangingPunct="1">
      <a:defRPr kern="1200">
        <a:solidFill>
          <a:schemeClr val="tx1"/>
        </a:solidFill>
        <a:latin typeface="Franklin Gothic Book" charset="0"/>
        <a:ea typeface="ＭＳ Ｐゴシック" charset="0"/>
        <a:cs typeface="ＭＳ Ｐゴシック" charset="0"/>
      </a:defRPr>
    </a:lvl8pPr>
    <a:lvl9pPr marL="3657600" algn="l" defTabSz="457200" rtl="0" eaLnBrk="1" latinLnBrk="0" hangingPunct="1">
      <a:defRPr kern="1200">
        <a:solidFill>
          <a:schemeClr val="tx1"/>
        </a:solidFill>
        <a:latin typeface="Franklin Gothic Book"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10" userDrawn="1">
          <p15:clr>
            <a:srgbClr val="A4A3A4"/>
          </p15:clr>
        </p15:guide>
        <p15:guide id="4" orient="horz" pos="867" userDrawn="1">
          <p15:clr>
            <a:srgbClr val="A4A3A4"/>
          </p15:clr>
        </p15:guide>
        <p15:guide id="5" orient="horz" pos="3879" userDrawn="1">
          <p15:clr>
            <a:srgbClr val="A4A3A4"/>
          </p15:clr>
        </p15:guide>
        <p15:guide id="6" pos="407" userDrawn="1">
          <p15:clr>
            <a:srgbClr val="A4A3A4"/>
          </p15:clr>
        </p15:guide>
        <p15:guide id="7" pos="7287" userDrawn="1">
          <p15:clr>
            <a:srgbClr val="A4A3A4"/>
          </p15:clr>
        </p15:guide>
        <p15:guide id="8" orient="horz" pos="11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cia Sparacio" initials="FS" lastIdx="34" clrIdx="0"/>
  <p:cmAuthor id="2" name="wrobelk" initials="w" lastIdx="13" clrIdx="1"/>
  <p:cmAuthor id="3" name="Gundula Vogel" initials="GV" lastIdx="33" clrIdx="2"/>
  <p:cmAuthor id="4" name="sparacio" initials="s" lastIdx="19" clrIdx="3">
    <p:extLst>
      <p:ext uri="{19B8F6BF-5375-455C-9EA6-DF929625EA0E}">
        <p15:presenceInfo xmlns:p15="http://schemas.microsoft.com/office/powerpoint/2012/main" userId="sparac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E2F3"/>
    <a:srgbClr val="FFCC00"/>
    <a:srgbClr val="4396D2"/>
    <a:srgbClr val="D9D9D9"/>
    <a:srgbClr val="E4F1D7"/>
    <a:srgbClr val="CAE3DE"/>
    <a:srgbClr val="69B5E5"/>
    <a:srgbClr val="2569B3"/>
    <a:srgbClr val="A9DCF3"/>
    <a:srgbClr val="4E6E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58" autoAdjust="0"/>
    <p:restoredTop sz="88912" autoAdjust="0"/>
  </p:normalViewPr>
  <p:slideViewPr>
    <p:cSldViewPr snapToGrid="0" snapToObjects="1">
      <p:cViewPr varScale="1">
        <p:scale>
          <a:sx n="98" d="100"/>
          <a:sy n="98" d="100"/>
        </p:scale>
        <p:origin x="1524" y="72"/>
      </p:cViewPr>
      <p:guideLst>
        <p:guide orient="horz" pos="2160"/>
        <p:guide pos="3840"/>
        <p:guide orient="horz" pos="210"/>
        <p:guide orient="horz" pos="867"/>
        <p:guide orient="horz" pos="3879"/>
        <p:guide pos="407"/>
        <p:guide pos="7287"/>
        <p:guide orient="horz" pos="1117"/>
      </p:guideLst>
    </p:cSldViewPr>
  </p:slideViewPr>
  <p:notesTextViewPr>
    <p:cViewPr>
      <p:scale>
        <a:sx n="100" d="100"/>
        <a:sy n="100" d="100"/>
      </p:scale>
      <p:origin x="0" y="0"/>
    </p:cViewPr>
  </p:notesTextViewPr>
  <p:sorterViewPr>
    <p:cViewPr varScale="1">
      <p:scale>
        <a:sx n="100" d="100"/>
        <a:sy n="100" d="100"/>
      </p:scale>
      <p:origin x="0" y="-27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C01A8F7F-6DDF-4CEE-91CB-9288A1AD6980}" type="datetimeFigureOut">
              <a:rPr lang="de-DE" smtClean="0"/>
              <a:t>18.07.2022</a:t>
            </a:fld>
            <a:endParaRPr lang="de-DE"/>
          </a:p>
        </p:txBody>
      </p:sp>
      <p:sp>
        <p:nvSpPr>
          <p:cNvPr id="4" name="Fußzeilenplatzhalt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2CC36F86-A140-4039-99CC-69F743140508}" type="slidenum">
              <a:rPr lang="de-DE" smtClean="0"/>
              <a:t>‹Nr.›</a:t>
            </a:fld>
            <a:endParaRPr lang="de-DE"/>
          </a:p>
        </p:txBody>
      </p:sp>
    </p:spTree>
    <p:extLst>
      <p:ext uri="{BB962C8B-B14F-4D97-AF65-F5344CB8AC3E}">
        <p14:creationId xmlns:p14="http://schemas.microsoft.com/office/powerpoint/2010/main" val="1133993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2231" cy="339884"/>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de-DE"/>
          </a:p>
        </p:txBody>
      </p:sp>
      <p:sp>
        <p:nvSpPr>
          <p:cNvPr id="3" name="Datumsplatzhalter 2"/>
          <p:cNvSpPr>
            <a:spLocks noGrp="1"/>
          </p:cNvSpPr>
          <p:nvPr>
            <p:ph type="dt" idx="1"/>
          </p:nvPr>
        </p:nvSpPr>
        <p:spPr>
          <a:xfrm>
            <a:off x="5623697" y="0"/>
            <a:ext cx="4302231" cy="339884"/>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3BDE6E34-768E-0747-8BEE-01DF6E84E432}" type="datetimeFigureOut">
              <a:rPr lang="de-DE"/>
              <a:pPr>
                <a:defRPr/>
              </a:pPr>
              <a:t>18.07.2022</a:t>
            </a:fld>
            <a:endParaRPr lang="de-DE"/>
          </a:p>
        </p:txBody>
      </p:sp>
      <p:sp>
        <p:nvSpPr>
          <p:cNvPr id="4" name="Folienbildplatzhalter 3"/>
          <p:cNvSpPr>
            <a:spLocks noGrp="1" noRot="1" noChangeAspect="1"/>
          </p:cNvSpPr>
          <p:nvPr>
            <p:ph type="sldImg" idx="2"/>
          </p:nvPr>
        </p:nvSpPr>
        <p:spPr>
          <a:xfrm>
            <a:off x="2698750" y="509588"/>
            <a:ext cx="4530725" cy="2549525"/>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992823" y="3228896"/>
            <a:ext cx="7942580" cy="3058954"/>
          </a:xfrm>
          <a:prstGeom prst="rect">
            <a:avLst/>
          </a:prstGeom>
        </p:spPr>
        <p:txBody>
          <a:bodyPr vert="horz" lIns="91440" tIns="45720" rIns="91440" bIns="45720"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de-DE"/>
          </a:p>
        </p:txBody>
      </p:sp>
      <p:sp>
        <p:nvSpPr>
          <p:cNvPr id="7" name="Foliennummernplatzhalter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90EA9BE8-52E1-694E-A810-1C2F81D8F0C7}" type="slidenum">
              <a:rPr lang="de-DE"/>
              <a:pPr>
                <a:defRPr/>
              </a:pPr>
              <a:t>‹Nr.›</a:t>
            </a:fld>
            <a:endParaRPr lang="de-DE"/>
          </a:p>
        </p:txBody>
      </p:sp>
    </p:spTree>
    <p:extLst>
      <p:ext uri="{BB962C8B-B14F-4D97-AF65-F5344CB8AC3E}">
        <p14:creationId xmlns:p14="http://schemas.microsoft.com/office/powerpoint/2010/main" val="29086739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www.plantuml.com/plantuml/uml/PP31IiGm48RlUOfXxqNSNQ-o8WK53rxs0QRfD0ca4ybClOYljITlVJ7RYY7GKpx8znt-kOXYrccC9jAWe0boS5wX3vciXiG6hQOCX_QJME4bYHu01Vm2PbMGNIJOVgLnwSi0J48MXVwRDejIZCHRU7s-tojlyqsi9xvxwWHTCOzxy_hHenRXj1Vcsp0iRmpMmuZM5_TSkwyyf3pYEf0Ovf-ECb3WlntWg2lPGvszKvQjQ0D7x2l9V9lr94tpk2wi-5ZngU9puIs_4FVJ67y1</a:t>
            </a:r>
          </a:p>
        </p:txBody>
      </p:sp>
      <p:sp>
        <p:nvSpPr>
          <p:cNvPr id="4" name="Foliennummernplatzhalter 3"/>
          <p:cNvSpPr>
            <a:spLocks noGrp="1"/>
          </p:cNvSpPr>
          <p:nvPr>
            <p:ph type="sldNum" sz="quarter" idx="5"/>
          </p:nvPr>
        </p:nvSpPr>
        <p:spPr/>
        <p:txBody>
          <a:bodyPr/>
          <a:lstStyle/>
          <a:p>
            <a:pPr>
              <a:defRPr/>
            </a:pPr>
            <a:fld id="{90EA9BE8-52E1-694E-A810-1C2F81D8F0C7}" type="slidenum">
              <a:rPr lang="de-DE" smtClean="0"/>
              <a:pPr>
                <a:defRPr/>
              </a:pPr>
              <a:t>5</a:t>
            </a:fld>
            <a:endParaRPr lang="de-DE"/>
          </a:p>
        </p:txBody>
      </p:sp>
    </p:spTree>
    <p:extLst>
      <p:ext uri="{BB962C8B-B14F-4D97-AF65-F5344CB8AC3E}">
        <p14:creationId xmlns:p14="http://schemas.microsoft.com/office/powerpoint/2010/main" val="3843836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698750" y="509588"/>
            <a:ext cx="4530725" cy="2549525"/>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pPr>
              <a:defRPr/>
            </a:pPr>
            <a:fld id="{90EA9BE8-52E1-694E-A810-1C2F81D8F0C7}" type="slidenum">
              <a:rPr lang="de-DE" smtClean="0"/>
              <a:pPr>
                <a:defRPr/>
              </a:pPr>
              <a:t>16</a:t>
            </a:fld>
            <a:endParaRPr lang="de-DE"/>
          </a:p>
        </p:txBody>
      </p:sp>
    </p:spTree>
    <p:extLst>
      <p:ext uri="{BB962C8B-B14F-4D97-AF65-F5344CB8AC3E}">
        <p14:creationId xmlns:p14="http://schemas.microsoft.com/office/powerpoint/2010/main" val="3763041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_1">
    <p:spTree>
      <p:nvGrpSpPr>
        <p:cNvPr id="1" name=""/>
        <p:cNvGrpSpPr/>
        <p:nvPr/>
      </p:nvGrpSpPr>
      <p:grpSpPr>
        <a:xfrm>
          <a:off x="0" y="0"/>
          <a:ext cx="0" cy="0"/>
          <a:chOff x="0" y="0"/>
          <a:chExt cx="0" cy="0"/>
        </a:xfrm>
      </p:grpSpPr>
      <p:grpSp>
        <p:nvGrpSpPr>
          <p:cNvPr id="2" name="Gruppieren 1"/>
          <p:cNvGrpSpPr/>
          <p:nvPr userDrawn="1"/>
        </p:nvGrpSpPr>
        <p:grpSpPr>
          <a:xfrm>
            <a:off x="-49597" y="0"/>
            <a:ext cx="12280303" cy="6986032"/>
            <a:chOff x="-7442" y="0"/>
            <a:chExt cx="9180376" cy="6986032"/>
          </a:xfrm>
        </p:grpSpPr>
        <p:pic>
          <p:nvPicPr>
            <p:cNvPr id="75" name="Grafik 74"/>
            <p:cNvPicPr>
              <a:picLocks noChangeAspect="1"/>
            </p:cNvPicPr>
            <p:nvPr userDrawn="1"/>
          </p:nvPicPr>
          <p:blipFill rotWithShape="1">
            <a:blip r:embed="rId2">
              <a:extLst>
                <a:ext uri="{28A0092B-C50C-407E-A947-70E740481C1C}">
                  <a14:useLocalDpi xmlns:a14="http://schemas.microsoft.com/office/drawing/2010/main" val="0"/>
                </a:ext>
              </a:extLst>
            </a:blip>
            <a:srcRect r="148" b="331"/>
            <a:stretch/>
          </p:blipFill>
          <p:spPr>
            <a:xfrm>
              <a:off x="27797" y="0"/>
              <a:ext cx="9137903" cy="6850380"/>
            </a:xfrm>
            <a:prstGeom prst="rect">
              <a:avLst/>
            </a:prstGeom>
            <a:noFill/>
            <a:ln>
              <a:noFill/>
            </a:ln>
          </p:spPr>
        </p:pic>
        <p:sp>
          <p:nvSpPr>
            <p:cNvPr id="3" name="Textfeld 10"/>
            <p:cNvSpPr txBox="1">
              <a:spLocks noChangeArrowheads="1"/>
            </p:cNvSpPr>
            <p:nvPr/>
          </p:nvSpPr>
          <p:spPr bwMode="auto">
            <a:xfrm>
              <a:off x="3695700" y="6616700"/>
              <a:ext cx="1380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charset="0"/>
                  <a:ea typeface="ＭＳ Ｐゴシック" charset="0"/>
                  <a:cs typeface="ＭＳ Ｐゴシック" charset="0"/>
                </a:defRPr>
              </a:lvl1pPr>
              <a:lvl2pPr marL="742950" indent="-285750">
                <a:defRPr>
                  <a:solidFill>
                    <a:schemeClr val="tx1"/>
                  </a:solidFill>
                  <a:latin typeface="Franklin Gothic Book" charset="0"/>
                  <a:ea typeface="ＭＳ Ｐゴシック" charset="0"/>
                </a:defRPr>
              </a:lvl2pPr>
              <a:lvl3pPr marL="1143000" indent="-228600">
                <a:defRPr>
                  <a:solidFill>
                    <a:schemeClr val="tx1"/>
                  </a:solidFill>
                  <a:latin typeface="Franklin Gothic Book" charset="0"/>
                  <a:ea typeface="ＭＳ Ｐゴシック" charset="0"/>
                </a:defRPr>
              </a:lvl3pPr>
              <a:lvl4pPr marL="1600200" indent="-228600">
                <a:defRPr>
                  <a:solidFill>
                    <a:schemeClr val="tx1"/>
                  </a:solidFill>
                  <a:latin typeface="Franklin Gothic Book" charset="0"/>
                  <a:ea typeface="ＭＳ Ｐゴシック" charset="0"/>
                </a:defRPr>
              </a:lvl4pPr>
              <a:lvl5pPr marL="2057400" indent="-228600">
                <a:defRPr>
                  <a:solidFill>
                    <a:schemeClr val="tx1"/>
                  </a:solidFill>
                  <a:latin typeface="Franklin Gothic Book" charset="0"/>
                  <a:ea typeface="ＭＳ Ｐゴシック" charset="0"/>
                </a:defRPr>
              </a:lvl5pPr>
              <a:lvl6pPr marL="2514600" indent="-228600" fontAlgn="base">
                <a:spcBef>
                  <a:spcPct val="0"/>
                </a:spcBef>
                <a:spcAft>
                  <a:spcPct val="0"/>
                </a:spcAft>
                <a:defRPr>
                  <a:solidFill>
                    <a:schemeClr val="tx1"/>
                  </a:solidFill>
                  <a:latin typeface="Franklin Gothic Book" charset="0"/>
                  <a:ea typeface="ＭＳ Ｐゴシック" charset="0"/>
                </a:defRPr>
              </a:lvl6pPr>
              <a:lvl7pPr marL="2971800" indent="-228600" fontAlgn="base">
                <a:spcBef>
                  <a:spcPct val="0"/>
                </a:spcBef>
                <a:spcAft>
                  <a:spcPct val="0"/>
                </a:spcAft>
                <a:defRPr>
                  <a:solidFill>
                    <a:schemeClr val="tx1"/>
                  </a:solidFill>
                  <a:latin typeface="Franklin Gothic Book" charset="0"/>
                  <a:ea typeface="ＭＳ Ｐゴシック" charset="0"/>
                </a:defRPr>
              </a:lvl7pPr>
              <a:lvl8pPr marL="3429000" indent="-228600" fontAlgn="base">
                <a:spcBef>
                  <a:spcPct val="0"/>
                </a:spcBef>
                <a:spcAft>
                  <a:spcPct val="0"/>
                </a:spcAft>
                <a:defRPr>
                  <a:solidFill>
                    <a:schemeClr val="tx1"/>
                  </a:solidFill>
                  <a:latin typeface="Franklin Gothic Book" charset="0"/>
                  <a:ea typeface="ＭＳ Ｐゴシック" charset="0"/>
                </a:defRPr>
              </a:lvl8pPr>
              <a:lvl9pPr marL="3886200" indent="-228600" fontAlgn="base">
                <a:spcBef>
                  <a:spcPct val="0"/>
                </a:spcBef>
                <a:spcAft>
                  <a:spcPct val="0"/>
                </a:spcAft>
                <a:defRPr>
                  <a:solidFill>
                    <a:schemeClr val="tx1"/>
                  </a:solidFill>
                  <a:latin typeface="Franklin Gothic Book" charset="0"/>
                  <a:ea typeface="ＭＳ Ｐゴシック" charset="0"/>
                </a:defRPr>
              </a:lvl9pPr>
            </a:lstStyle>
            <a:p>
              <a:endParaRPr lang="de-DE"/>
            </a:p>
          </p:txBody>
        </p:sp>
        <p:sp>
          <p:nvSpPr>
            <p:cNvPr id="9" name="Rechteck 8"/>
            <p:cNvSpPr/>
            <p:nvPr userDrawn="1"/>
          </p:nvSpPr>
          <p:spPr bwMode="gray">
            <a:xfrm>
              <a:off x="28934" y="6623845"/>
              <a:ext cx="9144000" cy="2341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nvGrpSpPr>
            <p:cNvPr id="65" name="Gruppieren 64"/>
            <p:cNvGrpSpPr/>
            <p:nvPr userDrawn="1"/>
          </p:nvGrpSpPr>
          <p:grpSpPr>
            <a:xfrm>
              <a:off x="-7442" y="6402027"/>
              <a:ext cx="9151442" cy="225563"/>
              <a:chOff x="-7442" y="6402027"/>
              <a:chExt cx="9151442" cy="225563"/>
            </a:xfrm>
            <a:solidFill>
              <a:schemeClr val="bg1"/>
            </a:solidFill>
          </p:grpSpPr>
          <p:sp>
            <p:nvSpPr>
              <p:cNvPr id="66"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67"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68"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69"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0"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1"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2" name="Freihandform 71"/>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grpSp>
      <p:sp>
        <p:nvSpPr>
          <p:cNvPr id="64" name="Rechteck 63"/>
          <p:cNvSpPr/>
          <p:nvPr userDrawn="1"/>
        </p:nvSpPr>
        <p:spPr bwMode="gray">
          <a:xfrm>
            <a:off x="1" y="3811329"/>
            <a:ext cx="7699200" cy="1522800"/>
          </a:xfrm>
          <a:prstGeom prst="rect">
            <a:avLst/>
          </a:prstGeom>
          <a:solidFill>
            <a:schemeClr val="tx2">
              <a:alpha val="85000"/>
            </a:schemeClr>
          </a:solidFill>
          <a:ln>
            <a:noFill/>
          </a:ln>
        </p:spPr>
        <p:txBody>
          <a:bodyPr vert="horz" wrap="square" lIns="504000" tIns="0" rIns="0" bIns="0" numCol="1" anchor="ctr" anchorCtr="0" compatLnSpc="1">
            <a:prstTxWarp prst="textNoShape">
              <a:avLst/>
            </a:prstTxWarp>
          </a:bodyPr>
          <a:lstStyle/>
          <a:p>
            <a:pPr lvl="0" eaLnBrk="1" hangingPunct="1">
              <a:lnSpc>
                <a:spcPct val="100000"/>
              </a:lnSpc>
            </a:pPr>
            <a:r>
              <a:rPr lang="de-DE" sz="2400" b="0" cap="none" baseline="0" dirty="0">
                <a:solidFill>
                  <a:schemeClr val="bg1"/>
                </a:solidFill>
                <a:latin typeface="Franklin Gothic Medium" panose="020B0603020102020204" pitchFamily="34" charset="0"/>
                <a:ea typeface="ＭＳ Ｐゴシック" charset="0"/>
                <a:cs typeface="Franklin Gothic Medium" panose="020B0603020102020204" pitchFamily="34" charset="0"/>
              </a:rPr>
              <a:t>Eine Hochschule, viele Facetten</a:t>
            </a:r>
            <a:br>
              <a:rPr lang="de-DE" sz="2400" b="0" cap="none" baseline="0" dirty="0">
                <a:solidFill>
                  <a:schemeClr val="bg1"/>
                </a:solidFill>
                <a:latin typeface="Franklin Gothic Medium" panose="020B0603020102020204" pitchFamily="34" charset="0"/>
                <a:ea typeface="ＭＳ Ｐゴシック" charset="0"/>
                <a:cs typeface="Franklin Gothic Medium" panose="020B0603020102020204" pitchFamily="34" charset="0"/>
              </a:rPr>
            </a:br>
            <a:r>
              <a:rPr lang="de-DE" sz="2400" b="0" cap="none" baseline="0" dirty="0" err="1">
                <a:solidFill>
                  <a:schemeClr val="bg1"/>
                </a:solidFill>
                <a:latin typeface="+mn-lt"/>
                <a:ea typeface="ＭＳ Ｐゴシック" charset="0"/>
                <a:cs typeface="Franklin Gothic Medium" panose="020B0603020102020204" pitchFamily="34" charset="0"/>
              </a:rPr>
              <a:t>One</a:t>
            </a:r>
            <a:r>
              <a:rPr lang="de-DE" sz="2400" b="0" cap="none" baseline="0" dirty="0">
                <a:solidFill>
                  <a:schemeClr val="bg1"/>
                </a:solidFill>
                <a:latin typeface="+mn-lt"/>
                <a:ea typeface="ＭＳ Ｐゴシック" charset="0"/>
                <a:cs typeface="Franklin Gothic Medium" panose="020B0603020102020204" pitchFamily="34" charset="0"/>
              </a:rPr>
              <a:t> </a:t>
            </a:r>
            <a:r>
              <a:rPr lang="de-DE" sz="2400" b="0" cap="none" baseline="0" dirty="0" err="1">
                <a:solidFill>
                  <a:schemeClr val="bg1"/>
                </a:solidFill>
                <a:latin typeface="+mn-lt"/>
                <a:ea typeface="ＭＳ Ｐゴシック" charset="0"/>
                <a:cs typeface="Franklin Gothic Medium" panose="020B0603020102020204" pitchFamily="34" charset="0"/>
              </a:rPr>
              <a:t>university</a:t>
            </a:r>
            <a:r>
              <a:rPr lang="de-DE" sz="2400" b="0" cap="none" baseline="0" dirty="0">
                <a:solidFill>
                  <a:schemeClr val="bg1"/>
                </a:solidFill>
                <a:latin typeface="+mn-lt"/>
                <a:ea typeface="ＭＳ Ｐゴシック" charset="0"/>
                <a:cs typeface="Franklin Gothic Medium" panose="020B0603020102020204" pitchFamily="34" charset="0"/>
              </a:rPr>
              <a:t>, </a:t>
            </a:r>
            <a:r>
              <a:rPr lang="de-DE" sz="2400" b="0" cap="none" baseline="0" dirty="0" err="1">
                <a:solidFill>
                  <a:schemeClr val="bg1"/>
                </a:solidFill>
                <a:latin typeface="+mn-lt"/>
                <a:ea typeface="ＭＳ Ｐゴシック" charset="0"/>
                <a:cs typeface="Franklin Gothic Medium" panose="020B0603020102020204" pitchFamily="34" charset="0"/>
              </a:rPr>
              <a:t>many</a:t>
            </a:r>
            <a:r>
              <a:rPr lang="de-DE" sz="2400" b="0" cap="none" baseline="0" dirty="0">
                <a:solidFill>
                  <a:schemeClr val="bg1"/>
                </a:solidFill>
                <a:latin typeface="+mn-lt"/>
                <a:ea typeface="ＭＳ Ｐゴシック" charset="0"/>
                <a:cs typeface="Franklin Gothic Medium" panose="020B0603020102020204" pitchFamily="34" charset="0"/>
              </a:rPr>
              <a:t> </a:t>
            </a:r>
            <a:r>
              <a:rPr lang="de-DE" sz="2400" b="0" cap="none" baseline="0" dirty="0" err="1">
                <a:solidFill>
                  <a:schemeClr val="bg1"/>
                </a:solidFill>
                <a:latin typeface="+mn-lt"/>
                <a:ea typeface="ＭＳ Ｐゴシック" charset="0"/>
                <a:cs typeface="Franklin Gothic Medium" panose="020B0603020102020204" pitchFamily="34" charset="0"/>
              </a:rPr>
              <a:t>facets</a:t>
            </a:r>
            <a:endParaRPr lang="de-DE" sz="2400" b="0" cap="none" baseline="0" dirty="0">
              <a:solidFill>
                <a:schemeClr val="bg1"/>
              </a:solidFill>
              <a:latin typeface="+mn-lt"/>
              <a:ea typeface="ＭＳ Ｐゴシック" charset="0"/>
              <a:cs typeface="Franklin Gothic Medium" panose="020B0603020102020204" pitchFamily="34" charset="0"/>
            </a:endParaRPr>
          </a:p>
        </p:txBody>
      </p:sp>
      <p:grpSp>
        <p:nvGrpSpPr>
          <p:cNvPr id="73" name="Gruppieren 72"/>
          <p:cNvGrpSpPr/>
          <p:nvPr userDrawn="1"/>
        </p:nvGrpSpPr>
        <p:grpSpPr>
          <a:xfrm>
            <a:off x="8912735" y="314317"/>
            <a:ext cx="2641336" cy="813376"/>
            <a:chOff x="5710745" y="538059"/>
            <a:chExt cx="3014155" cy="851639"/>
          </a:xfrm>
        </p:grpSpPr>
        <p:grpSp>
          <p:nvGrpSpPr>
            <p:cNvPr id="74" name="Gruppieren 73"/>
            <p:cNvGrpSpPr/>
            <p:nvPr/>
          </p:nvGrpSpPr>
          <p:grpSpPr>
            <a:xfrm>
              <a:off x="5710745" y="538059"/>
              <a:ext cx="2944186" cy="711525"/>
              <a:chOff x="-1609725" y="4364038"/>
              <a:chExt cx="2620963" cy="633413"/>
            </a:xfrm>
            <a:solidFill>
              <a:schemeClr val="tx2"/>
            </a:solidFill>
          </p:grpSpPr>
          <p:sp>
            <p:nvSpPr>
              <p:cNvPr id="77" name="Freeform 18"/>
              <p:cNvSpPr>
                <a:spLocks/>
              </p:cNvSpPr>
              <p:nvPr userDrawn="1"/>
            </p:nvSpPr>
            <p:spPr bwMode="auto">
              <a:xfrm>
                <a:off x="-1609725" y="4778375"/>
                <a:ext cx="303213" cy="125413"/>
              </a:xfrm>
              <a:custGeom>
                <a:avLst/>
                <a:gdLst>
                  <a:gd name="T0" fmla="*/ 144 w 381"/>
                  <a:gd name="T1" fmla="*/ 7 h 158"/>
                  <a:gd name="T2" fmla="*/ 145 w 381"/>
                  <a:gd name="T3" fmla="*/ 22 h 158"/>
                  <a:gd name="T4" fmla="*/ 145 w 381"/>
                  <a:gd name="T5" fmla="*/ 30 h 158"/>
                  <a:gd name="T6" fmla="*/ 263 w 381"/>
                  <a:gd name="T7" fmla="*/ 55 h 158"/>
                  <a:gd name="T8" fmla="*/ 347 w 381"/>
                  <a:gd name="T9" fmla="*/ 38 h 158"/>
                  <a:gd name="T10" fmla="*/ 276 w 381"/>
                  <a:gd name="T11" fmla="*/ 21 h 158"/>
                  <a:gd name="T12" fmla="*/ 178 w 381"/>
                  <a:gd name="T13" fmla="*/ 38 h 158"/>
                  <a:gd name="T14" fmla="*/ 183 w 381"/>
                  <a:gd name="T15" fmla="*/ 26 h 158"/>
                  <a:gd name="T16" fmla="*/ 267 w 381"/>
                  <a:gd name="T17" fmla="*/ 9 h 158"/>
                  <a:gd name="T18" fmla="*/ 360 w 381"/>
                  <a:gd name="T19" fmla="*/ 17 h 158"/>
                  <a:gd name="T20" fmla="*/ 352 w 381"/>
                  <a:gd name="T21" fmla="*/ 55 h 158"/>
                  <a:gd name="T22" fmla="*/ 381 w 381"/>
                  <a:gd name="T23" fmla="*/ 123 h 158"/>
                  <a:gd name="T24" fmla="*/ 377 w 381"/>
                  <a:gd name="T25" fmla="*/ 158 h 158"/>
                  <a:gd name="T26" fmla="*/ 326 w 381"/>
                  <a:gd name="T27" fmla="*/ 145 h 158"/>
                  <a:gd name="T28" fmla="*/ 356 w 381"/>
                  <a:gd name="T29" fmla="*/ 140 h 158"/>
                  <a:gd name="T30" fmla="*/ 276 w 381"/>
                  <a:gd name="T31" fmla="*/ 158 h 158"/>
                  <a:gd name="T32" fmla="*/ 229 w 381"/>
                  <a:gd name="T33" fmla="*/ 145 h 158"/>
                  <a:gd name="T34" fmla="*/ 263 w 381"/>
                  <a:gd name="T35" fmla="*/ 140 h 158"/>
                  <a:gd name="T36" fmla="*/ 260 w 381"/>
                  <a:gd name="T37" fmla="*/ 103 h 158"/>
                  <a:gd name="T38" fmla="*/ 243 w 381"/>
                  <a:gd name="T39" fmla="*/ 107 h 158"/>
                  <a:gd name="T40" fmla="*/ 218 w 381"/>
                  <a:gd name="T41" fmla="*/ 119 h 158"/>
                  <a:gd name="T42" fmla="*/ 185 w 381"/>
                  <a:gd name="T43" fmla="*/ 133 h 158"/>
                  <a:gd name="T44" fmla="*/ 159 w 381"/>
                  <a:gd name="T45" fmla="*/ 136 h 158"/>
                  <a:gd name="T46" fmla="*/ 149 w 381"/>
                  <a:gd name="T47" fmla="*/ 136 h 158"/>
                  <a:gd name="T48" fmla="*/ 30 w 381"/>
                  <a:gd name="T49" fmla="*/ 158 h 158"/>
                  <a:gd name="T50" fmla="*/ 34 w 381"/>
                  <a:gd name="T51" fmla="*/ 140 h 158"/>
                  <a:gd name="T52" fmla="*/ 34 w 381"/>
                  <a:gd name="T53" fmla="*/ 81 h 158"/>
                  <a:gd name="T54" fmla="*/ 0 w 381"/>
                  <a:gd name="T55" fmla="*/ 68 h 158"/>
                  <a:gd name="T56" fmla="*/ 42 w 381"/>
                  <a:gd name="T57" fmla="*/ 64 h 158"/>
                  <a:gd name="T58" fmla="*/ 85 w 381"/>
                  <a:gd name="T59" fmla="*/ 89 h 158"/>
                  <a:gd name="T60" fmla="*/ 59 w 381"/>
                  <a:gd name="T61" fmla="*/ 64 h 158"/>
                  <a:gd name="T62" fmla="*/ 55 w 381"/>
                  <a:gd name="T63" fmla="*/ 51 h 158"/>
                  <a:gd name="T64" fmla="*/ 72 w 381"/>
                  <a:gd name="T65" fmla="*/ 43 h 158"/>
                  <a:gd name="T66" fmla="*/ 55 w 381"/>
                  <a:gd name="T67" fmla="*/ 26 h 158"/>
                  <a:gd name="T68" fmla="*/ 68 w 381"/>
                  <a:gd name="T69" fmla="*/ 13 h 158"/>
                  <a:gd name="T70" fmla="*/ 140 w 381"/>
                  <a:gd name="T7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1" h="158">
                    <a:moveTo>
                      <a:pt x="140" y="0"/>
                    </a:moveTo>
                    <a:lnTo>
                      <a:pt x="144" y="7"/>
                    </a:lnTo>
                    <a:lnTo>
                      <a:pt x="145" y="15"/>
                    </a:lnTo>
                    <a:lnTo>
                      <a:pt x="145" y="22"/>
                    </a:lnTo>
                    <a:lnTo>
                      <a:pt x="145" y="28"/>
                    </a:lnTo>
                    <a:lnTo>
                      <a:pt x="145" y="30"/>
                    </a:lnTo>
                    <a:lnTo>
                      <a:pt x="170" y="55"/>
                    </a:lnTo>
                    <a:lnTo>
                      <a:pt x="263" y="55"/>
                    </a:lnTo>
                    <a:lnTo>
                      <a:pt x="280" y="38"/>
                    </a:lnTo>
                    <a:lnTo>
                      <a:pt x="347" y="38"/>
                    </a:lnTo>
                    <a:lnTo>
                      <a:pt x="347" y="21"/>
                    </a:lnTo>
                    <a:lnTo>
                      <a:pt x="276" y="21"/>
                    </a:lnTo>
                    <a:lnTo>
                      <a:pt x="259" y="38"/>
                    </a:lnTo>
                    <a:lnTo>
                      <a:pt x="178" y="38"/>
                    </a:lnTo>
                    <a:lnTo>
                      <a:pt x="178" y="30"/>
                    </a:lnTo>
                    <a:lnTo>
                      <a:pt x="183" y="26"/>
                    </a:lnTo>
                    <a:lnTo>
                      <a:pt x="250" y="26"/>
                    </a:lnTo>
                    <a:lnTo>
                      <a:pt x="267" y="9"/>
                    </a:lnTo>
                    <a:lnTo>
                      <a:pt x="352" y="9"/>
                    </a:lnTo>
                    <a:lnTo>
                      <a:pt x="360" y="17"/>
                    </a:lnTo>
                    <a:lnTo>
                      <a:pt x="360" y="47"/>
                    </a:lnTo>
                    <a:lnTo>
                      <a:pt x="352" y="55"/>
                    </a:lnTo>
                    <a:lnTo>
                      <a:pt x="352" y="93"/>
                    </a:lnTo>
                    <a:lnTo>
                      <a:pt x="381" y="123"/>
                    </a:lnTo>
                    <a:lnTo>
                      <a:pt x="381" y="153"/>
                    </a:lnTo>
                    <a:lnTo>
                      <a:pt x="377" y="158"/>
                    </a:lnTo>
                    <a:lnTo>
                      <a:pt x="326" y="158"/>
                    </a:lnTo>
                    <a:lnTo>
                      <a:pt x="326" y="145"/>
                    </a:lnTo>
                    <a:lnTo>
                      <a:pt x="330" y="140"/>
                    </a:lnTo>
                    <a:lnTo>
                      <a:pt x="356" y="140"/>
                    </a:lnTo>
                    <a:lnTo>
                      <a:pt x="322" y="110"/>
                    </a:lnTo>
                    <a:lnTo>
                      <a:pt x="276" y="158"/>
                    </a:lnTo>
                    <a:lnTo>
                      <a:pt x="229" y="158"/>
                    </a:lnTo>
                    <a:lnTo>
                      <a:pt x="229" y="145"/>
                    </a:lnTo>
                    <a:lnTo>
                      <a:pt x="233" y="140"/>
                    </a:lnTo>
                    <a:lnTo>
                      <a:pt x="263" y="140"/>
                    </a:lnTo>
                    <a:lnTo>
                      <a:pt x="263" y="102"/>
                    </a:lnTo>
                    <a:lnTo>
                      <a:pt x="260" y="103"/>
                    </a:lnTo>
                    <a:lnTo>
                      <a:pt x="253" y="104"/>
                    </a:lnTo>
                    <a:lnTo>
                      <a:pt x="243" y="107"/>
                    </a:lnTo>
                    <a:lnTo>
                      <a:pt x="231" y="112"/>
                    </a:lnTo>
                    <a:lnTo>
                      <a:pt x="218" y="119"/>
                    </a:lnTo>
                    <a:lnTo>
                      <a:pt x="201" y="128"/>
                    </a:lnTo>
                    <a:lnTo>
                      <a:pt x="185" y="133"/>
                    </a:lnTo>
                    <a:lnTo>
                      <a:pt x="171" y="135"/>
                    </a:lnTo>
                    <a:lnTo>
                      <a:pt x="159" y="136"/>
                    </a:lnTo>
                    <a:lnTo>
                      <a:pt x="152" y="136"/>
                    </a:lnTo>
                    <a:lnTo>
                      <a:pt x="149" y="136"/>
                    </a:lnTo>
                    <a:lnTo>
                      <a:pt x="128" y="158"/>
                    </a:lnTo>
                    <a:lnTo>
                      <a:pt x="30" y="158"/>
                    </a:lnTo>
                    <a:lnTo>
                      <a:pt x="30" y="145"/>
                    </a:lnTo>
                    <a:lnTo>
                      <a:pt x="34" y="140"/>
                    </a:lnTo>
                    <a:lnTo>
                      <a:pt x="93" y="140"/>
                    </a:lnTo>
                    <a:lnTo>
                      <a:pt x="34" y="81"/>
                    </a:lnTo>
                    <a:lnTo>
                      <a:pt x="0" y="81"/>
                    </a:lnTo>
                    <a:lnTo>
                      <a:pt x="0" y="68"/>
                    </a:lnTo>
                    <a:lnTo>
                      <a:pt x="4" y="64"/>
                    </a:lnTo>
                    <a:lnTo>
                      <a:pt x="42" y="64"/>
                    </a:lnTo>
                    <a:lnTo>
                      <a:pt x="72" y="89"/>
                    </a:lnTo>
                    <a:lnTo>
                      <a:pt x="85" y="89"/>
                    </a:lnTo>
                    <a:lnTo>
                      <a:pt x="93" y="64"/>
                    </a:lnTo>
                    <a:lnTo>
                      <a:pt x="59" y="64"/>
                    </a:lnTo>
                    <a:lnTo>
                      <a:pt x="55" y="59"/>
                    </a:lnTo>
                    <a:lnTo>
                      <a:pt x="55" y="51"/>
                    </a:lnTo>
                    <a:lnTo>
                      <a:pt x="63" y="51"/>
                    </a:lnTo>
                    <a:lnTo>
                      <a:pt x="72" y="43"/>
                    </a:lnTo>
                    <a:lnTo>
                      <a:pt x="55" y="43"/>
                    </a:lnTo>
                    <a:lnTo>
                      <a:pt x="55" y="26"/>
                    </a:lnTo>
                    <a:lnTo>
                      <a:pt x="68" y="17"/>
                    </a:lnTo>
                    <a:lnTo>
                      <a:pt x="68" y="13"/>
                    </a:lnTo>
                    <a:lnTo>
                      <a:pt x="131" y="13"/>
                    </a:lnTo>
                    <a:lnTo>
                      <a:pt x="1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8" name="Freeform 19"/>
              <p:cNvSpPr>
                <a:spLocks/>
              </p:cNvSpPr>
              <p:nvPr userDrawn="1"/>
            </p:nvSpPr>
            <p:spPr bwMode="auto">
              <a:xfrm>
                <a:off x="-1609725" y="4600575"/>
                <a:ext cx="303213" cy="123825"/>
              </a:xfrm>
              <a:custGeom>
                <a:avLst/>
                <a:gdLst>
                  <a:gd name="T0" fmla="*/ 144 w 381"/>
                  <a:gd name="T1" fmla="*/ 7 h 157"/>
                  <a:gd name="T2" fmla="*/ 145 w 381"/>
                  <a:gd name="T3" fmla="*/ 22 h 157"/>
                  <a:gd name="T4" fmla="*/ 145 w 381"/>
                  <a:gd name="T5" fmla="*/ 30 h 157"/>
                  <a:gd name="T6" fmla="*/ 263 w 381"/>
                  <a:gd name="T7" fmla="*/ 55 h 157"/>
                  <a:gd name="T8" fmla="*/ 347 w 381"/>
                  <a:gd name="T9" fmla="*/ 38 h 157"/>
                  <a:gd name="T10" fmla="*/ 276 w 381"/>
                  <a:gd name="T11" fmla="*/ 21 h 157"/>
                  <a:gd name="T12" fmla="*/ 178 w 381"/>
                  <a:gd name="T13" fmla="*/ 38 h 157"/>
                  <a:gd name="T14" fmla="*/ 183 w 381"/>
                  <a:gd name="T15" fmla="*/ 25 h 157"/>
                  <a:gd name="T16" fmla="*/ 267 w 381"/>
                  <a:gd name="T17" fmla="*/ 9 h 157"/>
                  <a:gd name="T18" fmla="*/ 360 w 381"/>
                  <a:gd name="T19" fmla="*/ 17 h 157"/>
                  <a:gd name="T20" fmla="*/ 352 w 381"/>
                  <a:gd name="T21" fmla="*/ 55 h 157"/>
                  <a:gd name="T22" fmla="*/ 381 w 381"/>
                  <a:gd name="T23" fmla="*/ 124 h 157"/>
                  <a:gd name="T24" fmla="*/ 377 w 381"/>
                  <a:gd name="T25" fmla="*/ 157 h 157"/>
                  <a:gd name="T26" fmla="*/ 326 w 381"/>
                  <a:gd name="T27" fmla="*/ 145 h 157"/>
                  <a:gd name="T28" fmla="*/ 356 w 381"/>
                  <a:gd name="T29" fmla="*/ 141 h 157"/>
                  <a:gd name="T30" fmla="*/ 276 w 381"/>
                  <a:gd name="T31" fmla="*/ 157 h 157"/>
                  <a:gd name="T32" fmla="*/ 229 w 381"/>
                  <a:gd name="T33" fmla="*/ 145 h 157"/>
                  <a:gd name="T34" fmla="*/ 263 w 381"/>
                  <a:gd name="T35" fmla="*/ 141 h 157"/>
                  <a:gd name="T36" fmla="*/ 260 w 381"/>
                  <a:gd name="T37" fmla="*/ 104 h 157"/>
                  <a:gd name="T38" fmla="*/ 243 w 381"/>
                  <a:gd name="T39" fmla="*/ 108 h 157"/>
                  <a:gd name="T40" fmla="*/ 218 w 381"/>
                  <a:gd name="T41" fmla="*/ 120 h 157"/>
                  <a:gd name="T42" fmla="*/ 185 w 381"/>
                  <a:gd name="T43" fmla="*/ 133 h 157"/>
                  <a:gd name="T44" fmla="*/ 159 w 381"/>
                  <a:gd name="T45" fmla="*/ 137 h 157"/>
                  <a:gd name="T46" fmla="*/ 149 w 381"/>
                  <a:gd name="T47" fmla="*/ 136 h 157"/>
                  <a:gd name="T48" fmla="*/ 30 w 381"/>
                  <a:gd name="T49" fmla="*/ 157 h 157"/>
                  <a:gd name="T50" fmla="*/ 34 w 381"/>
                  <a:gd name="T51" fmla="*/ 141 h 157"/>
                  <a:gd name="T52" fmla="*/ 34 w 381"/>
                  <a:gd name="T53" fmla="*/ 80 h 157"/>
                  <a:gd name="T54" fmla="*/ 0 w 381"/>
                  <a:gd name="T55" fmla="*/ 68 h 157"/>
                  <a:gd name="T56" fmla="*/ 42 w 381"/>
                  <a:gd name="T57" fmla="*/ 64 h 157"/>
                  <a:gd name="T58" fmla="*/ 85 w 381"/>
                  <a:gd name="T59" fmla="*/ 89 h 157"/>
                  <a:gd name="T60" fmla="*/ 59 w 381"/>
                  <a:gd name="T61" fmla="*/ 64 h 157"/>
                  <a:gd name="T62" fmla="*/ 55 w 381"/>
                  <a:gd name="T63" fmla="*/ 51 h 157"/>
                  <a:gd name="T64" fmla="*/ 72 w 381"/>
                  <a:gd name="T65" fmla="*/ 42 h 157"/>
                  <a:gd name="T66" fmla="*/ 55 w 381"/>
                  <a:gd name="T67" fmla="*/ 25 h 157"/>
                  <a:gd name="T68" fmla="*/ 68 w 381"/>
                  <a:gd name="T69" fmla="*/ 13 h 157"/>
                  <a:gd name="T70" fmla="*/ 140 w 381"/>
                  <a:gd name="T7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1" h="157">
                    <a:moveTo>
                      <a:pt x="140" y="0"/>
                    </a:moveTo>
                    <a:lnTo>
                      <a:pt x="144" y="7"/>
                    </a:lnTo>
                    <a:lnTo>
                      <a:pt x="145" y="15"/>
                    </a:lnTo>
                    <a:lnTo>
                      <a:pt x="145" y="22"/>
                    </a:lnTo>
                    <a:lnTo>
                      <a:pt x="145" y="28"/>
                    </a:lnTo>
                    <a:lnTo>
                      <a:pt x="145" y="30"/>
                    </a:lnTo>
                    <a:lnTo>
                      <a:pt x="170" y="55"/>
                    </a:lnTo>
                    <a:lnTo>
                      <a:pt x="263" y="55"/>
                    </a:lnTo>
                    <a:lnTo>
                      <a:pt x="280" y="38"/>
                    </a:lnTo>
                    <a:lnTo>
                      <a:pt x="347" y="38"/>
                    </a:lnTo>
                    <a:lnTo>
                      <a:pt x="347" y="21"/>
                    </a:lnTo>
                    <a:lnTo>
                      <a:pt x="276" y="21"/>
                    </a:lnTo>
                    <a:lnTo>
                      <a:pt x="259" y="38"/>
                    </a:lnTo>
                    <a:lnTo>
                      <a:pt x="178" y="38"/>
                    </a:lnTo>
                    <a:lnTo>
                      <a:pt x="178" y="30"/>
                    </a:lnTo>
                    <a:lnTo>
                      <a:pt x="183" y="25"/>
                    </a:lnTo>
                    <a:lnTo>
                      <a:pt x="250" y="25"/>
                    </a:lnTo>
                    <a:lnTo>
                      <a:pt x="267" y="9"/>
                    </a:lnTo>
                    <a:lnTo>
                      <a:pt x="352" y="9"/>
                    </a:lnTo>
                    <a:lnTo>
                      <a:pt x="360" y="17"/>
                    </a:lnTo>
                    <a:lnTo>
                      <a:pt x="360" y="47"/>
                    </a:lnTo>
                    <a:lnTo>
                      <a:pt x="352" y="55"/>
                    </a:lnTo>
                    <a:lnTo>
                      <a:pt x="352" y="93"/>
                    </a:lnTo>
                    <a:lnTo>
                      <a:pt x="381" y="124"/>
                    </a:lnTo>
                    <a:lnTo>
                      <a:pt x="381" y="153"/>
                    </a:lnTo>
                    <a:lnTo>
                      <a:pt x="377" y="157"/>
                    </a:lnTo>
                    <a:lnTo>
                      <a:pt x="326" y="157"/>
                    </a:lnTo>
                    <a:lnTo>
                      <a:pt x="326" y="145"/>
                    </a:lnTo>
                    <a:lnTo>
                      <a:pt x="330" y="141"/>
                    </a:lnTo>
                    <a:lnTo>
                      <a:pt x="356" y="141"/>
                    </a:lnTo>
                    <a:lnTo>
                      <a:pt x="322" y="111"/>
                    </a:lnTo>
                    <a:lnTo>
                      <a:pt x="276" y="157"/>
                    </a:lnTo>
                    <a:lnTo>
                      <a:pt x="229" y="157"/>
                    </a:lnTo>
                    <a:lnTo>
                      <a:pt x="229" y="145"/>
                    </a:lnTo>
                    <a:lnTo>
                      <a:pt x="233" y="141"/>
                    </a:lnTo>
                    <a:lnTo>
                      <a:pt x="263" y="141"/>
                    </a:lnTo>
                    <a:lnTo>
                      <a:pt x="263" y="103"/>
                    </a:lnTo>
                    <a:lnTo>
                      <a:pt x="260" y="104"/>
                    </a:lnTo>
                    <a:lnTo>
                      <a:pt x="253" y="105"/>
                    </a:lnTo>
                    <a:lnTo>
                      <a:pt x="243" y="108"/>
                    </a:lnTo>
                    <a:lnTo>
                      <a:pt x="231" y="113"/>
                    </a:lnTo>
                    <a:lnTo>
                      <a:pt x="218" y="120"/>
                    </a:lnTo>
                    <a:lnTo>
                      <a:pt x="201" y="128"/>
                    </a:lnTo>
                    <a:lnTo>
                      <a:pt x="185" y="133"/>
                    </a:lnTo>
                    <a:lnTo>
                      <a:pt x="171" y="136"/>
                    </a:lnTo>
                    <a:lnTo>
                      <a:pt x="159" y="137"/>
                    </a:lnTo>
                    <a:lnTo>
                      <a:pt x="152" y="137"/>
                    </a:lnTo>
                    <a:lnTo>
                      <a:pt x="149" y="136"/>
                    </a:lnTo>
                    <a:lnTo>
                      <a:pt x="128" y="157"/>
                    </a:lnTo>
                    <a:lnTo>
                      <a:pt x="30" y="157"/>
                    </a:lnTo>
                    <a:lnTo>
                      <a:pt x="30" y="145"/>
                    </a:lnTo>
                    <a:lnTo>
                      <a:pt x="34" y="141"/>
                    </a:lnTo>
                    <a:lnTo>
                      <a:pt x="93" y="141"/>
                    </a:lnTo>
                    <a:lnTo>
                      <a:pt x="34" y="80"/>
                    </a:lnTo>
                    <a:lnTo>
                      <a:pt x="0" y="80"/>
                    </a:lnTo>
                    <a:lnTo>
                      <a:pt x="0" y="68"/>
                    </a:lnTo>
                    <a:lnTo>
                      <a:pt x="4" y="64"/>
                    </a:lnTo>
                    <a:lnTo>
                      <a:pt x="42" y="64"/>
                    </a:lnTo>
                    <a:lnTo>
                      <a:pt x="72" y="89"/>
                    </a:lnTo>
                    <a:lnTo>
                      <a:pt x="85" y="89"/>
                    </a:lnTo>
                    <a:lnTo>
                      <a:pt x="93" y="64"/>
                    </a:lnTo>
                    <a:lnTo>
                      <a:pt x="59" y="64"/>
                    </a:lnTo>
                    <a:lnTo>
                      <a:pt x="55" y="59"/>
                    </a:lnTo>
                    <a:lnTo>
                      <a:pt x="55" y="51"/>
                    </a:lnTo>
                    <a:lnTo>
                      <a:pt x="63" y="51"/>
                    </a:lnTo>
                    <a:lnTo>
                      <a:pt x="72" y="42"/>
                    </a:lnTo>
                    <a:lnTo>
                      <a:pt x="55" y="42"/>
                    </a:lnTo>
                    <a:lnTo>
                      <a:pt x="55" y="25"/>
                    </a:lnTo>
                    <a:lnTo>
                      <a:pt x="68" y="17"/>
                    </a:lnTo>
                    <a:lnTo>
                      <a:pt x="68" y="13"/>
                    </a:lnTo>
                    <a:lnTo>
                      <a:pt x="131" y="13"/>
                    </a:lnTo>
                    <a:lnTo>
                      <a:pt x="1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9" name="Freeform 20"/>
              <p:cNvSpPr>
                <a:spLocks/>
              </p:cNvSpPr>
              <p:nvPr userDrawn="1"/>
            </p:nvSpPr>
            <p:spPr bwMode="auto">
              <a:xfrm>
                <a:off x="-1609725" y="4421188"/>
                <a:ext cx="303213" cy="123825"/>
              </a:xfrm>
              <a:custGeom>
                <a:avLst/>
                <a:gdLst>
                  <a:gd name="T0" fmla="*/ 144 w 381"/>
                  <a:gd name="T1" fmla="*/ 7 h 157"/>
                  <a:gd name="T2" fmla="*/ 145 w 381"/>
                  <a:gd name="T3" fmla="*/ 22 h 157"/>
                  <a:gd name="T4" fmla="*/ 145 w 381"/>
                  <a:gd name="T5" fmla="*/ 30 h 157"/>
                  <a:gd name="T6" fmla="*/ 263 w 381"/>
                  <a:gd name="T7" fmla="*/ 55 h 157"/>
                  <a:gd name="T8" fmla="*/ 347 w 381"/>
                  <a:gd name="T9" fmla="*/ 38 h 157"/>
                  <a:gd name="T10" fmla="*/ 276 w 381"/>
                  <a:gd name="T11" fmla="*/ 21 h 157"/>
                  <a:gd name="T12" fmla="*/ 178 w 381"/>
                  <a:gd name="T13" fmla="*/ 38 h 157"/>
                  <a:gd name="T14" fmla="*/ 183 w 381"/>
                  <a:gd name="T15" fmla="*/ 25 h 157"/>
                  <a:gd name="T16" fmla="*/ 267 w 381"/>
                  <a:gd name="T17" fmla="*/ 8 h 157"/>
                  <a:gd name="T18" fmla="*/ 360 w 381"/>
                  <a:gd name="T19" fmla="*/ 17 h 157"/>
                  <a:gd name="T20" fmla="*/ 352 w 381"/>
                  <a:gd name="T21" fmla="*/ 55 h 157"/>
                  <a:gd name="T22" fmla="*/ 381 w 381"/>
                  <a:gd name="T23" fmla="*/ 123 h 157"/>
                  <a:gd name="T24" fmla="*/ 377 w 381"/>
                  <a:gd name="T25" fmla="*/ 157 h 157"/>
                  <a:gd name="T26" fmla="*/ 326 w 381"/>
                  <a:gd name="T27" fmla="*/ 145 h 157"/>
                  <a:gd name="T28" fmla="*/ 356 w 381"/>
                  <a:gd name="T29" fmla="*/ 140 h 157"/>
                  <a:gd name="T30" fmla="*/ 276 w 381"/>
                  <a:gd name="T31" fmla="*/ 157 h 157"/>
                  <a:gd name="T32" fmla="*/ 229 w 381"/>
                  <a:gd name="T33" fmla="*/ 145 h 157"/>
                  <a:gd name="T34" fmla="*/ 263 w 381"/>
                  <a:gd name="T35" fmla="*/ 140 h 157"/>
                  <a:gd name="T36" fmla="*/ 260 w 381"/>
                  <a:gd name="T37" fmla="*/ 103 h 157"/>
                  <a:gd name="T38" fmla="*/ 243 w 381"/>
                  <a:gd name="T39" fmla="*/ 108 h 157"/>
                  <a:gd name="T40" fmla="*/ 218 w 381"/>
                  <a:gd name="T41" fmla="*/ 120 h 157"/>
                  <a:gd name="T42" fmla="*/ 185 w 381"/>
                  <a:gd name="T43" fmla="*/ 133 h 157"/>
                  <a:gd name="T44" fmla="*/ 159 w 381"/>
                  <a:gd name="T45" fmla="*/ 137 h 157"/>
                  <a:gd name="T46" fmla="*/ 149 w 381"/>
                  <a:gd name="T47" fmla="*/ 136 h 157"/>
                  <a:gd name="T48" fmla="*/ 30 w 381"/>
                  <a:gd name="T49" fmla="*/ 157 h 157"/>
                  <a:gd name="T50" fmla="*/ 34 w 381"/>
                  <a:gd name="T51" fmla="*/ 140 h 157"/>
                  <a:gd name="T52" fmla="*/ 34 w 381"/>
                  <a:gd name="T53" fmla="*/ 81 h 157"/>
                  <a:gd name="T54" fmla="*/ 0 w 381"/>
                  <a:gd name="T55" fmla="*/ 69 h 157"/>
                  <a:gd name="T56" fmla="*/ 42 w 381"/>
                  <a:gd name="T57" fmla="*/ 64 h 157"/>
                  <a:gd name="T58" fmla="*/ 85 w 381"/>
                  <a:gd name="T59" fmla="*/ 90 h 157"/>
                  <a:gd name="T60" fmla="*/ 59 w 381"/>
                  <a:gd name="T61" fmla="*/ 64 h 157"/>
                  <a:gd name="T62" fmla="*/ 55 w 381"/>
                  <a:gd name="T63" fmla="*/ 51 h 157"/>
                  <a:gd name="T64" fmla="*/ 72 w 381"/>
                  <a:gd name="T65" fmla="*/ 42 h 157"/>
                  <a:gd name="T66" fmla="*/ 55 w 381"/>
                  <a:gd name="T67" fmla="*/ 25 h 157"/>
                  <a:gd name="T68" fmla="*/ 68 w 381"/>
                  <a:gd name="T69" fmla="*/ 13 h 157"/>
                  <a:gd name="T70" fmla="*/ 140 w 381"/>
                  <a:gd name="T7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1" h="157">
                    <a:moveTo>
                      <a:pt x="140" y="0"/>
                    </a:moveTo>
                    <a:lnTo>
                      <a:pt x="144" y="7"/>
                    </a:lnTo>
                    <a:lnTo>
                      <a:pt x="145" y="15"/>
                    </a:lnTo>
                    <a:lnTo>
                      <a:pt x="145" y="22"/>
                    </a:lnTo>
                    <a:lnTo>
                      <a:pt x="145" y="27"/>
                    </a:lnTo>
                    <a:lnTo>
                      <a:pt x="145" y="30"/>
                    </a:lnTo>
                    <a:lnTo>
                      <a:pt x="170" y="55"/>
                    </a:lnTo>
                    <a:lnTo>
                      <a:pt x="263" y="55"/>
                    </a:lnTo>
                    <a:lnTo>
                      <a:pt x="280" y="38"/>
                    </a:lnTo>
                    <a:lnTo>
                      <a:pt x="347" y="38"/>
                    </a:lnTo>
                    <a:lnTo>
                      <a:pt x="347" y="21"/>
                    </a:lnTo>
                    <a:lnTo>
                      <a:pt x="276" y="21"/>
                    </a:lnTo>
                    <a:lnTo>
                      <a:pt x="259" y="38"/>
                    </a:lnTo>
                    <a:lnTo>
                      <a:pt x="178" y="38"/>
                    </a:lnTo>
                    <a:lnTo>
                      <a:pt x="178" y="30"/>
                    </a:lnTo>
                    <a:lnTo>
                      <a:pt x="183" y="25"/>
                    </a:lnTo>
                    <a:lnTo>
                      <a:pt x="250" y="25"/>
                    </a:lnTo>
                    <a:lnTo>
                      <a:pt x="267" y="8"/>
                    </a:lnTo>
                    <a:lnTo>
                      <a:pt x="352" y="8"/>
                    </a:lnTo>
                    <a:lnTo>
                      <a:pt x="360" y="17"/>
                    </a:lnTo>
                    <a:lnTo>
                      <a:pt x="360" y="46"/>
                    </a:lnTo>
                    <a:lnTo>
                      <a:pt x="352" y="55"/>
                    </a:lnTo>
                    <a:lnTo>
                      <a:pt x="352" y="94"/>
                    </a:lnTo>
                    <a:lnTo>
                      <a:pt x="381" y="123"/>
                    </a:lnTo>
                    <a:lnTo>
                      <a:pt x="381" y="153"/>
                    </a:lnTo>
                    <a:lnTo>
                      <a:pt x="377" y="157"/>
                    </a:lnTo>
                    <a:lnTo>
                      <a:pt x="326" y="157"/>
                    </a:lnTo>
                    <a:lnTo>
                      <a:pt x="326" y="145"/>
                    </a:lnTo>
                    <a:lnTo>
                      <a:pt x="330" y="140"/>
                    </a:lnTo>
                    <a:lnTo>
                      <a:pt x="356" y="140"/>
                    </a:lnTo>
                    <a:lnTo>
                      <a:pt x="322" y="111"/>
                    </a:lnTo>
                    <a:lnTo>
                      <a:pt x="276" y="157"/>
                    </a:lnTo>
                    <a:lnTo>
                      <a:pt x="229" y="157"/>
                    </a:lnTo>
                    <a:lnTo>
                      <a:pt x="229" y="145"/>
                    </a:lnTo>
                    <a:lnTo>
                      <a:pt x="233" y="140"/>
                    </a:lnTo>
                    <a:lnTo>
                      <a:pt x="263" y="140"/>
                    </a:lnTo>
                    <a:lnTo>
                      <a:pt x="263" y="103"/>
                    </a:lnTo>
                    <a:lnTo>
                      <a:pt x="260" y="103"/>
                    </a:lnTo>
                    <a:lnTo>
                      <a:pt x="253" y="105"/>
                    </a:lnTo>
                    <a:lnTo>
                      <a:pt x="243" y="108"/>
                    </a:lnTo>
                    <a:lnTo>
                      <a:pt x="231" y="113"/>
                    </a:lnTo>
                    <a:lnTo>
                      <a:pt x="218" y="120"/>
                    </a:lnTo>
                    <a:lnTo>
                      <a:pt x="201" y="128"/>
                    </a:lnTo>
                    <a:lnTo>
                      <a:pt x="185" y="133"/>
                    </a:lnTo>
                    <a:lnTo>
                      <a:pt x="171" y="136"/>
                    </a:lnTo>
                    <a:lnTo>
                      <a:pt x="159" y="137"/>
                    </a:lnTo>
                    <a:lnTo>
                      <a:pt x="152" y="136"/>
                    </a:lnTo>
                    <a:lnTo>
                      <a:pt x="149" y="136"/>
                    </a:lnTo>
                    <a:lnTo>
                      <a:pt x="128" y="157"/>
                    </a:lnTo>
                    <a:lnTo>
                      <a:pt x="30" y="157"/>
                    </a:lnTo>
                    <a:lnTo>
                      <a:pt x="30" y="145"/>
                    </a:lnTo>
                    <a:lnTo>
                      <a:pt x="34" y="140"/>
                    </a:lnTo>
                    <a:lnTo>
                      <a:pt x="93" y="140"/>
                    </a:lnTo>
                    <a:lnTo>
                      <a:pt x="34" y="81"/>
                    </a:lnTo>
                    <a:lnTo>
                      <a:pt x="0" y="81"/>
                    </a:lnTo>
                    <a:lnTo>
                      <a:pt x="0" y="69"/>
                    </a:lnTo>
                    <a:lnTo>
                      <a:pt x="4" y="64"/>
                    </a:lnTo>
                    <a:lnTo>
                      <a:pt x="42" y="64"/>
                    </a:lnTo>
                    <a:lnTo>
                      <a:pt x="72" y="90"/>
                    </a:lnTo>
                    <a:lnTo>
                      <a:pt x="85" y="90"/>
                    </a:lnTo>
                    <a:lnTo>
                      <a:pt x="93" y="64"/>
                    </a:lnTo>
                    <a:lnTo>
                      <a:pt x="59" y="64"/>
                    </a:lnTo>
                    <a:lnTo>
                      <a:pt x="55" y="60"/>
                    </a:lnTo>
                    <a:lnTo>
                      <a:pt x="55" y="51"/>
                    </a:lnTo>
                    <a:lnTo>
                      <a:pt x="63" y="51"/>
                    </a:lnTo>
                    <a:lnTo>
                      <a:pt x="72" y="42"/>
                    </a:lnTo>
                    <a:lnTo>
                      <a:pt x="55" y="42"/>
                    </a:lnTo>
                    <a:lnTo>
                      <a:pt x="55" y="25"/>
                    </a:lnTo>
                    <a:lnTo>
                      <a:pt x="68" y="17"/>
                    </a:lnTo>
                    <a:lnTo>
                      <a:pt x="68" y="13"/>
                    </a:lnTo>
                    <a:lnTo>
                      <a:pt x="131" y="13"/>
                    </a:lnTo>
                    <a:lnTo>
                      <a:pt x="1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0" name="Freeform 21"/>
              <p:cNvSpPr>
                <a:spLocks/>
              </p:cNvSpPr>
              <p:nvPr userDrawn="1"/>
            </p:nvSpPr>
            <p:spPr bwMode="auto">
              <a:xfrm>
                <a:off x="-1158875" y="4364038"/>
                <a:ext cx="36513" cy="633413"/>
              </a:xfrm>
              <a:custGeom>
                <a:avLst/>
                <a:gdLst>
                  <a:gd name="T0" fmla="*/ 0 w 45"/>
                  <a:gd name="T1" fmla="*/ 0 h 799"/>
                  <a:gd name="T2" fmla="*/ 45 w 45"/>
                  <a:gd name="T3" fmla="*/ 45 h 799"/>
                  <a:gd name="T4" fmla="*/ 45 w 45"/>
                  <a:gd name="T5" fmla="*/ 753 h 799"/>
                  <a:gd name="T6" fmla="*/ 0 w 45"/>
                  <a:gd name="T7" fmla="*/ 799 h 799"/>
                  <a:gd name="T8" fmla="*/ 0 w 45"/>
                  <a:gd name="T9" fmla="*/ 0 h 799"/>
                </a:gdLst>
                <a:ahLst/>
                <a:cxnLst>
                  <a:cxn ang="0">
                    <a:pos x="T0" y="T1"/>
                  </a:cxn>
                  <a:cxn ang="0">
                    <a:pos x="T2" y="T3"/>
                  </a:cxn>
                  <a:cxn ang="0">
                    <a:pos x="T4" y="T5"/>
                  </a:cxn>
                  <a:cxn ang="0">
                    <a:pos x="T6" y="T7"/>
                  </a:cxn>
                  <a:cxn ang="0">
                    <a:pos x="T8" y="T9"/>
                  </a:cxn>
                </a:cxnLst>
                <a:rect l="0" t="0" r="r" b="b"/>
                <a:pathLst>
                  <a:path w="45" h="799">
                    <a:moveTo>
                      <a:pt x="0" y="0"/>
                    </a:moveTo>
                    <a:lnTo>
                      <a:pt x="45" y="45"/>
                    </a:lnTo>
                    <a:lnTo>
                      <a:pt x="45" y="753"/>
                    </a:lnTo>
                    <a:lnTo>
                      <a:pt x="0" y="79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1" name="Freeform 22"/>
              <p:cNvSpPr>
                <a:spLocks/>
              </p:cNvSpPr>
              <p:nvPr userDrawn="1"/>
            </p:nvSpPr>
            <p:spPr bwMode="auto">
              <a:xfrm>
                <a:off x="-984250" y="4432300"/>
                <a:ext cx="90488" cy="125413"/>
              </a:xfrm>
              <a:custGeom>
                <a:avLst/>
                <a:gdLst>
                  <a:gd name="T0" fmla="*/ 0 w 113"/>
                  <a:gd name="T1" fmla="*/ 0 h 158"/>
                  <a:gd name="T2" fmla="*/ 28 w 113"/>
                  <a:gd name="T3" fmla="*/ 0 h 158"/>
                  <a:gd name="T4" fmla="*/ 28 w 113"/>
                  <a:gd name="T5" fmla="*/ 67 h 158"/>
                  <a:gd name="T6" fmla="*/ 85 w 113"/>
                  <a:gd name="T7" fmla="*/ 67 h 158"/>
                  <a:gd name="T8" fmla="*/ 85 w 113"/>
                  <a:gd name="T9" fmla="*/ 0 h 158"/>
                  <a:gd name="T10" fmla="*/ 113 w 113"/>
                  <a:gd name="T11" fmla="*/ 0 h 158"/>
                  <a:gd name="T12" fmla="*/ 113 w 113"/>
                  <a:gd name="T13" fmla="*/ 158 h 158"/>
                  <a:gd name="T14" fmla="*/ 85 w 113"/>
                  <a:gd name="T15" fmla="*/ 158 h 158"/>
                  <a:gd name="T16" fmla="*/ 85 w 113"/>
                  <a:gd name="T17" fmla="*/ 93 h 158"/>
                  <a:gd name="T18" fmla="*/ 28 w 113"/>
                  <a:gd name="T19" fmla="*/ 93 h 158"/>
                  <a:gd name="T20" fmla="*/ 28 w 113"/>
                  <a:gd name="T21" fmla="*/ 158 h 158"/>
                  <a:gd name="T22" fmla="*/ 0 w 113"/>
                  <a:gd name="T23" fmla="*/ 158 h 158"/>
                  <a:gd name="T24" fmla="*/ 0 w 113"/>
                  <a:gd name="T25"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158">
                    <a:moveTo>
                      <a:pt x="0" y="0"/>
                    </a:moveTo>
                    <a:lnTo>
                      <a:pt x="28" y="0"/>
                    </a:lnTo>
                    <a:lnTo>
                      <a:pt x="28" y="67"/>
                    </a:lnTo>
                    <a:lnTo>
                      <a:pt x="85" y="67"/>
                    </a:lnTo>
                    <a:lnTo>
                      <a:pt x="85" y="0"/>
                    </a:lnTo>
                    <a:lnTo>
                      <a:pt x="113" y="0"/>
                    </a:lnTo>
                    <a:lnTo>
                      <a:pt x="113" y="158"/>
                    </a:lnTo>
                    <a:lnTo>
                      <a:pt x="85" y="158"/>
                    </a:lnTo>
                    <a:lnTo>
                      <a:pt x="85" y="93"/>
                    </a:lnTo>
                    <a:lnTo>
                      <a:pt x="28" y="93"/>
                    </a:lnTo>
                    <a:lnTo>
                      <a:pt x="28" y="158"/>
                    </a:lnTo>
                    <a:lnTo>
                      <a:pt x="0" y="15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2" name="Freeform 23"/>
              <p:cNvSpPr>
                <a:spLocks noEditPoints="1"/>
              </p:cNvSpPr>
              <p:nvPr userDrawn="1"/>
            </p:nvSpPr>
            <p:spPr bwMode="auto">
              <a:xfrm>
                <a:off x="-863600" y="4465638"/>
                <a:ext cx="77788" cy="92075"/>
              </a:xfrm>
              <a:custGeom>
                <a:avLst/>
                <a:gdLst>
                  <a:gd name="T0" fmla="*/ 36 w 98"/>
                  <a:gd name="T1" fmla="*/ 26 h 117"/>
                  <a:gd name="T2" fmla="*/ 33 w 98"/>
                  <a:gd name="T3" fmla="*/ 28 h 117"/>
                  <a:gd name="T4" fmla="*/ 27 w 98"/>
                  <a:gd name="T5" fmla="*/ 35 h 117"/>
                  <a:gd name="T6" fmla="*/ 27 w 98"/>
                  <a:gd name="T7" fmla="*/ 36 h 117"/>
                  <a:gd name="T8" fmla="*/ 27 w 98"/>
                  <a:gd name="T9" fmla="*/ 86 h 117"/>
                  <a:gd name="T10" fmla="*/ 31 w 98"/>
                  <a:gd name="T11" fmla="*/ 89 h 117"/>
                  <a:gd name="T12" fmla="*/ 36 w 98"/>
                  <a:gd name="T13" fmla="*/ 92 h 117"/>
                  <a:gd name="T14" fmla="*/ 37 w 98"/>
                  <a:gd name="T15" fmla="*/ 92 h 117"/>
                  <a:gd name="T16" fmla="*/ 63 w 98"/>
                  <a:gd name="T17" fmla="*/ 92 h 117"/>
                  <a:gd name="T18" fmla="*/ 67 w 98"/>
                  <a:gd name="T19" fmla="*/ 89 h 117"/>
                  <a:gd name="T20" fmla="*/ 71 w 98"/>
                  <a:gd name="T21" fmla="*/ 86 h 117"/>
                  <a:gd name="T22" fmla="*/ 72 w 98"/>
                  <a:gd name="T23" fmla="*/ 36 h 117"/>
                  <a:gd name="T24" fmla="*/ 71 w 98"/>
                  <a:gd name="T25" fmla="*/ 35 h 117"/>
                  <a:gd name="T26" fmla="*/ 68 w 98"/>
                  <a:gd name="T27" fmla="*/ 30 h 117"/>
                  <a:gd name="T28" fmla="*/ 63 w 98"/>
                  <a:gd name="T29" fmla="*/ 26 h 117"/>
                  <a:gd name="T30" fmla="*/ 61 w 98"/>
                  <a:gd name="T31" fmla="*/ 26 h 117"/>
                  <a:gd name="T32" fmla="*/ 37 w 98"/>
                  <a:gd name="T33" fmla="*/ 0 h 117"/>
                  <a:gd name="T34" fmla="*/ 72 w 98"/>
                  <a:gd name="T35" fmla="*/ 1 h 117"/>
                  <a:gd name="T36" fmla="*/ 83 w 98"/>
                  <a:gd name="T37" fmla="*/ 9 h 117"/>
                  <a:gd name="T38" fmla="*/ 89 w 98"/>
                  <a:gd name="T39" fmla="*/ 14 h 117"/>
                  <a:gd name="T40" fmla="*/ 93 w 98"/>
                  <a:gd name="T41" fmla="*/ 19 h 117"/>
                  <a:gd name="T42" fmla="*/ 98 w 98"/>
                  <a:gd name="T43" fmla="*/ 35 h 117"/>
                  <a:gd name="T44" fmla="*/ 97 w 98"/>
                  <a:gd name="T45" fmla="*/ 91 h 117"/>
                  <a:gd name="T46" fmla="*/ 92 w 98"/>
                  <a:gd name="T47" fmla="*/ 101 h 117"/>
                  <a:gd name="T48" fmla="*/ 86 w 98"/>
                  <a:gd name="T49" fmla="*/ 107 h 117"/>
                  <a:gd name="T50" fmla="*/ 81 w 98"/>
                  <a:gd name="T51" fmla="*/ 112 h 117"/>
                  <a:gd name="T52" fmla="*/ 62 w 98"/>
                  <a:gd name="T53" fmla="*/ 117 h 117"/>
                  <a:gd name="T54" fmla="*/ 27 w 98"/>
                  <a:gd name="T55" fmla="*/ 116 h 117"/>
                  <a:gd name="T56" fmla="*/ 15 w 98"/>
                  <a:gd name="T57" fmla="*/ 110 h 117"/>
                  <a:gd name="T58" fmla="*/ 10 w 98"/>
                  <a:gd name="T59" fmla="*/ 105 h 117"/>
                  <a:gd name="T60" fmla="*/ 5 w 98"/>
                  <a:gd name="T61" fmla="*/ 101 h 117"/>
                  <a:gd name="T62" fmla="*/ 0 w 98"/>
                  <a:gd name="T63" fmla="*/ 91 h 117"/>
                  <a:gd name="T64" fmla="*/ 0 w 98"/>
                  <a:gd name="T65" fmla="*/ 35 h 117"/>
                  <a:gd name="T66" fmla="*/ 4 w 98"/>
                  <a:gd name="T67" fmla="*/ 19 h 117"/>
                  <a:gd name="T68" fmla="*/ 8 w 98"/>
                  <a:gd name="T69" fmla="*/ 14 h 117"/>
                  <a:gd name="T70" fmla="*/ 14 w 98"/>
                  <a:gd name="T71" fmla="*/ 9 h 117"/>
                  <a:gd name="T72" fmla="*/ 27 w 98"/>
                  <a:gd name="T73"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8" h="117">
                    <a:moveTo>
                      <a:pt x="37" y="26"/>
                    </a:moveTo>
                    <a:lnTo>
                      <a:pt x="36" y="26"/>
                    </a:lnTo>
                    <a:lnTo>
                      <a:pt x="36" y="26"/>
                    </a:lnTo>
                    <a:lnTo>
                      <a:pt x="33" y="28"/>
                    </a:lnTo>
                    <a:lnTo>
                      <a:pt x="29" y="31"/>
                    </a:lnTo>
                    <a:lnTo>
                      <a:pt x="27" y="35"/>
                    </a:lnTo>
                    <a:lnTo>
                      <a:pt x="27" y="36"/>
                    </a:lnTo>
                    <a:lnTo>
                      <a:pt x="27" y="36"/>
                    </a:lnTo>
                    <a:lnTo>
                      <a:pt x="27" y="84"/>
                    </a:lnTo>
                    <a:lnTo>
                      <a:pt x="27" y="86"/>
                    </a:lnTo>
                    <a:lnTo>
                      <a:pt x="29" y="87"/>
                    </a:lnTo>
                    <a:lnTo>
                      <a:pt x="31" y="89"/>
                    </a:lnTo>
                    <a:lnTo>
                      <a:pt x="33" y="91"/>
                    </a:lnTo>
                    <a:lnTo>
                      <a:pt x="36" y="92"/>
                    </a:lnTo>
                    <a:lnTo>
                      <a:pt x="36" y="92"/>
                    </a:lnTo>
                    <a:lnTo>
                      <a:pt x="37" y="92"/>
                    </a:lnTo>
                    <a:lnTo>
                      <a:pt x="61" y="92"/>
                    </a:lnTo>
                    <a:lnTo>
                      <a:pt x="63" y="92"/>
                    </a:lnTo>
                    <a:lnTo>
                      <a:pt x="65" y="91"/>
                    </a:lnTo>
                    <a:lnTo>
                      <a:pt x="67" y="89"/>
                    </a:lnTo>
                    <a:lnTo>
                      <a:pt x="69" y="87"/>
                    </a:lnTo>
                    <a:lnTo>
                      <a:pt x="71" y="86"/>
                    </a:lnTo>
                    <a:lnTo>
                      <a:pt x="72" y="84"/>
                    </a:lnTo>
                    <a:lnTo>
                      <a:pt x="72" y="36"/>
                    </a:lnTo>
                    <a:lnTo>
                      <a:pt x="72" y="36"/>
                    </a:lnTo>
                    <a:lnTo>
                      <a:pt x="71" y="35"/>
                    </a:lnTo>
                    <a:lnTo>
                      <a:pt x="70" y="32"/>
                    </a:lnTo>
                    <a:lnTo>
                      <a:pt x="68" y="30"/>
                    </a:lnTo>
                    <a:lnTo>
                      <a:pt x="65" y="28"/>
                    </a:lnTo>
                    <a:lnTo>
                      <a:pt x="63" y="26"/>
                    </a:lnTo>
                    <a:lnTo>
                      <a:pt x="62" y="26"/>
                    </a:lnTo>
                    <a:lnTo>
                      <a:pt x="61" y="26"/>
                    </a:lnTo>
                    <a:lnTo>
                      <a:pt x="37" y="26"/>
                    </a:lnTo>
                    <a:close/>
                    <a:moveTo>
                      <a:pt x="37" y="0"/>
                    </a:moveTo>
                    <a:lnTo>
                      <a:pt x="62" y="0"/>
                    </a:lnTo>
                    <a:lnTo>
                      <a:pt x="72" y="1"/>
                    </a:lnTo>
                    <a:lnTo>
                      <a:pt x="81" y="7"/>
                    </a:lnTo>
                    <a:lnTo>
                      <a:pt x="83" y="9"/>
                    </a:lnTo>
                    <a:lnTo>
                      <a:pt x="86" y="12"/>
                    </a:lnTo>
                    <a:lnTo>
                      <a:pt x="89" y="14"/>
                    </a:lnTo>
                    <a:lnTo>
                      <a:pt x="92" y="17"/>
                    </a:lnTo>
                    <a:lnTo>
                      <a:pt x="93" y="19"/>
                    </a:lnTo>
                    <a:lnTo>
                      <a:pt x="97" y="27"/>
                    </a:lnTo>
                    <a:lnTo>
                      <a:pt x="98" y="35"/>
                    </a:lnTo>
                    <a:lnTo>
                      <a:pt x="98" y="83"/>
                    </a:lnTo>
                    <a:lnTo>
                      <a:pt x="97" y="91"/>
                    </a:lnTo>
                    <a:lnTo>
                      <a:pt x="93" y="99"/>
                    </a:lnTo>
                    <a:lnTo>
                      <a:pt x="92" y="101"/>
                    </a:lnTo>
                    <a:lnTo>
                      <a:pt x="89" y="104"/>
                    </a:lnTo>
                    <a:lnTo>
                      <a:pt x="86" y="107"/>
                    </a:lnTo>
                    <a:lnTo>
                      <a:pt x="83" y="110"/>
                    </a:lnTo>
                    <a:lnTo>
                      <a:pt x="81" y="112"/>
                    </a:lnTo>
                    <a:lnTo>
                      <a:pt x="72" y="116"/>
                    </a:lnTo>
                    <a:lnTo>
                      <a:pt x="62" y="117"/>
                    </a:lnTo>
                    <a:lnTo>
                      <a:pt x="37" y="117"/>
                    </a:lnTo>
                    <a:lnTo>
                      <a:pt x="27" y="116"/>
                    </a:lnTo>
                    <a:lnTo>
                      <a:pt x="17" y="112"/>
                    </a:lnTo>
                    <a:lnTo>
                      <a:pt x="15" y="110"/>
                    </a:lnTo>
                    <a:lnTo>
                      <a:pt x="12" y="108"/>
                    </a:lnTo>
                    <a:lnTo>
                      <a:pt x="10" y="105"/>
                    </a:lnTo>
                    <a:lnTo>
                      <a:pt x="7" y="103"/>
                    </a:lnTo>
                    <a:lnTo>
                      <a:pt x="5" y="101"/>
                    </a:lnTo>
                    <a:lnTo>
                      <a:pt x="4" y="99"/>
                    </a:lnTo>
                    <a:lnTo>
                      <a:pt x="0" y="91"/>
                    </a:lnTo>
                    <a:lnTo>
                      <a:pt x="0" y="83"/>
                    </a:lnTo>
                    <a:lnTo>
                      <a:pt x="0" y="35"/>
                    </a:lnTo>
                    <a:lnTo>
                      <a:pt x="0" y="27"/>
                    </a:lnTo>
                    <a:lnTo>
                      <a:pt x="4" y="19"/>
                    </a:lnTo>
                    <a:lnTo>
                      <a:pt x="6" y="17"/>
                    </a:lnTo>
                    <a:lnTo>
                      <a:pt x="8" y="14"/>
                    </a:lnTo>
                    <a:lnTo>
                      <a:pt x="11" y="12"/>
                    </a:lnTo>
                    <a:lnTo>
                      <a:pt x="14" y="9"/>
                    </a:lnTo>
                    <a:lnTo>
                      <a:pt x="17" y="7"/>
                    </a:lnTo>
                    <a:lnTo>
                      <a:pt x="27"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3" name="Freeform 24"/>
              <p:cNvSpPr>
                <a:spLocks/>
              </p:cNvSpPr>
              <p:nvPr userDrawn="1"/>
            </p:nvSpPr>
            <p:spPr bwMode="auto">
              <a:xfrm>
                <a:off x="-755650" y="4465638"/>
                <a:ext cx="77788" cy="92075"/>
              </a:xfrm>
              <a:custGeom>
                <a:avLst/>
                <a:gdLst>
                  <a:gd name="T0" fmla="*/ 61 w 97"/>
                  <a:gd name="T1" fmla="*/ 0 h 117"/>
                  <a:gd name="T2" fmla="*/ 79 w 97"/>
                  <a:gd name="T3" fmla="*/ 8 h 117"/>
                  <a:gd name="T4" fmla="*/ 89 w 97"/>
                  <a:gd name="T5" fmla="*/ 16 h 117"/>
                  <a:gd name="T6" fmla="*/ 97 w 97"/>
                  <a:gd name="T7" fmla="*/ 27 h 117"/>
                  <a:gd name="T8" fmla="*/ 72 w 97"/>
                  <a:gd name="T9" fmla="*/ 34 h 117"/>
                  <a:gd name="T10" fmla="*/ 70 w 97"/>
                  <a:gd name="T11" fmla="*/ 32 h 117"/>
                  <a:gd name="T12" fmla="*/ 67 w 97"/>
                  <a:gd name="T13" fmla="*/ 29 h 117"/>
                  <a:gd name="T14" fmla="*/ 63 w 97"/>
                  <a:gd name="T15" fmla="*/ 26 h 117"/>
                  <a:gd name="T16" fmla="*/ 37 w 97"/>
                  <a:gd name="T17" fmla="*/ 26 h 117"/>
                  <a:gd name="T18" fmla="*/ 32 w 97"/>
                  <a:gd name="T19" fmla="*/ 28 h 117"/>
                  <a:gd name="T20" fmla="*/ 26 w 97"/>
                  <a:gd name="T21" fmla="*/ 34 h 117"/>
                  <a:gd name="T22" fmla="*/ 26 w 97"/>
                  <a:gd name="T23" fmla="*/ 36 h 117"/>
                  <a:gd name="T24" fmla="*/ 26 w 97"/>
                  <a:gd name="T25" fmla="*/ 83 h 117"/>
                  <a:gd name="T26" fmla="*/ 29 w 97"/>
                  <a:gd name="T27" fmla="*/ 87 h 117"/>
                  <a:gd name="T28" fmla="*/ 35 w 97"/>
                  <a:gd name="T29" fmla="*/ 92 h 117"/>
                  <a:gd name="T30" fmla="*/ 36 w 97"/>
                  <a:gd name="T31" fmla="*/ 92 h 117"/>
                  <a:gd name="T32" fmla="*/ 62 w 97"/>
                  <a:gd name="T33" fmla="*/ 92 h 117"/>
                  <a:gd name="T34" fmla="*/ 67 w 97"/>
                  <a:gd name="T35" fmla="*/ 90 h 117"/>
                  <a:gd name="T36" fmla="*/ 71 w 97"/>
                  <a:gd name="T37" fmla="*/ 87 h 117"/>
                  <a:gd name="T38" fmla="*/ 72 w 97"/>
                  <a:gd name="T39" fmla="*/ 85 h 117"/>
                  <a:gd name="T40" fmla="*/ 97 w 97"/>
                  <a:gd name="T41" fmla="*/ 92 h 117"/>
                  <a:gd name="T42" fmla="*/ 90 w 97"/>
                  <a:gd name="T43" fmla="*/ 103 h 117"/>
                  <a:gd name="T44" fmla="*/ 81 w 97"/>
                  <a:gd name="T45" fmla="*/ 111 h 117"/>
                  <a:gd name="T46" fmla="*/ 62 w 97"/>
                  <a:gd name="T47" fmla="*/ 117 h 117"/>
                  <a:gd name="T48" fmla="*/ 26 w 97"/>
                  <a:gd name="T49" fmla="*/ 116 h 117"/>
                  <a:gd name="T50" fmla="*/ 15 w 97"/>
                  <a:gd name="T51" fmla="*/ 110 h 117"/>
                  <a:gd name="T52" fmla="*/ 9 w 97"/>
                  <a:gd name="T53" fmla="*/ 104 h 117"/>
                  <a:gd name="T54" fmla="*/ 5 w 97"/>
                  <a:gd name="T55" fmla="*/ 99 h 117"/>
                  <a:gd name="T56" fmla="*/ 0 w 97"/>
                  <a:gd name="T57" fmla="*/ 83 h 117"/>
                  <a:gd name="T58" fmla="*/ 1 w 97"/>
                  <a:gd name="T59" fmla="*/ 27 h 117"/>
                  <a:gd name="T60" fmla="*/ 6 w 97"/>
                  <a:gd name="T61" fmla="*/ 17 h 117"/>
                  <a:gd name="T62" fmla="*/ 12 w 97"/>
                  <a:gd name="T63" fmla="*/ 12 h 117"/>
                  <a:gd name="T64" fmla="*/ 17 w 97"/>
                  <a:gd name="T65" fmla="*/ 7 h 117"/>
                  <a:gd name="T66" fmla="*/ 36 w 97"/>
                  <a:gd name="T6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117">
                    <a:moveTo>
                      <a:pt x="36" y="0"/>
                    </a:moveTo>
                    <a:lnTo>
                      <a:pt x="61" y="0"/>
                    </a:lnTo>
                    <a:lnTo>
                      <a:pt x="71" y="2"/>
                    </a:lnTo>
                    <a:lnTo>
                      <a:pt x="79" y="8"/>
                    </a:lnTo>
                    <a:lnTo>
                      <a:pt x="84" y="11"/>
                    </a:lnTo>
                    <a:lnTo>
                      <a:pt x="89" y="16"/>
                    </a:lnTo>
                    <a:lnTo>
                      <a:pt x="93" y="22"/>
                    </a:lnTo>
                    <a:lnTo>
                      <a:pt x="97" y="27"/>
                    </a:lnTo>
                    <a:lnTo>
                      <a:pt x="72" y="34"/>
                    </a:lnTo>
                    <a:lnTo>
                      <a:pt x="72" y="34"/>
                    </a:lnTo>
                    <a:lnTo>
                      <a:pt x="71" y="33"/>
                    </a:lnTo>
                    <a:lnTo>
                      <a:pt x="70" y="32"/>
                    </a:lnTo>
                    <a:lnTo>
                      <a:pt x="68" y="31"/>
                    </a:lnTo>
                    <a:lnTo>
                      <a:pt x="67" y="29"/>
                    </a:lnTo>
                    <a:lnTo>
                      <a:pt x="65" y="27"/>
                    </a:lnTo>
                    <a:lnTo>
                      <a:pt x="63" y="26"/>
                    </a:lnTo>
                    <a:lnTo>
                      <a:pt x="61" y="26"/>
                    </a:lnTo>
                    <a:lnTo>
                      <a:pt x="37" y="26"/>
                    </a:lnTo>
                    <a:lnTo>
                      <a:pt x="35" y="26"/>
                    </a:lnTo>
                    <a:lnTo>
                      <a:pt x="32" y="28"/>
                    </a:lnTo>
                    <a:lnTo>
                      <a:pt x="29" y="31"/>
                    </a:lnTo>
                    <a:lnTo>
                      <a:pt x="26" y="34"/>
                    </a:lnTo>
                    <a:lnTo>
                      <a:pt x="26" y="35"/>
                    </a:lnTo>
                    <a:lnTo>
                      <a:pt x="26" y="36"/>
                    </a:lnTo>
                    <a:lnTo>
                      <a:pt x="26" y="82"/>
                    </a:lnTo>
                    <a:lnTo>
                      <a:pt x="26" y="83"/>
                    </a:lnTo>
                    <a:lnTo>
                      <a:pt x="27" y="84"/>
                    </a:lnTo>
                    <a:lnTo>
                      <a:pt x="29" y="87"/>
                    </a:lnTo>
                    <a:lnTo>
                      <a:pt x="32" y="90"/>
                    </a:lnTo>
                    <a:lnTo>
                      <a:pt x="35" y="92"/>
                    </a:lnTo>
                    <a:lnTo>
                      <a:pt x="35" y="92"/>
                    </a:lnTo>
                    <a:lnTo>
                      <a:pt x="36" y="92"/>
                    </a:lnTo>
                    <a:lnTo>
                      <a:pt x="37" y="92"/>
                    </a:lnTo>
                    <a:lnTo>
                      <a:pt x="62" y="92"/>
                    </a:lnTo>
                    <a:lnTo>
                      <a:pt x="64" y="92"/>
                    </a:lnTo>
                    <a:lnTo>
                      <a:pt x="67" y="90"/>
                    </a:lnTo>
                    <a:lnTo>
                      <a:pt x="69" y="89"/>
                    </a:lnTo>
                    <a:lnTo>
                      <a:pt x="71" y="87"/>
                    </a:lnTo>
                    <a:lnTo>
                      <a:pt x="72" y="85"/>
                    </a:lnTo>
                    <a:lnTo>
                      <a:pt x="72" y="85"/>
                    </a:lnTo>
                    <a:lnTo>
                      <a:pt x="73" y="84"/>
                    </a:lnTo>
                    <a:lnTo>
                      <a:pt x="97" y="92"/>
                    </a:lnTo>
                    <a:lnTo>
                      <a:pt x="94" y="97"/>
                    </a:lnTo>
                    <a:lnTo>
                      <a:pt x="90" y="103"/>
                    </a:lnTo>
                    <a:lnTo>
                      <a:pt x="85" y="108"/>
                    </a:lnTo>
                    <a:lnTo>
                      <a:pt x="81" y="111"/>
                    </a:lnTo>
                    <a:lnTo>
                      <a:pt x="72" y="115"/>
                    </a:lnTo>
                    <a:lnTo>
                      <a:pt x="62" y="117"/>
                    </a:lnTo>
                    <a:lnTo>
                      <a:pt x="36" y="117"/>
                    </a:lnTo>
                    <a:lnTo>
                      <a:pt x="26" y="116"/>
                    </a:lnTo>
                    <a:lnTo>
                      <a:pt x="17" y="112"/>
                    </a:lnTo>
                    <a:lnTo>
                      <a:pt x="15" y="110"/>
                    </a:lnTo>
                    <a:lnTo>
                      <a:pt x="12" y="107"/>
                    </a:lnTo>
                    <a:lnTo>
                      <a:pt x="9" y="104"/>
                    </a:lnTo>
                    <a:lnTo>
                      <a:pt x="6" y="101"/>
                    </a:lnTo>
                    <a:lnTo>
                      <a:pt x="5" y="99"/>
                    </a:lnTo>
                    <a:lnTo>
                      <a:pt x="1" y="91"/>
                    </a:lnTo>
                    <a:lnTo>
                      <a:pt x="0" y="83"/>
                    </a:lnTo>
                    <a:lnTo>
                      <a:pt x="0" y="35"/>
                    </a:lnTo>
                    <a:lnTo>
                      <a:pt x="1" y="27"/>
                    </a:lnTo>
                    <a:lnTo>
                      <a:pt x="5" y="19"/>
                    </a:lnTo>
                    <a:lnTo>
                      <a:pt x="6" y="17"/>
                    </a:lnTo>
                    <a:lnTo>
                      <a:pt x="9" y="14"/>
                    </a:lnTo>
                    <a:lnTo>
                      <a:pt x="12" y="12"/>
                    </a:lnTo>
                    <a:lnTo>
                      <a:pt x="15" y="9"/>
                    </a:lnTo>
                    <a:lnTo>
                      <a:pt x="17" y="7"/>
                    </a:lnTo>
                    <a:lnTo>
                      <a:pt x="26"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4" name="Freeform 25"/>
              <p:cNvSpPr>
                <a:spLocks/>
              </p:cNvSpPr>
              <p:nvPr userDrawn="1"/>
            </p:nvSpPr>
            <p:spPr bwMode="auto">
              <a:xfrm>
                <a:off x="-655638" y="4432300"/>
                <a:ext cx="77788" cy="125413"/>
              </a:xfrm>
              <a:custGeom>
                <a:avLst/>
                <a:gdLst>
                  <a:gd name="T0" fmla="*/ 0 w 98"/>
                  <a:gd name="T1" fmla="*/ 0 h 158"/>
                  <a:gd name="T2" fmla="*/ 27 w 98"/>
                  <a:gd name="T3" fmla="*/ 0 h 158"/>
                  <a:gd name="T4" fmla="*/ 27 w 98"/>
                  <a:gd name="T5" fmla="*/ 49 h 158"/>
                  <a:gd name="T6" fmla="*/ 30 w 98"/>
                  <a:gd name="T7" fmla="*/ 47 h 158"/>
                  <a:gd name="T8" fmla="*/ 34 w 98"/>
                  <a:gd name="T9" fmla="*/ 44 h 158"/>
                  <a:gd name="T10" fmla="*/ 38 w 98"/>
                  <a:gd name="T11" fmla="*/ 43 h 158"/>
                  <a:gd name="T12" fmla="*/ 43 w 98"/>
                  <a:gd name="T13" fmla="*/ 42 h 158"/>
                  <a:gd name="T14" fmla="*/ 62 w 98"/>
                  <a:gd name="T15" fmla="*/ 42 h 158"/>
                  <a:gd name="T16" fmla="*/ 72 w 98"/>
                  <a:gd name="T17" fmla="*/ 43 h 158"/>
                  <a:gd name="T18" fmla="*/ 81 w 98"/>
                  <a:gd name="T19" fmla="*/ 49 h 158"/>
                  <a:gd name="T20" fmla="*/ 83 w 98"/>
                  <a:gd name="T21" fmla="*/ 50 h 158"/>
                  <a:gd name="T22" fmla="*/ 86 w 98"/>
                  <a:gd name="T23" fmla="*/ 53 h 158"/>
                  <a:gd name="T24" fmla="*/ 88 w 98"/>
                  <a:gd name="T25" fmla="*/ 55 h 158"/>
                  <a:gd name="T26" fmla="*/ 90 w 98"/>
                  <a:gd name="T27" fmla="*/ 58 h 158"/>
                  <a:gd name="T28" fmla="*/ 92 w 98"/>
                  <a:gd name="T29" fmla="*/ 60 h 158"/>
                  <a:gd name="T30" fmla="*/ 94 w 98"/>
                  <a:gd name="T31" fmla="*/ 62 h 158"/>
                  <a:gd name="T32" fmla="*/ 97 w 98"/>
                  <a:gd name="T33" fmla="*/ 69 h 158"/>
                  <a:gd name="T34" fmla="*/ 98 w 98"/>
                  <a:gd name="T35" fmla="*/ 78 h 158"/>
                  <a:gd name="T36" fmla="*/ 98 w 98"/>
                  <a:gd name="T37" fmla="*/ 158 h 158"/>
                  <a:gd name="T38" fmla="*/ 72 w 98"/>
                  <a:gd name="T39" fmla="*/ 158 h 158"/>
                  <a:gd name="T40" fmla="*/ 72 w 98"/>
                  <a:gd name="T41" fmla="*/ 78 h 158"/>
                  <a:gd name="T42" fmla="*/ 72 w 98"/>
                  <a:gd name="T43" fmla="*/ 77 h 158"/>
                  <a:gd name="T44" fmla="*/ 72 w 98"/>
                  <a:gd name="T45" fmla="*/ 77 h 158"/>
                  <a:gd name="T46" fmla="*/ 69 w 98"/>
                  <a:gd name="T47" fmla="*/ 74 h 158"/>
                  <a:gd name="T48" fmla="*/ 66 w 98"/>
                  <a:gd name="T49" fmla="*/ 71 h 158"/>
                  <a:gd name="T50" fmla="*/ 63 w 98"/>
                  <a:gd name="T51" fmla="*/ 68 h 158"/>
                  <a:gd name="T52" fmla="*/ 63 w 98"/>
                  <a:gd name="T53" fmla="*/ 68 h 158"/>
                  <a:gd name="T54" fmla="*/ 62 w 98"/>
                  <a:gd name="T55" fmla="*/ 68 h 158"/>
                  <a:gd name="T56" fmla="*/ 44 w 98"/>
                  <a:gd name="T57" fmla="*/ 68 h 158"/>
                  <a:gd name="T58" fmla="*/ 39 w 98"/>
                  <a:gd name="T59" fmla="*/ 69 h 158"/>
                  <a:gd name="T60" fmla="*/ 35 w 98"/>
                  <a:gd name="T61" fmla="*/ 72 h 158"/>
                  <a:gd name="T62" fmla="*/ 30 w 98"/>
                  <a:gd name="T63" fmla="*/ 76 h 158"/>
                  <a:gd name="T64" fmla="*/ 27 w 98"/>
                  <a:gd name="T65" fmla="*/ 80 h 158"/>
                  <a:gd name="T66" fmla="*/ 27 w 98"/>
                  <a:gd name="T67" fmla="*/ 158 h 158"/>
                  <a:gd name="T68" fmla="*/ 0 w 98"/>
                  <a:gd name="T69" fmla="*/ 158 h 158"/>
                  <a:gd name="T70" fmla="*/ 0 w 98"/>
                  <a:gd name="T7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58">
                    <a:moveTo>
                      <a:pt x="0" y="0"/>
                    </a:moveTo>
                    <a:lnTo>
                      <a:pt x="27" y="0"/>
                    </a:lnTo>
                    <a:lnTo>
                      <a:pt x="27" y="49"/>
                    </a:lnTo>
                    <a:lnTo>
                      <a:pt x="30" y="47"/>
                    </a:lnTo>
                    <a:lnTo>
                      <a:pt x="34" y="44"/>
                    </a:lnTo>
                    <a:lnTo>
                      <a:pt x="38" y="43"/>
                    </a:lnTo>
                    <a:lnTo>
                      <a:pt x="43" y="42"/>
                    </a:lnTo>
                    <a:lnTo>
                      <a:pt x="62" y="42"/>
                    </a:lnTo>
                    <a:lnTo>
                      <a:pt x="72" y="43"/>
                    </a:lnTo>
                    <a:lnTo>
                      <a:pt x="81" y="49"/>
                    </a:lnTo>
                    <a:lnTo>
                      <a:pt x="83" y="50"/>
                    </a:lnTo>
                    <a:lnTo>
                      <a:pt x="86" y="53"/>
                    </a:lnTo>
                    <a:lnTo>
                      <a:pt x="88" y="55"/>
                    </a:lnTo>
                    <a:lnTo>
                      <a:pt x="90" y="58"/>
                    </a:lnTo>
                    <a:lnTo>
                      <a:pt x="92" y="60"/>
                    </a:lnTo>
                    <a:lnTo>
                      <a:pt x="94" y="62"/>
                    </a:lnTo>
                    <a:lnTo>
                      <a:pt x="97" y="69"/>
                    </a:lnTo>
                    <a:lnTo>
                      <a:pt x="98" y="78"/>
                    </a:lnTo>
                    <a:lnTo>
                      <a:pt x="98" y="158"/>
                    </a:lnTo>
                    <a:lnTo>
                      <a:pt x="72" y="158"/>
                    </a:lnTo>
                    <a:lnTo>
                      <a:pt x="72" y="78"/>
                    </a:lnTo>
                    <a:lnTo>
                      <a:pt x="72" y="77"/>
                    </a:lnTo>
                    <a:lnTo>
                      <a:pt x="72" y="77"/>
                    </a:lnTo>
                    <a:lnTo>
                      <a:pt x="69" y="74"/>
                    </a:lnTo>
                    <a:lnTo>
                      <a:pt x="66" y="71"/>
                    </a:lnTo>
                    <a:lnTo>
                      <a:pt x="63" y="68"/>
                    </a:lnTo>
                    <a:lnTo>
                      <a:pt x="63" y="68"/>
                    </a:lnTo>
                    <a:lnTo>
                      <a:pt x="62" y="68"/>
                    </a:lnTo>
                    <a:lnTo>
                      <a:pt x="44" y="68"/>
                    </a:lnTo>
                    <a:lnTo>
                      <a:pt x="39" y="69"/>
                    </a:lnTo>
                    <a:lnTo>
                      <a:pt x="35" y="72"/>
                    </a:lnTo>
                    <a:lnTo>
                      <a:pt x="30" y="76"/>
                    </a:lnTo>
                    <a:lnTo>
                      <a:pt x="27" y="80"/>
                    </a:lnTo>
                    <a:lnTo>
                      <a:pt x="27" y="158"/>
                    </a:lnTo>
                    <a:lnTo>
                      <a:pt x="0" y="15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5" name="Freeform 26"/>
              <p:cNvSpPr>
                <a:spLocks/>
              </p:cNvSpPr>
              <p:nvPr userDrawn="1"/>
            </p:nvSpPr>
            <p:spPr bwMode="auto">
              <a:xfrm>
                <a:off x="-552450" y="4465638"/>
                <a:ext cx="79375" cy="92075"/>
              </a:xfrm>
              <a:custGeom>
                <a:avLst/>
                <a:gdLst>
                  <a:gd name="T0" fmla="*/ 62 w 99"/>
                  <a:gd name="T1" fmla="*/ 0 h 117"/>
                  <a:gd name="T2" fmla="*/ 81 w 99"/>
                  <a:gd name="T3" fmla="*/ 7 h 117"/>
                  <a:gd name="T4" fmla="*/ 90 w 99"/>
                  <a:gd name="T5" fmla="*/ 15 h 117"/>
                  <a:gd name="T6" fmla="*/ 98 w 99"/>
                  <a:gd name="T7" fmla="*/ 26 h 117"/>
                  <a:gd name="T8" fmla="*/ 73 w 99"/>
                  <a:gd name="T9" fmla="*/ 33 h 117"/>
                  <a:gd name="T10" fmla="*/ 71 w 99"/>
                  <a:gd name="T11" fmla="*/ 31 h 117"/>
                  <a:gd name="T12" fmla="*/ 67 w 99"/>
                  <a:gd name="T13" fmla="*/ 28 h 117"/>
                  <a:gd name="T14" fmla="*/ 63 w 99"/>
                  <a:gd name="T15" fmla="*/ 26 h 117"/>
                  <a:gd name="T16" fmla="*/ 37 w 99"/>
                  <a:gd name="T17" fmla="*/ 26 h 117"/>
                  <a:gd name="T18" fmla="*/ 34 w 99"/>
                  <a:gd name="T19" fmla="*/ 26 h 117"/>
                  <a:gd name="T20" fmla="*/ 32 w 99"/>
                  <a:gd name="T21" fmla="*/ 29 h 117"/>
                  <a:gd name="T22" fmla="*/ 28 w 99"/>
                  <a:gd name="T23" fmla="*/ 33 h 117"/>
                  <a:gd name="T24" fmla="*/ 28 w 99"/>
                  <a:gd name="T25" fmla="*/ 34 h 117"/>
                  <a:gd name="T26" fmla="*/ 28 w 99"/>
                  <a:gd name="T27" fmla="*/ 41 h 117"/>
                  <a:gd name="T28" fmla="*/ 29 w 99"/>
                  <a:gd name="T29" fmla="*/ 43 h 117"/>
                  <a:gd name="T30" fmla="*/ 32 w 99"/>
                  <a:gd name="T31" fmla="*/ 45 h 117"/>
                  <a:gd name="T32" fmla="*/ 50 w 99"/>
                  <a:gd name="T33" fmla="*/ 47 h 117"/>
                  <a:gd name="T34" fmla="*/ 73 w 99"/>
                  <a:gd name="T35" fmla="*/ 49 h 117"/>
                  <a:gd name="T36" fmla="*/ 92 w 99"/>
                  <a:gd name="T37" fmla="*/ 56 h 117"/>
                  <a:gd name="T38" fmla="*/ 99 w 99"/>
                  <a:gd name="T39" fmla="*/ 76 h 117"/>
                  <a:gd name="T40" fmla="*/ 98 w 99"/>
                  <a:gd name="T41" fmla="*/ 92 h 117"/>
                  <a:gd name="T42" fmla="*/ 93 w 99"/>
                  <a:gd name="T43" fmla="*/ 101 h 117"/>
                  <a:gd name="T44" fmla="*/ 88 w 99"/>
                  <a:gd name="T45" fmla="*/ 107 h 117"/>
                  <a:gd name="T46" fmla="*/ 83 w 99"/>
                  <a:gd name="T47" fmla="*/ 111 h 117"/>
                  <a:gd name="T48" fmla="*/ 64 w 99"/>
                  <a:gd name="T49" fmla="*/ 117 h 117"/>
                  <a:gd name="T50" fmla="*/ 25 w 99"/>
                  <a:gd name="T51" fmla="*/ 115 h 117"/>
                  <a:gd name="T52" fmla="*/ 12 w 99"/>
                  <a:gd name="T53" fmla="*/ 108 h 117"/>
                  <a:gd name="T54" fmla="*/ 3 w 99"/>
                  <a:gd name="T55" fmla="*/ 97 h 117"/>
                  <a:gd name="T56" fmla="*/ 24 w 99"/>
                  <a:gd name="T57" fmla="*/ 84 h 117"/>
                  <a:gd name="T58" fmla="*/ 26 w 99"/>
                  <a:gd name="T59" fmla="*/ 87 h 117"/>
                  <a:gd name="T60" fmla="*/ 31 w 99"/>
                  <a:gd name="T61" fmla="*/ 90 h 117"/>
                  <a:gd name="T62" fmla="*/ 35 w 99"/>
                  <a:gd name="T63" fmla="*/ 92 h 117"/>
                  <a:gd name="T64" fmla="*/ 65 w 99"/>
                  <a:gd name="T65" fmla="*/ 92 h 117"/>
                  <a:gd name="T66" fmla="*/ 69 w 99"/>
                  <a:gd name="T67" fmla="*/ 89 h 117"/>
                  <a:gd name="T68" fmla="*/ 73 w 99"/>
                  <a:gd name="T69" fmla="*/ 85 h 117"/>
                  <a:gd name="T70" fmla="*/ 73 w 99"/>
                  <a:gd name="T71" fmla="*/ 76 h 117"/>
                  <a:gd name="T72" fmla="*/ 72 w 99"/>
                  <a:gd name="T73" fmla="*/ 74 h 117"/>
                  <a:gd name="T74" fmla="*/ 70 w 99"/>
                  <a:gd name="T75" fmla="*/ 73 h 117"/>
                  <a:gd name="T76" fmla="*/ 42 w 99"/>
                  <a:gd name="T77" fmla="*/ 71 h 117"/>
                  <a:gd name="T78" fmla="*/ 17 w 99"/>
                  <a:gd name="T79" fmla="*/ 67 h 117"/>
                  <a:gd name="T80" fmla="*/ 4 w 99"/>
                  <a:gd name="T81" fmla="*/ 54 h 117"/>
                  <a:gd name="T82" fmla="*/ 2 w 99"/>
                  <a:gd name="T83" fmla="*/ 35 h 117"/>
                  <a:gd name="T84" fmla="*/ 7 w 99"/>
                  <a:gd name="T85" fmla="*/ 19 h 117"/>
                  <a:gd name="T86" fmla="*/ 25 w 99"/>
                  <a:gd name="T87" fmla="*/ 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117">
                    <a:moveTo>
                      <a:pt x="37" y="0"/>
                    </a:moveTo>
                    <a:lnTo>
                      <a:pt x="62" y="0"/>
                    </a:lnTo>
                    <a:lnTo>
                      <a:pt x="72" y="2"/>
                    </a:lnTo>
                    <a:lnTo>
                      <a:pt x="81" y="7"/>
                    </a:lnTo>
                    <a:lnTo>
                      <a:pt x="85" y="10"/>
                    </a:lnTo>
                    <a:lnTo>
                      <a:pt x="90" y="15"/>
                    </a:lnTo>
                    <a:lnTo>
                      <a:pt x="95" y="21"/>
                    </a:lnTo>
                    <a:lnTo>
                      <a:pt x="98" y="26"/>
                    </a:lnTo>
                    <a:lnTo>
                      <a:pt x="74" y="34"/>
                    </a:lnTo>
                    <a:lnTo>
                      <a:pt x="73" y="33"/>
                    </a:lnTo>
                    <a:lnTo>
                      <a:pt x="73" y="33"/>
                    </a:lnTo>
                    <a:lnTo>
                      <a:pt x="71" y="31"/>
                    </a:lnTo>
                    <a:lnTo>
                      <a:pt x="69" y="30"/>
                    </a:lnTo>
                    <a:lnTo>
                      <a:pt x="67" y="28"/>
                    </a:lnTo>
                    <a:lnTo>
                      <a:pt x="65" y="26"/>
                    </a:lnTo>
                    <a:lnTo>
                      <a:pt x="63" y="26"/>
                    </a:lnTo>
                    <a:lnTo>
                      <a:pt x="38" y="26"/>
                    </a:lnTo>
                    <a:lnTo>
                      <a:pt x="37" y="26"/>
                    </a:lnTo>
                    <a:lnTo>
                      <a:pt x="36" y="26"/>
                    </a:lnTo>
                    <a:lnTo>
                      <a:pt x="34" y="26"/>
                    </a:lnTo>
                    <a:lnTo>
                      <a:pt x="33" y="27"/>
                    </a:lnTo>
                    <a:lnTo>
                      <a:pt x="32" y="29"/>
                    </a:lnTo>
                    <a:lnTo>
                      <a:pt x="30" y="30"/>
                    </a:lnTo>
                    <a:lnTo>
                      <a:pt x="28" y="33"/>
                    </a:lnTo>
                    <a:lnTo>
                      <a:pt x="28" y="33"/>
                    </a:lnTo>
                    <a:lnTo>
                      <a:pt x="28" y="34"/>
                    </a:lnTo>
                    <a:lnTo>
                      <a:pt x="28" y="35"/>
                    </a:lnTo>
                    <a:lnTo>
                      <a:pt x="28" y="41"/>
                    </a:lnTo>
                    <a:lnTo>
                      <a:pt x="28" y="42"/>
                    </a:lnTo>
                    <a:lnTo>
                      <a:pt x="29" y="43"/>
                    </a:lnTo>
                    <a:lnTo>
                      <a:pt x="30" y="44"/>
                    </a:lnTo>
                    <a:lnTo>
                      <a:pt x="32" y="45"/>
                    </a:lnTo>
                    <a:lnTo>
                      <a:pt x="39" y="46"/>
                    </a:lnTo>
                    <a:lnTo>
                      <a:pt x="50" y="47"/>
                    </a:lnTo>
                    <a:lnTo>
                      <a:pt x="62" y="48"/>
                    </a:lnTo>
                    <a:lnTo>
                      <a:pt x="73" y="49"/>
                    </a:lnTo>
                    <a:lnTo>
                      <a:pt x="83" y="51"/>
                    </a:lnTo>
                    <a:lnTo>
                      <a:pt x="92" y="56"/>
                    </a:lnTo>
                    <a:lnTo>
                      <a:pt x="97" y="65"/>
                    </a:lnTo>
                    <a:lnTo>
                      <a:pt x="99" y="76"/>
                    </a:lnTo>
                    <a:lnTo>
                      <a:pt x="99" y="83"/>
                    </a:lnTo>
                    <a:lnTo>
                      <a:pt x="98" y="92"/>
                    </a:lnTo>
                    <a:lnTo>
                      <a:pt x="94" y="99"/>
                    </a:lnTo>
                    <a:lnTo>
                      <a:pt x="93" y="101"/>
                    </a:lnTo>
                    <a:lnTo>
                      <a:pt x="90" y="104"/>
                    </a:lnTo>
                    <a:lnTo>
                      <a:pt x="88" y="107"/>
                    </a:lnTo>
                    <a:lnTo>
                      <a:pt x="85" y="109"/>
                    </a:lnTo>
                    <a:lnTo>
                      <a:pt x="83" y="111"/>
                    </a:lnTo>
                    <a:lnTo>
                      <a:pt x="74" y="116"/>
                    </a:lnTo>
                    <a:lnTo>
                      <a:pt x="64" y="117"/>
                    </a:lnTo>
                    <a:lnTo>
                      <a:pt x="35" y="117"/>
                    </a:lnTo>
                    <a:lnTo>
                      <a:pt x="25" y="115"/>
                    </a:lnTo>
                    <a:lnTo>
                      <a:pt x="17" y="111"/>
                    </a:lnTo>
                    <a:lnTo>
                      <a:pt x="12" y="108"/>
                    </a:lnTo>
                    <a:lnTo>
                      <a:pt x="8" y="102"/>
                    </a:lnTo>
                    <a:lnTo>
                      <a:pt x="3" y="97"/>
                    </a:lnTo>
                    <a:lnTo>
                      <a:pt x="0" y="91"/>
                    </a:lnTo>
                    <a:lnTo>
                      <a:pt x="24" y="84"/>
                    </a:lnTo>
                    <a:lnTo>
                      <a:pt x="25" y="85"/>
                    </a:lnTo>
                    <a:lnTo>
                      <a:pt x="26" y="87"/>
                    </a:lnTo>
                    <a:lnTo>
                      <a:pt x="28" y="88"/>
                    </a:lnTo>
                    <a:lnTo>
                      <a:pt x="31" y="90"/>
                    </a:lnTo>
                    <a:lnTo>
                      <a:pt x="33" y="92"/>
                    </a:lnTo>
                    <a:lnTo>
                      <a:pt x="35" y="92"/>
                    </a:lnTo>
                    <a:lnTo>
                      <a:pt x="64" y="92"/>
                    </a:lnTo>
                    <a:lnTo>
                      <a:pt x="65" y="92"/>
                    </a:lnTo>
                    <a:lnTo>
                      <a:pt x="67" y="91"/>
                    </a:lnTo>
                    <a:lnTo>
                      <a:pt x="69" y="89"/>
                    </a:lnTo>
                    <a:lnTo>
                      <a:pt x="71" y="87"/>
                    </a:lnTo>
                    <a:lnTo>
                      <a:pt x="73" y="85"/>
                    </a:lnTo>
                    <a:lnTo>
                      <a:pt x="73" y="83"/>
                    </a:lnTo>
                    <a:lnTo>
                      <a:pt x="73" y="76"/>
                    </a:lnTo>
                    <a:lnTo>
                      <a:pt x="73" y="75"/>
                    </a:lnTo>
                    <a:lnTo>
                      <a:pt x="72" y="74"/>
                    </a:lnTo>
                    <a:lnTo>
                      <a:pt x="71" y="73"/>
                    </a:lnTo>
                    <a:lnTo>
                      <a:pt x="70" y="73"/>
                    </a:lnTo>
                    <a:lnTo>
                      <a:pt x="58" y="72"/>
                    </a:lnTo>
                    <a:lnTo>
                      <a:pt x="42" y="71"/>
                    </a:lnTo>
                    <a:lnTo>
                      <a:pt x="27" y="69"/>
                    </a:lnTo>
                    <a:lnTo>
                      <a:pt x="17" y="67"/>
                    </a:lnTo>
                    <a:lnTo>
                      <a:pt x="9" y="62"/>
                    </a:lnTo>
                    <a:lnTo>
                      <a:pt x="4" y="54"/>
                    </a:lnTo>
                    <a:lnTo>
                      <a:pt x="2" y="43"/>
                    </a:lnTo>
                    <a:lnTo>
                      <a:pt x="2" y="35"/>
                    </a:lnTo>
                    <a:lnTo>
                      <a:pt x="3" y="26"/>
                    </a:lnTo>
                    <a:lnTo>
                      <a:pt x="7" y="19"/>
                    </a:lnTo>
                    <a:lnTo>
                      <a:pt x="15" y="9"/>
                    </a:lnTo>
                    <a:lnTo>
                      <a:pt x="2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6" name="Freeform 27"/>
              <p:cNvSpPr>
                <a:spLocks/>
              </p:cNvSpPr>
              <p:nvPr userDrawn="1"/>
            </p:nvSpPr>
            <p:spPr bwMode="auto">
              <a:xfrm>
                <a:off x="-449263" y="4465638"/>
                <a:ext cx="77788" cy="92075"/>
              </a:xfrm>
              <a:custGeom>
                <a:avLst/>
                <a:gdLst>
                  <a:gd name="T0" fmla="*/ 62 w 99"/>
                  <a:gd name="T1" fmla="*/ 0 h 117"/>
                  <a:gd name="T2" fmla="*/ 81 w 99"/>
                  <a:gd name="T3" fmla="*/ 8 h 117"/>
                  <a:gd name="T4" fmla="*/ 90 w 99"/>
                  <a:gd name="T5" fmla="*/ 16 h 117"/>
                  <a:gd name="T6" fmla="*/ 98 w 99"/>
                  <a:gd name="T7" fmla="*/ 27 h 117"/>
                  <a:gd name="T8" fmla="*/ 73 w 99"/>
                  <a:gd name="T9" fmla="*/ 34 h 117"/>
                  <a:gd name="T10" fmla="*/ 71 w 99"/>
                  <a:gd name="T11" fmla="*/ 32 h 117"/>
                  <a:gd name="T12" fmla="*/ 68 w 99"/>
                  <a:gd name="T13" fmla="*/ 29 h 117"/>
                  <a:gd name="T14" fmla="*/ 64 w 99"/>
                  <a:gd name="T15" fmla="*/ 26 h 117"/>
                  <a:gd name="T16" fmla="*/ 37 w 99"/>
                  <a:gd name="T17" fmla="*/ 26 h 117"/>
                  <a:gd name="T18" fmla="*/ 32 w 99"/>
                  <a:gd name="T19" fmla="*/ 28 h 117"/>
                  <a:gd name="T20" fmla="*/ 27 w 99"/>
                  <a:gd name="T21" fmla="*/ 34 h 117"/>
                  <a:gd name="T22" fmla="*/ 27 w 99"/>
                  <a:gd name="T23" fmla="*/ 36 h 117"/>
                  <a:gd name="T24" fmla="*/ 27 w 99"/>
                  <a:gd name="T25" fmla="*/ 83 h 117"/>
                  <a:gd name="T26" fmla="*/ 29 w 99"/>
                  <a:gd name="T27" fmla="*/ 87 h 117"/>
                  <a:gd name="T28" fmla="*/ 36 w 99"/>
                  <a:gd name="T29" fmla="*/ 92 h 117"/>
                  <a:gd name="T30" fmla="*/ 36 w 99"/>
                  <a:gd name="T31" fmla="*/ 92 h 117"/>
                  <a:gd name="T32" fmla="*/ 64 w 99"/>
                  <a:gd name="T33" fmla="*/ 92 h 117"/>
                  <a:gd name="T34" fmla="*/ 68 w 99"/>
                  <a:gd name="T35" fmla="*/ 90 h 117"/>
                  <a:gd name="T36" fmla="*/ 72 w 99"/>
                  <a:gd name="T37" fmla="*/ 87 h 117"/>
                  <a:gd name="T38" fmla="*/ 74 w 99"/>
                  <a:gd name="T39" fmla="*/ 85 h 117"/>
                  <a:gd name="T40" fmla="*/ 99 w 99"/>
                  <a:gd name="T41" fmla="*/ 92 h 117"/>
                  <a:gd name="T42" fmla="*/ 91 w 99"/>
                  <a:gd name="T43" fmla="*/ 103 h 117"/>
                  <a:gd name="T44" fmla="*/ 82 w 99"/>
                  <a:gd name="T45" fmla="*/ 111 h 117"/>
                  <a:gd name="T46" fmla="*/ 63 w 99"/>
                  <a:gd name="T47" fmla="*/ 117 h 117"/>
                  <a:gd name="T48" fmla="*/ 27 w 99"/>
                  <a:gd name="T49" fmla="*/ 116 h 117"/>
                  <a:gd name="T50" fmla="*/ 15 w 99"/>
                  <a:gd name="T51" fmla="*/ 110 h 117"/>
                  <a:gd name="T52" fmla="*/ 9 w 99"/>
                  <a:gd name="T53" fmla="*/ 104 h 117"/>
                  <a:gd name="T54" fmla="*/ 5 w 99"/>
                  <a:gd name="T55" fmla="*/ 99 h 117"/>
                  <a:gd name="T56" fmla="*/ 0 w 99"/>
                  <a:gd name="T57" fmla="*/ 83 h 117"/>
                  <a:gd name="T58" fmla="*/ 1 w 99"/>
                  <a:gd name="T59" fmla="*/ 27 h 117"/>
                  <a:gd name="T60" fmla="*/ 7 w 99"/>
                  <a:gd name="T61" fmla="*/ 17 h 117"/>
                  <a:gd name="T62" fmla="*/ 12 w 99"/>
                  <a:gd name="T63" fmla="*/ 12 h 117"/>
                  <a:gd name="T64" fmla="*/ 18 w 99"/>
                  <a:gd name="T65" fmla="*/ 7 h 117"/>
                  <a:gd name="T66" fmla="*/ 37 w 99"/>
                  <a:gd name="T6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117">
                    <a:moveTo>
                      <a:pt x="37" y="0"/>
                    </a:moveTo>
                    <a:lnTo>
                      <a:pt x="62" y="0"/>
                    </a:lnTo>
                    <a:lnTo>
                      <a:pt x="72" y="2"/>
                    </a:lnTo>
                    <a:lnTo>
                      <a:pt x="81" y="8"/>
                    </a:lnTo>
                    <a:lnTo>
                      <a:pt x="85" y="11"/>
                    </a:lnTo>
                    <a:lnTo>
                      <a:pt x="90" y="16"/>
                    </a:lnTo>
                    <a:lnTo>
                      <a:pt x="95" y="22"/>
                    </a:lnTo>
                    <a:lnTo>
                      <a:pt x="98" y="27"/>
                    </a:lnTo>
                    <a:lnTo>
                      <a:pt x="73" y="34"/>
                    </a:lnTo>
                    <a:lnTo>
                      <a:pt x="73" y="34"/>
                    </a:lnTo>
                    <a:lnTo>
                      <a:pt x="73" y="33"/>
                    </a:lnTo>
                    <a:lnTo>
                      <a:pt x="71" y="32"/>
                    </a:lnTo>
                    <a:lnTo>
                      <a:pt x="70" y="31"/>
                    </a:lnTo>
                    <a:lnTo>
                      <a:pt x="68" y="29"/>
                    </a:lnTo>
                    <a:lnTo>
                      <a:pt x="66" y="27"/>
                    </a:lnTo>
                    <a:lnTo>
                      <a:pt x="64" y="26"/>
                    </a:lnTo>
                    <a:lnTo>
                      <a:pt x="63" y="26"/>
                    </a:lnTo>
                    <a:lnTo>
                      <a:pt x="37" y="26"/>
                    </a:lnTo>
                    <a:lnTo>
                      <a:pt x="36" y="26"/>
                    </a:lnTo>
                    <a:lnTo>
                      <a:pt x="32" y="28"/>
                    </a:lnTo>
                    <a:lnTo>
                      <a:pt x="29" y="31"/>
                    </a:lnTo>
                    <a:lnTo>
                      <a:pt x="27" y="34"/>
                    </a:lnTo>
                    <a:lnTo>
                      <a:pt x="27" y="35"/>
                    </a:lnTo>
                    <a:lnTo>
                      <a:pt x="27" y="36"/>
                    </a:lnTo>
                    <a:lnTo>
                      <a:pt x="27" y="82"/>
                    </a:lnTo>
                    <a:lnTo>
                      <a:pt x="27" y="83"/>
                    </a:lnTo>
                    <a:lnTo>
                      <a:pt x="27" y="84"/>
                    </a:lnTo>
                    <a:lnTo>
                      <a:pt x="29" y="87"/>
                    </a:lnTo>
                    <a:lnTo>
                      <a:pt x="32" y="90"/>
                    </a:lnTo>
                    <a:lnTo>
                      <a:pt x="36" y="92"/>
                    </a:lnTo>
                    <a:lnTo>
                      <a:pt x="36" y="92"/>
                    </a:lnTo>
                    <a:lnTo>
                      <a:pt x="36" y="92"/>
                    </a:lnTo>
                    <a:lnTo>
                      <a:pt x="37" y="92"/>
                    </a:lnTo>
                    <a:lnTo>
                      <a:pt x="64" y="92"/>
                    </a:lnTo>
                    <a:lnTo>
                      <a:pt x="66" y="92"/>
                    </a:lnTo>
                    <a:lnTo>
                      <a:pt x="68" y="90"/>
                    </a:lnTo>
                    <a:lnTo>
                      <a:pt x="70" y="89"/>
                    </a:lnTo>
                    <a:lnTo>
                      <a:pt x="72" y="87"/>
                    </a:lnTo>
                    <a:lnTo>
                      <a:pt x="74" y="85"/>
                    </a:lnTo>
                    <a:lnTo>
                      <a:pt x="74" y="85"/>
                    </a:lnTo>
                    <a:lnTo>
                      <a:pt x="74" y="84"/>
                    </a:lnTo>
                    <a:lnTo>
                      <a:pt x="99" y="92"/>
                    </a:lnTo>
                    <a:lnTo>
                      <a:pt x="96" y="97"/>
                    </a:lnTo>
                    <a:lnTo>
                      <a:pt x="91" y="103"/>
                    </a:lnTo>
                    <a:lnTo>
                      <a:pt x="86" y="108"/>
                    </a:lnTo>
                    <a:lnTo>
                      <a:pt x="82" y="111"/>
                    </a:lnTo>
                    <a:lnTo>
                      <a:pt x="73" y="115"/>
                    </a:lnTo>
                    <a:lnTo>
                      <a:pt x="63" y="117"/>
                    </a:lnTo>
                    <a:lnTo>
                      <a:pt x="37" y="117"/>
                    </a:lnTo>
                    <a:lnTo>
                      <a:pt x="27" y="116"/>
                    </a:lnTo>
                    <a:lnTo>
                      <a:pt x="18" y="112"/>
                    </a:lnTo>
                    <a:lnTo>
                      <a:pt x="15" y="110"/>
                    </a:lnTo>
                    <a:lnTo>
                      <a:pt x="12" y="107"/>
                    </a:lnTo>
                    <a:lnTo>
                      <a:pt x="9" y="104"/>
                    </a:lnTo>
                    <a:lnTo>
                      <a:pt x="7" y="101"/>
                    </a:lnTo>
                    <a:lnTo>
                      <a:pt x="5" y="99"/>
                    </a:lnTo>
                    <a:lnTo>
                      <a:pt x="1" y="91"/>
                    </a:lnTo>
                    <a:lnTo>
                      <a:pt x="0" y="83"/>
                    </a:lnTo>
                    <a:lnTo>
                      <a:pt x="0" y="35"/>
                    </a:lnTo>
                    <a:lnTo>
                      <a:pt x="1" y="27"/>
                    </a:lnTo>
                    <a:lnTo>
                      <a:pt x="5" y="19"/>
                    </a:lnTo>
                    <a:lnTo>
                      <a:pt x="7" y="17"/>
                    </a:lnTo>
                    <a:lnTo>
                      <a:pt x="9" y="14"/>
                    </a:lnTo>
                    <a:lnTo>
                      <a:pt x="12" y="12"/>
                    </a:lnTo>
                    <a:lnTo>
                      <a:pt x="15" y="9"/>
                    </a:lnTo>
                    <a:lnTo>
                      <a:pt x="18" y="7"/>
                    </a:lnTo>
                    <a:lnTo>
                      <a:pt x="27"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7" name="Freeform 28"/>
              <p:cNvSpPr>
                <a:spLocks/>
              </p:cNvSpPr>
              <p:nvPr userDrawn="1"/>
            </p:nvSpPr>
            <p:spPr bwMode="auto">
              <a:xfrm>
                <a:off x="-349250" y="4432300"/>
                <a:ext cx="77788" cy="125413"/>
              </a:xfrm>
              <a:custGeom>
                <a:avLst/>
                <a:gdLst>
                  <a:gd name="T0" fmla="*/ 0 w 97"/>
                  <a:gd name="T1" fmla="*/ 0 h 158"/>
                  <a:gd name="T2" fmla="*/ 26 w 97"/>
                  <a:gd name="T3" fmla="*/ 0 h 158"/>
                  <a:gd name="T4" fmla="*/ 26 w 97"/>
                  <a:gd name="T5" fmla="*/ 49 h 158"/>
                  <a:gd name="T6" fmla="*/ 30 w 97"/>
                  <a:gd name="T7" fmla="*/ 47 h 158"/>
                  <a:gd name="T8" fmla="*/ 33 w 97"/>
                  <a:gd name="T9" fmla="*/ 44 h 158"/>
                  <a:gd name="T10" fmla="*/ 37 w 97"/>
                  <a:gd name="T11" fmla="*/ 43 h 158"/>
                  <a:gd name="T12" fmla="*/ 42 w 97"/>
                  <a:gd name="T13" fmla="*/ 42 h 158"/>
                  <a:gd name="T14" fmla="*/ 61 w 97"/>
                  <a:gd name="T15" fmla="*/ 42 h 158"/>
                  <a:gd name="T16" fmla="*/ 70 w 97"/>
                  <a:gd name="T17" fmla="*/ 43 h 158"/>
                  <a:gd name="T18" fmla="*/ 79 w 97"/>
                  <a:gd name="T19" fmla="*/ 49 h 158"/>
                  <a:gd name="T20" fmla="*/ 82 w 97"/>
                  <a:gd name="T21" fmla="*/ 50 h 158"/>
                  <a:gd name="T22" fmla="*/ 84 w 97"/>
                  <a:gd name="T23" fmla="*/ 53 h 158"/>
                  <a:gd name="T24" fmla="*/ 87 w 97"/>
                  <a:gd name="T25" fmla="*/ 55 h 158"/>
                  <a:gd name="T26" fmla="*/ 89 w 97"/>
                  <a:gd name="T27" fmla="*/ 58 h 158"/>
                  <a:gd name="T28" fmla="*/ 91 w 97"/>
                  <a:gd name="T29" fmla="*/ 60 h 158"/>
                  <a:gd name="T30" fmla="*/ 92 w 97"/>
                  <a:gd name="T31" fmla="*/ 62 h 158"/>
                  <a:gd name="T32" fmla="*/ 96 w 97"/>
                  <a:gd name="T33" fmla="*/ 69 h 158"/>
                  <a:gd name="T34" fmla="*/ 97 w 97"/>
                  <a:gd name="T35" fmla="*/ 78 h 158"/>
                  <a:gd name="T36" fmla="*/ 97 w 97"/>
                  <a:gd name="T37" fmla="*/ 158 h 158"/>
                  <a:gd name="T38" fmla="*/ 71 w 97"/>
                  <a:gd name="T39" fmla="*/ 158 h 158"/>
                  <a:gd name="T40" fmla="*/ 71 w 97"/>
                  <a:gd name="T41" fmla="*/ 78 h 158"/>
                  <a:gd name="T42" fmla="*/ 70 w 97"/>
                  <a:gd name="T43" fmla="*/ 77 h 158"/>
                  <a:gd name="T44" fmla="*/ 70 w 97"/>
                  <a:gd name="T45" fmla="*/ 77 h 158"/>
                  <a:gd name="T46" fmla="*/ 67 w 97"/>
                  <a:gd name="T47" fmla="*/ 74 h 158"/>
                  <a:gd name="T48" fmla="*/ 65 w 97"/>
                  <a:gd name="T49" fmla="*/ 71 h 158"/>
                  <a:gd name="T50" fmla="*/ 62 w 97"/>
                  <a:gd name="T51" fmla="*/ 68 h 158"/>
                  <a:gd name="T52" fmla="*/ 61 w 97"/>
                  <a:gd name="T53" fmla="*/ 68 h 158"/>
                  <a:gd name="T54" fmla="*/ 60 w 97"/>
                  <a:gd name="T55" fmla="*/ 68 h 158"/>
                  <a:gd name="T56" fmla="*/ 42 w 97"/>
                  <a:gd name="T57" fmla="*/ 68 h 158"/>
                  <a:gd name="T58" fmla="*/ 39 w 97"/>
                  <a:gd name="T59" fmla="*/ 69 h 158"/>
                  <a:gd name="T60" fmla="*/ 34 w 97"/>
                  <a:gd name="T61" fmla="*/ 72 h 158"/>
                  <a:gd name="T62" fmla="*/ 29 w 97"/>
                  <a:gd name="T63" fmla="*/ 76 h 158"/>
                  <a:gd name="T64" fmla="*/ 26 w 97"/>
                  <a:gd name="T65" fmla="*/ 80 h 158"/>
                  <a:gd name="T66" fmla="*/ 26 w 97"/>
                  <a:gd name="T67" fmla="*/ 158 h 158"/>
                  <a:gd name="T68" fmla="*/ 0 w 97"/>
                  <a:gd name="T69" fmla="*/ 158 h 158"/>
                  <a:gd name="T70" fmla="*/ 0 w 97"/>
                  <a:gd name="T7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158">
                    <a:moveTo>
                      <a:pt x="0" y="0"/>
                    </a:moveTo>
                    <a:lnTo>
                      <a:pt x="26" y="0"/>
                    </a:lnTo>
                    <a:lnTo>
                      <a:pt x="26" y="49"/>
                    </a:lnTo>
                    <a:lnTo>
                      <a:pt x="30" y="47"/>
                    </a:lnTo>
                    <a:lnTo>
                      <a:pt x="33" y="44"/>
                    </a:lnTo>
                    <a:lnTo>
                      <a:pt x="37" y="43"/>
                    </a:lnTo>
                    <a:lnTo>
                      <a:pt x="42" y="42"/>
                    </a:lnTo>
                    <a:lnTo>
                      <a:pt x="61" y="42"/>
                    </a:lnTo>
                    <a:lnTo>
                      <a:pt x="70" y="43"/>
                    </a:lnTo>
                    <a:lnTo>
                      <a:pt x="79" y="49"/>
                    </a:lnTo>
                    <a:lnTo>
                      <a:pt x="82" y="50"/>
                    </a:lnTo>
                    <a:lnTo>
                      <a:pt x="84" y="53"/>
                    </a:lnTo>
                    <a:lnTo>
                      <a:pt x="87" y="55"/>
                    </a:lnTo>
                    <a:lnTo>
                      <a:pt x="89" y="58"/>
                    </a:lnTo>
                    <a:lnTo>
                      <a:pt x="91" y="60"/>
                    </a:lnTo>
                    <a:lnTo>
                      <a:pt x="92" y="62"/>
                    </a:lnTo>
                    <a:lnTo>
                      <a:pt x="96" y="69"/>
                    </a:lnTo>
                    <a:lnTo>
                      <a:pt x="97" y="78"/>
                    </a:lnTo>
                    <a:lnTo>
                      <a:pt x="97" y="158"/>
                    </a:lnTo>
                    <a:lnTo>
                      <a:pt x="71" y="158"/>
                    </a:lnTo>
                    <a:lnTo>
                      <a:pt x="71" y="78"/>
                    </a:lnTo>
                    <a:lnTo>
                      <a:pt x="70" y="77"/>
                    </a:lnTo>
                    <a:lnTo>
                      <a:pt x="70" y="77"/>
                    </a:lnTo>
                    <a:lnTo>
                      <a:pt x="67" y="74"/>
                    </a:lnTo>
                    <a:lnTo>
                      <a:pt x="65" y="71"/>
                    </a:lnTo>
                    <a:lnTo>
                      <a:pt x="62" y="68"/>
                    </a:lnTo>
                    <a:lnTo>
                      <a:pt x="61" y="68"/>
                    </a:lnTo>
                    <a:lnTo>
                      <a:pt x="60" y="68"/>
                    </a:lnTo>
                    <a:lnTo>
                      <a:pt x="42" y="68"/>
                    </a:lnTo>
                    <a:lnTo>
                      <a:pt x="39" y="69"/>
                    </a:lnTo>
                    <a:lnTo>
                      <a:pt x="34" y="72"/>
                    </a:lnTo>
                    <a:lnTo>
                      <a:pt x="29" y="76"/>
                    </a:lnTo>
                    <a:lnTo>
                      <a:pt x="26" y="80"/>
                    </a:lnTo>
                    <a:lnTo>
                      <a:pt x="26" y="158"/>
                    </a:lnTo>
                    <a:lnTo>
                      <a:pt x="0" y="15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8" name="Freeform 29"/>
              <p:cNvSpPr>
                <a:spLocks/>
              </p:cNvSpPr>
              <p:nvPr userDrawn="1"/>
            </p:nvSpPr>
            <p:spPr bwMode="auto">
              <a:xfrm>
                <a:off x="-244475" y="4467225"/>
                <a:ext cx="79375" cy="90488"/>
              </a:xfrm>
              <a:custGeom>
                <a:avLst/>
                <a:gdLst>
                  <a:gd name="T0" fmla="*/ 0 w 101"/>
                  <a:gd name="T1" fmla="*/ 0 h 116"/>
                  <a:gd name="T2" fmla="*/ 26 w 101"/>
                  <a:gd name="T3" fmla="*/ 0 h 116"/>
                  <a:gd name="T4" fmla="*/ 26 w 101"/>
                  <a:gd name="T5" fmla="*/ 81 h 116"/>
                  <a:gd name="T6" fmla="*/ 26 w 101"/>
                  <a:gd name="T7" fmla="*/ 82 h 116"/>
                  <a:gd name="T8" fmla="*/ 27 w 101"/>
                  <a:gd name="T9" fmla="*/ 83 h 116"/>
                  <a:gd name="T10" fmla="*/ 29 w 101"/>
                  <a:gd name="T11" fmla="*/ 86 h 116"/>
                  <a:gd name="T12" fmla="*/ 32 w 101"/>
                  <a:gd name="T13" fmla="*/ 88 h 116"/>
                  <a:gd name="T14" fmla="*/ 35 w 101"/>
                  <a:gd name="T15" fmla="*/ 91 h 116"/>
                  <a:gd name="T16" fmla="*/ 36 w 101"/>
                  <a:gd name="T17" fmla="*/ 91 h 116"/>
                  <a:gd name="T18" fmla="*/ 37 w 101"/>
                  <a:gd name="T19" fmla="*/ 91 h 116"/>
                  <a:gd name="T20" fmla="*/ 56 w 101"/>
                  <a:gd name="T21" fmla="*/ 91 h 116"/>
                  <a:gd name="T22" fmla="*/ 57 w 101"/>
                  <a:gd name="T23" fmla="*/ 91 h 116"/>
                  <a:gd name="T24" fmla="*/ 59 w 101"/>
                  <a:gd name="T25" fmla="*/ 90 h 116"/>
                  <a:gd name="T26" fmla="*/ 62 w 101"/>
                  <a:gd name="T27" fmla="*/ 88 h 116"/>
                  <a:gd name="T28" fmla="*/ 64 w 101"/>
                  <a:gd name="T29" fmla="*/ 86 h 116"/>
                  <a:gd name="T30" fmla="*/ 67 w 101"/>
                  <a:gd name="T31" fmla="*/ 84 h 116"/>
                  <a:gd name="T32" fmla="*/ 69 w 101"/>
                  <a:gd name="T33" fmla="*/ 82 h 116"/>
                  <a:gd name="T34" fmla="*/ 71 w 101"/>
                  <a:gd name="T35" fmla="*/ 80 h 116"/>
                  <a:gd name="T36" fmla="*/ 71 w 101"/>
                  <a:gd name="T37" fmla="*/ 0 h 116"/>
                  <a:gd name="T38" fmla="*/ 98 w 101"/>
                  <a:gd name="T39" fmla="*/ 0 h 116"/>
                  <a:gd name="T40" fmla="*/ 98 w 101"/>
                  <a:gd name="T41" fmla="*/ 91 h 116"/>
                  <a:gd name="T42" fmla="*/ 101 w 101"/>
                  <a:gd name="T43" fmla="*/ 115 h 116"/>
                  <a:gd name="T44" fmla="*/ 74 w 101"/>
                  <a:gd name="T45" fmla="*/ 115 h 116"/>
                  <a:gd name="T46" fmla="*/ 73 w 101"/>
                  <a:gd name="T47" fmla="*/ 108 h 116"/>
                  <a:gd name="T48" fmla="*/ 65 w 101"/>
                  <a:gd name="T49" fmla="*/ 113 h 116"/>
                  <a:gd name="T50" fmla="*/ 56 w 101"/>
                  <a:gd name="T51" fmla="*/ 116 h 116"/>
                  <a:gd name="T52" fmla="*/ 37 w 101"/>
                  <a:gd name="T53" fmla="*/ 116 h 116"/>
                  <a:gd name="T54" fmla="*/ 27 w 101"/>
                  <a:gd name="T55" fmla="*/ 115 h 116"/>
                  <a:gd name="T56" fmla="*/ 17 w 101"/>
                  <a:gd name="T57" fmla="*/ 110 h 116"/>
                  <a:gd name="T58" fmla="*/ 15 w 101"/>
                  <a:gd name="T59" fmla="*/ 108 h 116"/>
                  <a:gd name="T60" fmla="*/ 12 w 101"/>
                  <a:gd name="T61" fmla="*/ 106 h 116"/>
                  <a:gd name="T62" fmla="*/ 9 w 101"/>
                  <a:gd name="T63" fmla="*/ 103 h 116"/>
                  <a:gd name="T64" fmla="*/ 7 w 101"/>
                  <a:gd name="T65" fmla="*/ 100 h 116"/>
                  <a:gd name="T66" fmla="*/ 5 w 101"/>
                  <a:gd name="T67" fmla="*/ 98 h 116"/>
                  <a:gd name="T68" fmla="*/ 1 w 101"/>
                  <a:gd name="T69" fmla="*/ 90 h 116"/>
                  <a:gd name="T70" fmla="*/ 0 w 101"/>
                  <a:gd name="T71" fmla="*/ 81 h 116"/>
                  <a:gd name="T72" fmla="*/ 0 w 101"/>
                  <a:gd name="T7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1" h="116">
                    <a:moveTo>
                      <a:pt x="0" y="0"/>
                    </a:moveTo>
                    <a:lnTo>
                      <a:pt x="26" y="0"/>
                    </a:lnTo>
                    <a:lnTo>
                      <a:pt x="26" y="81"/>
                    </a:lnTo>
                    <a:lnTo>
                      <a:pt x="26" y="82"/>
                    </a:lnTo>
                    <a:lnTo>
                      <a:pt x="27" y="83"/>
                    </a:lnTo>
                    <a:lnTo>
                      <a:pt x="29" y="86"/>
                    </a:lnTo>
                    <a:lnTo>
                      <a:pt x="32" y="88"/>
                    </a:lnTo>
                    <a:lnTo>
                      <a:pt x="35" y="91"/>
                    </a:lnTo>
                    <a:lnTo>
                      <a:pt x="36" y="91"/>
                    </a:lnTo>
                    <a:lnTo>
                      <a:pt x="37" y="91"/>
                    </a:lnTo>
                    <a:lnTo>
                      <a:pt x="56" y="91"/>
                    </a:lnTo>
                    <a:lnTo>
                      <a:pt x="57" y="91"/>
                    </a:lnTo>
                    <a:lnTo>
                      <a:pt x="59" y="90"/>
                    </a:lnTo>
                    <a:lnTo>
                      <a:pt x="62" y="88"/>
                    </a:lnTo>
                    <a:lnTo>
                      <a:pt x="64" y="86"/>
                    </a:lnTo>
                    <a:lnTo>
                      <a:pt x="67" y="84"/>
                    </a:lnTo>
                    <a:lnTo>
                      <a:pt x="69" y="82"/>
                    </a:lnTo>
                    <a:lnTo>
                      <a:pt x="71" y="80"/>
                    </a:lnTo>
                    <a:lnTo>
                      <a:pt x="71" y="0"/>
                    </a:lnTo>
                    <a:lnTo>
                      <a:pt x="98" y="0"/>
                    </a:lnTo>
                    <a:lnTo>
                      <a:pt x="98" y="91"/>
                    </a:lnTo>
                    <a:lnTo>
                      <a:pt x="101" y="115"/>
                    </a:lnTo>
                    <a:lnTo>
                      <a:pt x="74" y="115"/>
                    </a:lnTo>
                    <a:lnTo>
                      <a:pt x="73" y="108"/>
                    </a:lnTo>
                    <a:lnTo>
                      <a:pt x="65" y="113"/>
                    </a:lnTo>
                    <a:lnTo>
                      <a:pt x="56" y="116"/>
                    </a:lnTo>
                    <a:lnTo>
                      <a:pt x="37" y="116"/>
                    </a:lnTo>
                    <a:lnTo>
                      <a:pt x="27" y="115"/>
                    </a:lnTo>
                    <a:lnTo>
                      <a:pt x="17" y="110"/>
                    </a:lnTo>
                    <a:lnTo>
                      <a:pt x="15" y="108"/>
                    </a:lnTo>
                    <a:lnTo>
                      <a:pt x="12" y="106"/>
                    </a:lnTo>
                    <a:lnTo>
                      <a:pt x="9" y="103"/>
                    </a:lnTo>
                    <a:lnTo>
                      <a:pt x="7" y="100"/>
                    </a:lnTo>
                    <a:lnTo>
                      <a:pt x="5" y="98"/>
                    </a:lnTo>
                    <a:lnTo>
                      <a:pt x="1" y="90"/>
                    </a:lnTo>
                    <a:lnTo>
                      <a:pt x="0" y="8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9" name="Freeform 30"/>
              <p:cNvSpPr>
                <a:spLocks/>
              </p:cNvSpPr>
              <p:nvPr userDrawn="1"/>
            </p:nvSpPr>
            <p:spPr bwMode="auto">
              <a:xfrm>
                <a:off x="-138113" y="4432300"/>
                <a:ext cx="22225" cy="125413"/>
              </a:xfrm>
              <a:custGeom>
                <a:avLst/>
                <a:gdLst>
                  <a:gd name="T0" fmla="*/ 0 w 28"/>
                  <a:gd name="T1" fmla="*/ 0 h 158"/>
                  <a:gd name="T2" fmla="*/ 26 w 28"/>
                  <a:gd name="T3" fmla="*/ 0 h 158"/>
                  <a:gd name="T4" fmla="*/ 26 w 28"/>
                  <a:gd name="T5" fmla="*/ 136 h 158"/>
                  <a:gd name="T6" fmla="*/ 26 w 28"/>
                  <a:gd name="T7" fmla="*/ 141 h 158"/>
                  <a:gd name="T8" fmla="*/ 27 w 28"/>
                  <a:gd name="T9" fmla="*/ 148 h 158"/>
                  <a:gd name="T10" fmla="*/ 28 w 28"/>
                  <a:gd name="T11" fmla="*/ 158 h 158"/>
                  <a:gd name="T12" fmla="*/ 2 w 28"/>
                  <a:gd name="T13" fmla="*/ 158 h 158"/>
                  <a:gd name="T14" fmla="*/ 1 w 28"/>
                  <a:gd name="T15" fmla="*/ 152 h 158"/>
                  <a:gd name="T16" fmla="*/ 0 w 28"/>
                  <a:gd name="T17" fmla="*/ 145 h 158"/>
                  <a:gd name="T18" fmla="*/ 0 w 28"/>
                  <a:gd name="T19" fmla="*/ 138 h 158"/>
                  <a:gd name="T20" fmla="*/ 0 w 28"/>
                  <a:gd name="T2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58">
                    <a:moveTo>
                      <a:pt x="0" y="0"/>
                    </a:moveTo>
                    <a:lnTo>
                      <a:pt x="26" y="0"/>
                    </a:lnTo>
                    <a:lnTo>
                      <a:pt x="26" y="136"/>
                    </a:lnTo>
                    <a:lnTo>
                      <a:pt x="26" y="141"/>
                    </a:lnTo>
                    <a:lnTo>
                      <a:pt x="27" y="148"/>
                    </a:lnTo>
                    <a:lnTo>
                      <a:pt x="28" y="158"/>
                    </a:lnTo>
                    <a:lnTo>
                      <a:pt x="2" y="158"/>
                    </a:lnTo>
                    <a:lnTo>
                      <a:pt x="1" y="152"/>
                    </a:lnTo>
                    <a:lnTo>
                      <a:pt x="0" y="145"/>
                    </a:lnTo>
                    <a:lnTo>
                      <a:pt x="0" y="13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0" name="Freeform 31"/>
              <p:cNvSpPr>
                <a:spLocks noEditPoints="1"/>
              </p:cNvSpPr>
              <p:nvPr userDrawn="1"/>
            </p:nvSpPr>
            <p:spPr bwMode="auto">
              <a:xfrm>
                <a:off x="-85725" y="4465638"/>
                <a:ext cx="77788" cy="92075"/>
              </a:xfrm>
              <a:custGeom>
                <a:avLst/>
                <a:gdLst>
                  <a:gd name="T0" fmla="*/ 35 w 97"/>
                  <a:gd name="T1" fmla="*/ 26 h 117"/>
                  <a:gd name="T2" fmla="*/ 30 w 97"/>
                  <a:gd name="T3" fmla="*/ 30 h 117"/>
                  <a:gd name="T4" fmla="*/ 26 w 97"/>
                  <a:gd name="T5" fmla="*/ 34 h 117"/>
                  <a:gd name="T6" fmla="*/ 26 w 97"/>
                  <a:gd name="T7" fmla="*/ 36 h 117"/>
                  <a:gd name="T8" fmla="*/ 71 w 97"/>
                  <a:gd name="T9" fmla="*/ 48 h 117"/>
                  <a:gd name="T10" fmla="*/ 71 w 97"/>
                  <a:gd name="T11" fmla="*/ 35 h 117"/>
                  <a:gd name="T12" fmla="*/ 69 w 97"/>
                  <a:gd name="T13" fmla="*/ 32 h 117"/>
                  <a:gd name="T14" fmla="*/ 65 w 97"/>
                  <a:gd name="T15" fmla="*/ 28 h 117"/>
                  <a:gd name="T16" fmla="*/ 61 w 97"/>
                  <a:gd name="T17" fmla="*/ 26 h 117"/>
                  <a:gd name="T18" fmla="*/ 37 w 97"/>
                  <a:gd name="T19" fmla="*/ 0 h 117"/>
                  <a:gd name="T20" fmla="*/ 71 w 97"/>
                  <a:gd name="T21" fmla="*/ 1 h 117"/>
                  <a:gd name="T22" fmla="*/ 83 w 97"/>
                  <a:gd name="T23" fmla="*/ 9 h 117"/>
                  <a:gd name="T24" fmla="*/ 88 w 97"/>
                  <a:gd name="T25" fmla="*/ 14 h 117"/>
                  <a:gd name="T26" fmla="*/ 93 w 97"/>
                  <a:gd name="T27" fmla="*/ 19 h 117"/>
                  <a:gd name="T28" fmla="*/ 97 w 97"/>
                  <a:gd name="T29" fmla="*/ 35 h 117"/>
                  <a:gd name="T30" fmla="*/ 26 w 97"/>
                  <a:gd name="T31" fmla="*/ 72 h 117"/>
                  <a:gd name="T32" fmla="*/ 26 w 97"/>
                  <a:gd name="T33" fmla="*/ 83 h 117"/>
                  <a:gd name="T34" fmla="*/ 28 w 97"/>
                  <a:gd name="T35" fmla="*/ 86 h 117"/>
                  <a:gd name="T36" fmla="*/ 33 w 97"/>
                  <a:gd name="T37" fmla="*/ 90 h 117"/>
                  <a:gd name="T38" fmla="*/ 37 w 97"/>
                  <a:gd name="T39" fmla="*/ 92 h 117"/>
                  <a:gd name="T40" fmla="*/ 64 w 97"/>
                  <a:gd name="T41" fmla="*/ 92 h 117"/>
                  <a:gd name="T42" fmla="*/ 69 w 97"/>
                  <a:gd name="T43" fmla="*/ 89 h 117"/>
                  <a:gd name="T44" fmla="*/ 72 w 97"/>
                  <a:gd name="T45" fmla="*/ 85 h 117"/>
                  <a:gd name="T46" fmla="*/ 73 w 97"/>
                  <a:gd name="T47" fmla="*/ 85 h 117"/>
                  <a:gd name="T48" fmla="*/ 97 w 97"/>
                  <a:gd name="T49" fmla="*/ 92 h 117"/>
                  <a:gd name="T50" fmla="*/ 89 w 97"/>
                  <a:gd name="T51" fmla="*/ 103 h 117"/>
                  <a:gd name="T52" fmla="*/ 80 w 97"/>
                  <a:gd name="T53" fmla="*/ 111 h 117"/>
                  <a:gd name="T54" fmla="*/ 61 w 97"/>
                  <a:gd name="T55" fmla="*/ 117 h 117"/>
                  <a:gd name="T56" fmla="*/ 27 w 97"/>
                  <a:gd name="T57" fmla="*/ 116 h 117"/>
                  <a:gd name="T58" fmla="*/ 15 w 97"/>
                  <a:gd name="T59" fmla="*/ 110 h 117"/>
                  <a:gd name="T60" fmla="*/ 10 w 97"/>
                  <a:gd name="T61" fmla="*/ 105 h 117"/>
                  <a:gd name="T62" fmla="*/ 6 w 97"/>
                  <a:gd name="T63" fmla="*/ 101 h 117"/>
                  <a:gd name="T64" fmla="*/ 1 w 97"/>
                  <a:gd name="T65" fmla="*/ 91 h 117"/>
                  <a:gd name="T66" fmla="*/ 0 w 97"/>
                  <a:gd name="T67" fmla="*/ 35 h 117"/>
                  <a:gd name="T68" fmla="*/ 5 w 97"/>
                  <a:gd name="T69" fmla="*/ 19 h 117"/>
                  <a:gd name="T70" fmla="*/ 8 w 97"/>
                  <a:gd name="T71" fmla="*/ 15 h 117"/>
                  <a:gd name="T72" fmla="*/ 13 w 97"/>
                  <a:gd name="T73" fmla="*/ 11 h 117"/>
                  <a:gd name="T74" fmla="*/ 17 w 97"/>
                  <a:gd name="T75" fmla="*/ 7 h 117"/>
                  <a:gd name="T76" fmla="*/ 37 w 97"/>
                  <a:gd name="T7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7" h="117">
                    <a:moveTo>
                      <a:pt x="37" y="26"/>
                    </a:moveTo>
                    <a:lnTo>
                      <a:pt x="35" y="26"/>
                    </a:lnTo>
                    <a:lnTo>
                      <a:pt x="33" y="28"/>
                    </a:lnTo>
                    <a:lnTo>
                      <a:pt x="30" y="30"/>
                    </a:lnTo>
                    <a:lnTo>
                      <a:pt x="28" y="32"/>
                    </a:lnTo>
                    <a:lnTo>
                      <a:pt x="26" y="34"/>
                    </a:lnTo>
                    <a:lnTo>
                      <a:pt x="26" y="35"/>
                    </a:lnTo>
                    <a:lnTo>
                      <a:pt x="26" y="36"/>
                    </a:lnTo>
                    <a:lnTo>
                      <a:pt x="26" y="48"/>
                    </a:lnTo>
                    <a:lnTo>
                      <a:pt x="71" y="48"/>
                    </a:lnTo>
                    <a:lnTo>
                      <a:pt x="71" y="36"/>
                    </a:lnTo>
                    <a:lnTo>
                      <a:pt x="71" y="35"/>
                    </a:lnTo>
                    <a:lnTo>
                      <a:pt x="71" y="34"/>
                    </a:lnTo>
                    <a:lnTo>
                      <a:pt x="69" y="32"/>
                    </a:lnTo>
                    <a:lnTo>
                      <a:pt x="67" y="30"/>
                    </a:lnTo>
                    <a:lnTo>
                      <a:pt x="65" y="28"/>
                    </a:lnTo>
                    <a:lnTo>
                      <a:pt x="62" y="26"/>
                    </a:lnTo>
                    <a:lnTo>
                      <a:pt x="61" y="26"/>
                    </a:lnTo>
                    <a:lnTo>
                      <a:pt x="37" y="26"/>
                    </a:lnTo>
                    <a:close/>
                    <a:moveTo>
                      <a:pt x="37" y="0"/>
                    </a:moveTo>
                    <a:lnTo>
                      <a:pt x="61" y="0"/>
                    </a:lnTo>
                    <a:lnTo>
                      <a:pt x="71" y="1"/>
                    </a:lnTo>
                    <a:lnTo>
                      <a:pt x="80" y="7"/>
                    </a:lnTo>
                    <a:lnTo>
                      <a:pt x="83" y="9"/>
                    </a:lnTo>
                    <a:lnTo>
                      <a:pt x="86" y="12"/>
                    </a:lnTo>
                    <a:lnTo>
                      <a:pt x="88" y="14"/>
                    </a:lnTo>
                    <a:lnTo>
                      <a:pt x="91" y="17"/>
                    </a:lnTo>
                    <a:lnTo>
                      <a:pt x="93" y="19"/>
                    </a:lnTo>
                    <a:lnTo>
                      <a:pt x="96" y="27"/>
                    </a:lnTo>
                    <a:lnTo>
                      <a:pt x="97" y="35"/>
                    </a:lnTo>
                    <a:lnTo>
                      <a:pt x="97" y="72"/>
                    </a:lnTo>
                    <a:lnTo>
                      <a:pt x="26" y="72"/>
                    </a:lnTo>
                    <a:lnTo>
                      <a:pt x="26" y="82"/>
                    </a:lnTo>
                    <a:lnTo>
                      <a:pt x="26" y="83"/>
                    </a:lnTo>
                    <a:lnTo>
                      <a:pt x="26" y="84"/>
                    </a:lnTo>
                    <a:lnTo>
                      <a:pt x="28" y="86"/>
                    </a:lnTo>
                    <a:lnTo>
                      <a:pt x="30" y="88"/>
                    </a:lnTo>
                    <a:lnTo>
                      <a:pt x="33" y="90"/>
                    </a:lnTo>
                    <a:lnTo>
                      <a:pt x="35" y="92"/>
                    </a:lnTo>
                    <a:lnTo>
                      <a:pt x="37" y="92"/>
                    </a:lnTo>
                    <a:lnTo>
                      <a:pt x="62" y="92"/>
                    </a:lnTo>
                    <a:lnTo>
                      <a:pt x="64" y="92"/>
                    </a:lnTo>
                    <a:lnTo>
                      <a:pt x="66" y="90"/>
                    </a:lnTo>
                    <a:lnTo>
                      <a:pt x="69" y="89"/>
                    </a:lnTo>
                    <a:lnTo>
                      <a:pt x="70" y="87"/>
                    </a:lnTo>
                    <a:lnTo>
                      <a:pt x="72" y="85"/>
                    </a:lnTo>
                    <a:lnTo>
                      <a:pt x="72" y="85"/>
                    </a:lnTo>
                    <a:lnTo>
                      <a:pt x="73" y="85"/>
                    </a:lnTo>
                    <a:lnTo>
                      <a:pt x="73" y="84"/>
                    </a:lnTo>
                    <a:lnTo>
                      <a:pt x="97" y="92"/>
                    </a:lnTo>
                    <a:lnTo>
                      <a:pt x="94" y="97"/>
                    </a:lnTo>
                    <a:lnTo>
                      <a:pt x="89" y="103"/>
                    </a:lnTo>
                    <a:lnTo>
                      <a:pt x="84" y="108"/>
                    </a:lnTo>
                    <a:lnTo>
                      <a:pt x="80" y="111"/>
                    </a:lnTo>
                    <a:lnTo>
                      <a:pt x="71" y="115"/>
                    </a:lnTo>
                    <a:lnTo>
                      <a:pt x="61" y="117"/>
                    </a:lnTo>
                    <a:lnTo>
                      <a:pt x="37" y="117"/>
                    </a:lnTo>
                    <a:lnTo>
                      <a:pt x="27" y="116"/>
                    </a:lnTo>
                    <a:lnTo>
                      <a:pt x="17" y="112"/>
                    </a:lnTo>
                    <a:lnTo>
                      <a:pt x="15" y="110"/>
                    </a:lnTo>
                    <a:lnTo>
                      <a:pt x="13" y="108"/>
                    </a:lnTo>
                    <a:lnTo>
                      <a:pt x="10" y="105"/>
                    </a:lnTo>
                    <a:lnTo>
                      <a:pt x="8" y="103"/>
                    </a:lnTo>
                    <a:lnTo>
                      <a:pt x="6" y="101"/>
                    </a:lnTo>
                    <a:lnTo>
                      <a:pt x="5" y="99"/>
                    </a:lnTo>
                    <a:lnTo>
                      <a:pt x="1" y="91"/>
                    </a:lnTo>
                    <a:lnTo>
                      <a:pt x="0" y="83"/>
                    </a:lnTo>
                    <a:lnTo>
                      <a:pt x="0" y="35"/>
                    </a:lnTo>
                    <a:lnTo>
                      <a:pt x="1" y="27"/>
                    </a:lnTo>
                    <a:lnTo>
                      <a:pt x="5" y="19"/>
                    </a:lnTo>
                    <a:lnTo>
                      <a:pt x="6" y="18"/>
                    </a:lnTo>
                    <a:lnTo>
                      <a:pt x="8" y="15"/>
                    </a:lnTo>
                    <a:lnTo>
                      <a:pt x="10" y="13"/>
                    </a:lnTo>
                    <a:lnTo>
                      <a:pt x="13" y="11"/>
                    </a:lnTo>
                    <a:lnTo>
                      <a:pt x="15" y="8"/>
                    </a:lnTo>
                    <a:lnTo>
                      <a:pt x="17" y="7"/>
                    </a:lnTo>
                    <a:lnTo>
                      <a:pt x="27"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1" name="Freeform 32"/>
              <p:cNvSpPr>
                <a:spLocks noEditPoints="1"/>
              </p:cNvSpPr>
              <p:nvPr userDrawn="1"/>
            </p:nvSpPr>
            <p:spPr bwMode="auto">
              <a:xfrm>
                <a:off x="73025" y="4432300"/>
                <a:ext cx="96838" cy="125413"/>
              </a:xfrm>
              <a:custGeom>
                <a:avLst/>
                <a:gdLst>
                  <a:gd name="T0" fmla="*/ 28 w 121"/>
                  <a:gd name="T1" fmla="*/ 26 h 158"/>
                  <a:gd name="T2" fmla="*/ 28 w 121"/>
                  <a:gd name="T3" fmla="*/ 69 h 158"/>
                  <a:gd name="T4" fmla="*/ 74 w 121"/>
                  <a:gd name="T5" fmla="*/ 69 h 158"/>
                  <a:gd name="T6" fmla="*/ 76 w 121"/>
                  <a:gd name="T7" fmla="*/ 69 h 158"/>
                  <a:gd name="T8" fmla="*/ 78 w 121"/>
                  <a:gd name="T9" fmla="*/ 67 h 158"/>
                  <a:gd name="T10" fmla="*/ 80 w 121"/>
                  <a:gd name="T11" fmla="*/ 65 h 158"/>
                  <a:gd name="T12" fmla="*/ 82 w 121"/>
                  <a:gd name="T13" fmla="*/ 63 h 158"/>
                  <a:gd name="T14" fmla="*/ 84 w 121"/>
                  <a:gd name="T15" fmla="*/ 60 h 158"/>
                  <a:gd name="T16" fmla="*/ 84 w 121"/>
                  <a:gd name="T17" fmla="*/ 60 h 158"/>
                  <a:gd name="T18" fmla="*/ 84 w 121"/>
                  <a:gd name="T19" fmla="*/ 59 h 158"/>
                  <a:gd name="T20" fmla="*/ 84 w 121"/>
                  <a:gd name="T21" fmla="*/ 36 h 158"/>
                  <a:gd name="T22" fmla="*/ 84 w 121"/>
                  <a:gd name="T23" fmla="*/ 36 h 158"/>
                  <a:gd name="T24" fmla="*/ 84 w 121"/>
                  <a:gd name="T25" fmla="*/ 35 h 158"/>
                  <a:gd name="T26" fmla="*/ 84 w 121"/>
                  <a:gd name="T27" fmla="*/ 35 h 158"/>
                  <a:gd name="T28" fmla="*/ 82 w 121"/>
                  <a:gd name="T29" fmla="*/ 33 h 158"/>
                  <a:gd name="T30" fmla="*/ 81 w 121"/>
                  <a:gd name="T31" fmla="*/ 30 h 158"/>
                  <a:gd name="T32" fmla="*/ 79 w 121"/>
                  <a:gd name="T33" fmla="*/ 28 h 158"/>
                  <a:gd name="T34" fmla="*/ 77 w 121"/>
                  <a:gd name="T35" fmla="*/ 27 h 158"/>
                  <a:gd name="T36" fmla="*/ 75 w 121"/>
                  <a:gd name="T37" fmla="*/ 26 h 158"/>
                  <a:gd name="T38" fmla="*/ 28 w 121"/>
                  <a:gd name="T39" fmla="*/ 26 h 158"/>
                  <a:gd name="T40" fmla="*/ 0 w 121"/>
                  <a:gd name="T41" fmla="*/ 0 h 158"/>
                  <a:gd name="T42" fmla="*/ 74 w 121"/>
                  <a:gd name="T43" fmla="*/ 0 h 158"/>
                  <a:gd name="T44" fmla="*/ 84 w 121"/>
                  <a:gd name="T45" fmla="*/ 1 h 158"/>
                  <a:gd name="T46" fmla="*/ 93 w 121"/>
                  <a:gd name="T47" fmla="*/ 6 h 158"/>
                  <a:gd name="T48" fmla="*/ 95 w 121"/>
                  <a:gd name="T49" fmla="*/ 7 h 158"/>
                  <a:gd name="T50" fmla="*/ 97 w 121"/>
                  <a:gd name="T51" fmla="*/ 10 h 158"/>
                  <a:gd name="T52" fmla="*/ 100 w 121"/>
                  <a:gd name="T53" fmla="*/ 13 h 158"/>
                  <a:gd name="T54" fmla="*/ 103 w 121"/>
                  <a:gd name="T55" fmla="*/ 15 h 158"/>
                  <a:gd name="T56" fmla="*/ 105 w 121"/>
                  <a:gd name="T57" fmla="*/ 18 h 158"/>
                  <a:gd name="T58" fmla="*/ 107 w 121"/>
                  <a:gd name="T59" fmla="*/ 20 h 158"/>
                  <a:gd name="T60" fmla="*/ 110 w 121"/>
                  <a:gd name="T61" fmla="*/ 28 h 158"/>
                  <a:gd name="T62" fmla="*/ 111 w 121"/>
                  <a:gd name="T63" fmla="*/ 36 h 158"/>
                  <a:gd name="T64" fmla="*/ 111 w 121"/>
                  <a:gd name="T65" fmla="*/ 60 h 158"/>
                  <a:gd name="T66" fmla="*/ 110 w 121"/>
                  <a:gd name="T67" fmla="*/ 68 h 158"/>
                  <a:gd name="T68" fmla="*/ 107 w 121"/>
                  <a:gd name="T69" fmla="*/ 76 h 158"/>
                  <a:gd name="T70" fmla="*/ 105 w 121"/>
                  <a:gd name="T71" fmla="*/ 78 h 158"/>
                  <a:gd name="T72" fmla="*/ 103 w 121"/>
                  <a:gd name="T73" fmla="*/ 80 h 158"/>
                  <a:gd name="T74" fmla="*/ 100 w 121"/>
                  <a:gd name="T75" fmla="*/ 83 h 158"/>
                  <a:gd name="T76" fmla="*/ 97 w 121"/>
                  <a:gd name="T77" fmla="*/ 86 h 158"/>
                  <a:gd name="T78" fmla="*/ 95 w 121"/>
                  <a:gd name="T79" fmla="*/ 88 h 158"/>
                  <a:gd name="T80" fmla="*/ 93 w 121"/>
                  <a:gd name="T81" fmla="*/ 90 h 158"/>
                  <a:gd name="T82" fmla="*/ 90 w 121"/>
                  <a:gd name="T83" fmla="*/ 91 h 158"/>
                  <a:gd name="T84" fmla="*/ 86 w 121"/>
                  <a:gd name="T85" fmla="*/ 93 h 158"/>
                  <a:gd name="T86" fmla="*/ 83 w 121"/>
                  <a:gd name="T87" fmla="*/ 94 h 158"/>
                  <a:gd name="T88" fmla="*/ 121 w 121"/>
                  <a:gd name="T89" fmla="*/ 158 h 158"/>
                  <a:gd name="T90" fmla="*/ 88 w 121"/>
                  <a:gd name="T91" fmla="*/ 158 h 158"/>
                  <a:gd name="T92" fmla="*/ 53 w 121"/>
                  <a:gd name="T93" fmla="*/ 96 h 158"/>
                  <a:gd name="T94" fmla="*/ 28 w 121"/>
                  <a:gd name="T95" fmla="*/ 96 h 158"/>
                  <a:gd name="T96" fmla="*/ 28 w 121"/>
                  <a:gd name="T97" fmla="*/ 158 h 158"/>
                  <a:gd name="T98" fmla="*/ 0 w 121"/>
                  <a:gd name="T99" fmla="*/ 158 h 158"/>
                  <a:gd name="T100" fmla="*/ 0 w 121"/>
                  <a:gd name="T10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1" h="158">
                    <a:moveTo>
                      <a:pt x="28" y="26"/>
                    </a:moveTo>
                    <a:lnTo>
                      <a:pt x="28" y="69"/>
                    </a:lnTo>
                    <a:lnTo>
                      <a:pt x="74" y="69"/>
                    </a:lnTo>
                    <a:lnTo>
                      <a:pt x="76" y="69"/>
                    </a:lnTo>
                    <a:lnTo>
                      <a:pt x="78" y="67"/>
                    </a:lnTo>
                    <a:lnTo>
                      <a:pt x="80" y="65"/>
                    </a:lnTo>
                    <a:lnTo>
                      <a:pt x="82" y="63"/>
                    </a:lnTo>
                    <a:lnTo>
                      <a:pt x="84" y="60"/>
                    </a:lnTo>
                    <a:lnTo>
                      <a:pt x="84" y="60"/>
                    </a:lnTo>
                    <a:lnTo>
                      <a:pt x="84" y="59"/>
                    </a:lnTo>
                    <a:lnTo>
                      <a:pt x="84" y="36"/>
                    </a:lnTo>
                    <a:lnTo>
                      <a:pt x="84" y="36"/>
                    </a:lnTo>
                    <a:lnTo>
                      <a:pt x="84" y="35"/>
                    </a:lnTo>
                    <a:lnTo>
                      <a:pt x="84" y="35"/>
                    </a:lnTo>
                    <a:lnTo>
                      <a:pt x="82" y="33"/>
                    </a:lnTo>
                    <a:lnTo>
                      <a:pt x="81" y="30"/>
                    </a:lnTo>
                    <a:lnTo>
                      <a:pt x="79" y="28"/>
                    </a:lnTo>
                    <a:lnTo>
                      <a:pt x="77" y="27"/>
                    </a:lnTo>
                    <a:lnTo>
                      <a:pt x="75" y="26"/>
                    </a:lnTo>
                    <a:lnTo>
                      <a:pt x="28" y="26"/>
                    </a:lnTo>
                    <a:close/>
                    <a:moveTo>
                      <a:pt x="0" y="0"/>
                    </a:moveTo>
                    <a:lnTo>
                      <a:pt x="74" y="0"/>
                    </a:lnTo>
                    <a:lnTo>
                      <a:pt x="84" y="1"/>
                    </a:lnTo>
                    <a:lnTo>
                      <a:pt x="93" y="6"/>
                    </a:lnTo>
                    <a:lnTo>
                      <a:pt x="95" y="7"/>
                    </a:lnTo>
                    <a:lnTo>
                      <a:pt x="97" y="10"/>
                    </a:lnTo>
                    <a:lnTo>
                      <a:pt x="100" y="13"/>
                    </a:lnTo>
                    <a:lnTo>
                      <a:pt x="103" y="15"/>
                    </a:lnTo>
                    <a:lnTo>
                      <a:pt x="105" y="18"/>
                    </a:lnTo>
                    <a:lnTo>
                      <a:pt x="107" y="20"/>
                    </a:lnTo>
                    <a:lnTo>
                      <a:pt x="110" y="28"/>
                    </a:lnTo>
                    <a:lnTo>
                      <a:pt x="111" y="36"/>
                    </a:lnTo>
                    <a:lnTo>
                      <a:pt x="111" y="60"/>
                    </a:lnTo>
                    <a:lnTo>
                      <a:pt x="110" y="68"/>
                    </a:lnTo>
                    <a:lnTo>
                      <a:pt x="107" y="76"/>
                    </a:lnTo>
                    <a:lnTo>
                      <a:pt x="105" y="78"/>
                    </a:lnTo>
                    <a:lnTo>
                      <a:pt x="103" y="80"/>
                    </a:lnTo>
                    <a:lnTo>
                      <a:pt x="100" y="83"/>
                    </a:lnTo>
                    <a:lnTo>
                      <a:pt x="97" y="86"/>
                    </a:lnTo>
                    <a:lnTo>
                      <a:pt x="95" y="88"/>
                    </a:lnTo>
                    <a:lnTo>
                      <a:pt x="93" y="90"/>
                    </a:lnTo>
                    <a:lnTo>
                      <a:pt x="90" y="91"/>
                    </a:lnTo>
                    <a:lnTo>
                      <a:pt x="86" y="93"/>
                    </a:lnTo>
                    <a:lnTo>
                      <a:pt x="83" y="94"/>
                    </a:lnTo>
                    <a:lnTo>
                      <a:pt x="121" y="158"/>
                    </a:lnTo>
                    <a:lnTo>
                      <a:pt x="88" y="158"/>
                    </a:lnTo>
                    <a:lnTo>
                      <a:pt x="53" y="96"/>
                    </a:lnTo>
                    <a:lnTo>
                      <a:pt x="28" y="96"/>
                    </a:lnTo>
                    <a:lnTo>
                      <a:pt x="28" y="158"/>
                    </a:lnTo>
                    <a:lnTo>
                      <a:pt x="0" y="15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2" name="Freeform 33"/>
              <p:cNvSpPr>
                <a:spLocks noEditPoints="1"/>
              </p:cNvSpPr>
              <p:nvPr userDrawn="1"/>
            </p:nvSpPr>
            <p:spPr bwMode="auto">
              <a:xfrm>
                <a:off x="193675" y="4465638"/>
                <a:ext cx="77788" cy="92075"/>
              </a:xfrm>
              <a:custGeom>
                <a:avLst/>
                <a:gdLst>
                  <a:gd name="T0" fmla="*/ 35 w 98"/>
                  <a:gd name="T1" fmla="*/ 26 h 117"/>
                  <a:gd name="T2" fmla="*/ 30 w 98"/>
                  <a:gd name="T3" fmla="*/ 30 h 117"/>
                  <a:gd name="T4" fmla="*/ 26 w 98"/>
                  <a:gd name="T5" fmla="*/ 34 h 117"/>
                  <a:gd name="T6" fmla="*/ 26 w 98"/>
                  <a:gd name="T7" fmla="*/ 36 h 117"/>
                  <a:gd name="T8" fmla="*/ 71 w 98"/>
                  <a:gd name="T9" fmla="*/ 48 h 117"/>
                  <a:gd name="T10" fmla="*/ 71 w 98"/>
                  <a:gd name="T11" fmla="*/ 35 h 117"/>
                  <a:gd name="T12" fmla="*/ 69 w 98"/>
                  <a:gd name="T13" fmla="*/ 32 h 117"/>
                  <a:gd name="T14" fmla="*/ 64 w 98"/>
                  <a:gd name="T15" fmla="*/ 28 h 117"/>
                  <a:gd name="T16" fmla="*/ 60 w 98"/>
                  <a:gd name="T17" fmla="*/ 26 h 117"/>
                  <a:gd name="T18" fmla="*/ 36 w 98"/>
                  <a:gd name="T19" fmla="*/ 0 h 117"/>
                  <a:gd name="T20" fmla="*/ 71 w 98"/>
                  <a:gd name="T21" fmla="*/ 1 h 117"/>
                  <a:gd name="T22" fmla="*/ 83 w 98"/>
                  <a:gd name="T23" fmla="*/ 9 h 117"/>
                  <a:gd name="T24" fmla="*/ 89 w 98"/>
                  <a:gd name="T25" fmla="*/ 14 h 117"/>
                  <a:gd name="T26" fmla="*/ 93 w 98"/>
                  <a:gd name="T27" fmla="*/ 19 h 117"/>
                  <a:gd name="T28" fmla="*/ 98 w 98"/>
                  <a:gd name="T29" fmla="*/ 35 h 117"/>
                  <a:gd name="T30" fmla="*/ 26 w 98"/>
                  <a:gd name="T31" fmla="*/ 72 h 117"/>
                  <a:gd name="T32" fmla="*/ 26 w 98"/>
                  <a:gd name="T33" fmla="*/ 83 h 117"/>
                  <a:gd name="T34" fmla="*/ 28 w 98"/>
                  <a:gd name="T35" fmla="*/ 86 h 117"/>
                  <a:gd name="T36" fmla="*/ 32 w 98"/>
                  <a:gd name="T37" fmla="*/ 90 h 117"/>
                  <a:gd name="T38" fmla="*/ 36 w 98"/>
                  <a:gd name="T39" fmla="*/ 92 h 117"/>
                  <a:gd name="T40" fmla="*/ 64 w 98"/>
                  <a:gd name="T41" fmla="*/ 92 h 117"/>
                  <a:gd name="T42" fmla="*/ 68 w 98"/>
                  <a:gd name="T43" fmla="*/ 89 h 117"/>
                  <a:gd name="T44" fmla="*/ 72 w 98"/>
                  <a:gd name="T45" fmla="*/ 85 h 117"/>
                  <a:gd name="T46" fmla="*/ 72 w 98"/>
                  <a:gd name="T47" fmla="*/ 84 h 117"/>
                  <a:gd name="T48" fmla="*/ 95 w 98"/>
                  <a:gd name="T49" fmla="*/ 97 h 117"/>
                  <a:gd name="T50" fmla="*/ 85 w 98"/>
                  <a:gd name="T51" fmla="*/ 108 h 117"/>
                  <a:gd name="T52" fmla="*/ 71 w 98"/>
                  <a:gd name="T53" fmla="*/ 115 h 117"/>
                  <a:gd name="T54" fmla="*/ 36 w 98"/>
                  <a:gd name="T55" fmla="*/ 117 h 117"/>
                  <a:gd name="T56" fmla="*/ 17 w 98"/>
                  <a:gd name="T57" fmla="*/ 112 h 117"/>
                  <a:gd name="T58" fmla="*/ 13 w 98"/>
                  <a:gd name="T59" fmla="*/ 108 h 117"/>
                  <a:gd name="T60" fmla="*/ 8 w 98"/>
                  <a:gd name="T61" fmla="*/ 103 h 117"/>
                  <a:gd name="T62" fmla="*/ 5 w 98"/>
                  <a:gd name="T63" fmla="*/ 99 h 117"/>
                  <a:gd name="T64" fmla="*/ 0 w 98"/>
                  <a:gd name="T65" fmla="*/ 83 h 117"/>
                  <a:gd name="T66" fmla="*/ 1 w 98"/>
                  <a:gd name="T67" fmla="*/ 27 h 117"/>
                  <a:gd name="T68" fmla="*/ 6 w 98"/>
                  <a:gd name="T69" fmla="*/ 18 h 117"/>
                  <a:gd name="T70" fmla="*/ 10 w 98"/>
                  <a:gd name="T71" fmla="*/ 13 h 117"/>
                  <a:gd name="T72" fmla="*/ 15 w 98"/>
                  <a:gd name="T73" fmla="*/ 8 h 117"/>
                  <a:gd name="T74" fmla="*/ 26 w 98"/>
                  <a:gd name="T75"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117">
                    <a:moveTo>
                      <a:pt x="36" y="26"/>
                    </a:moveTo>
                    <a:lnTo>
                      <a:pt x="35" y="26"/>
                    </a:lnTo>
                    <a:lnTo>
                      <a:pt x="32" y="28"/>
                    </a:lnTo>
                    <a:lnTo>
                      <a:pt x="30" y="30"/>
                    </a:lnTo>
                    <a:lnTo>
                      <a:pt x="28" y="32"/>
                    </a:lnTo>
                    <a:lnTo>
                      <a:pt x="26" y="34"/>
                    </a:lnTo>
                    <a:lnTo>
                      <a:pt x="26" y="35"/>
                    </a:lnTo>
                    <a:lnTo>
                      <a:pt x="26" y="36"/>
                    </a:lnTo>
                    <a:lnTo>
                      <a:pt x="26" y="48"/>
                    </a:lnTo>
                    <a:lnTo>
                      <a:pt x="71" y="48"/>
                    </a:lnTo>
                    <a:lnTo>
                      <a:pt x="71" y="36"/>
                    </a:lnTo>
                    <a:lnTo>
                      <a:pt x="71" y="35"/>
                    </a:lnTo>
                    <a:lnTo>
                      <a:pt x="71" y="34"/>
                    </a:lnTo>
                    <a:lnTo>
                      <a:pt x="69" y="32"/>
                    </a:lnTo>
                    <a:lnTo>
                      <a:pt x="67" y="30"/>
                    </a:lnTo>
                    <a:lnTo>
                      <a:pt x="64" y="28"/>
                    </a:lnTo>
                    <a:lnTo>
                      <a:pt x="62" y="26"/>
                    </a:lnTo>
                    <a:lnTo>
                      <a:pt x="60" y="26"/>
                    </a:lnTo>
                    <a:lnTo>
                      <a:pt x="36" y="26"/>
                    </a:lnTo>
                    <a:close/>
                    <a:moveTo>
                      <a:pt x="36" y="0"/>
                    </a:moveTo>
                    <a:lnTo>
                      <a:pt x="61" y="0"/>
                    </a:lnTo>
                    <a:lnTo>
                      <a:pt x="71" y="1"/>
                    </a:lnTo>
                    <a:lnTo>
                      <a:pt x="81" y="7"/>
                    </a:lnTo>
                    <a:lnTo>
                      <a:pt x="83" y="9"/>
                    </a:lnTo>
                    <a:lnTo>
                      <a:pt x="86" y="12"/>
                    </a:lnTo>
                    <a:lnTo>
                      <a:pt x="89" y="14"/>
                    </a:lnTo>
                    <a:lnTo>
                      <a:pt x="92" y="17"/>
                    </a:lnTo>
                    <a:lnTo>
                      <a:pt x="93" y="19"/>
                    </a:lnTo>
                    <a:lnTo>
                      <a:pt x="97" y="27"/>
                    </a:lnTo>
                    <a:lnTo>
                      <a:pt x="98" y="35"/>
                    </a:lnTo>
                    <a:lnTo>
                      <a:pt x="98" y="72"/>
                    </a:lnTo>
                    <a:lnTo>
                      <a:pt x="26" y="72"/>
                    </a:lnTo>
                    <a:lnTo>
                      <a:pt x="26" y="82"/>
                    </a:lnTo>
                    <a:lnTo>
                      <a:pt x="26" y="83"/>
                    </a:lnTo>
                    <a:lnTo>
                      <a:pt x="26" y="84"/>
                    </a:lnTo>
                    <a:lnTo>
                      <a:pt x="28" y="86"/>
                    </a:lnTo>
                    <a:lnTo>
                      <a:pt x="30" y="88"/>
                    </a:lnTo>
                    <a:lnTo>
                      <a:pt x="32" y="90"/>
                    </a:lnTo>
                    <a:lnTo>
                      <a:pt x="35" y="92"/>
                    </a:lnTo>
                    <a:lnTo>
                      <a:pt x="36" y="92"/>
                    </a:lnTo>
                    <a:lnTo>
                      <a:pt x="62" y="92"/>
                    </a:lnTo>
                    <a:lnTo>
                      <a:pt x="64" y="92"/>
                    </a:lnTo>
                    <a:lnTo>
                      <a:pt x="66" y="90"/>
                    </a:lnTo>
                    <a:lnTo>
                      <a:pt x="68" y="89"/>
                    </a:lnTo>
                    <a:lnTo>
                      <a:pt x="70" y="87"/>
                    </a:lnTo>
                    <a:lnTo>
                      <a:pt x="72" y="85"/>
                    </a:lnTo>
                    <a:lnTo>
                      <a:pt x="72" y="85"/>
                    </a:lnTo>
                    <a:lnTo>
                      <a:pt x="72" y="84"/>
                    </a:lnTo>
                    <a:lnTo>
                      <a:pt x="98" y="92"/>
                    </a:lnTo>
                    <a:lnTo>
                      <a:pt x="95" y="97"/>
                    </a:lnTo>
                    <a:lnTo>
                      <a:pt x="90" y="103"/>
                    </a:lnTo>
                    <a:lnTo>
                      <a:pt x="85" y="108"/>
                    </a:lnTo>
                    <a:lnTo>
                      <a:pt x="81" y="111"/>
                    </a:lnTo>
                    <a:lnTo>
                      <a:pt x="71" y="115"/>
                    </a:lnTo>
                    <a:lnTo>
                      <a:pt x="61" y="117"/>
                    </a:lnTo>
                    <a:lnTo>
                      <a:pt x="36" y="117"/>
                    </a:lnTo>
                    <a:lnTo>
                      <a:pt x="26" y="116"/>
                    </a:lnTo>
                    <a:lnTo>
                      <a:pt x="17" y="112"/>
                    </a:lnTo>
                    <a:lnTo>
                      <a:pt x="15" y="110"/>
                    </a:lnTo>
                    <a:lnTo>
                      <a:pt x="13" y="108"/>
                    </a:lnTo>
                    <a:lnTo>
                      <a:pt x="10" y="105"/>
                    </a:lnTo>
                    <a:lnTo>
                      <a:pt x="8" y="103"/>
                    </a:lnTo>
                    <a:lnTo>
                      <a:pt x="6" y="101"/>
                    </a:lnTo>
                    <a:lnTo>
                      <a:pt x="5" y="99"/>
                    </a:lnTo>
                    <a:lnTo>
                      <a:pt x="1" y="91"/>
                    </a:lnTo>
                    <a:lnTo>
                      <a:pt x="0" y="83"/>
                    </a:lnTo>
                    <a:lnTo>
                      <a:pt x="0" y="35"/>
                    </a:lnTo>
                    <a:lnTo>
                      <a:pt x="1" y="27"/>
                    </a:lnTo>
                    <a:lnTo>
                      <a:pt x="5" y="19"/>
                    </a:lnTo>
                    <a:lnTo>
                      <a:pt x="6" y="18"/>
                    </a:lnTo>
                    <a:lnTo>
                      <a:pt x="8" y="15"/>
                    </a:lnTo>
                    <a:lnTo>
                      <a:pt x="10" y="13"/>
                    </a:lnTo>
                    <a:lnTo>
                      <a:pt x="13" y="11"/>
                    </a:lnTo>
                    <a:lnTo>
                      <a:pt x="15" y="8"/>
                    </a:lnTo>
                    <a:lnTo>
                      <a:pt x="17" y="7"/>
                    </a:lnTo>
                    <a:lnTo>
                      <a:pt x="26"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3" name="Freeform 34"/>
              <p:cNvSpPr>
                <a:spLocks/>
              </p:cNvSpPr>
              <p:nvPr userDrawn="1"/>
            </p:nvSpPr>
            <p:spPr bwMode="auto">
              <a:xfrm>
                <a:off x="301625" y="4467225"/>
                <a:ext cx="79375" cy="90488"/>
              </a:xfrm>
              <a:custGeom>
                <a:avLst/>
                <a:gdLst>
                  <a:gd name="T0" fmla="*/ 0 w 100"/>
                  <a:gd name="T1" fmla="*/ 0 h 116"/>
                  <a:gd name="T2" fmla="*/ 27 w 100"/>
                  <a:gd name="T3" fmla="*/ 0 h 116"/>
                  <a:gd name="T4" fmla="*/ 27 w 100"/>
                  <a:gd name="T5" fmla="*/ 81 h 116"/>
                  <a:gd name="T6" fmla="*/ 27 w 100"/>
                  <a:gd name="T7" fmla="*/ 82 h 116"/>
                  <a:gd name="T8" fmla="*/ 27 w 100"/>
                  <a:gd name="T9" fmla="*/ 83 h 116"/>
                  <a:gd name="T10" fmla="*/ 29 w 100"/>
                  <a:gd name="T11" fmla="*/ 86 h 116"/>
                  <a:gd name="T12" fmla="*/ 32 w 100"/>
                  <a:gd name="T13" fmla="*/ 88 h 116"/>
                  <a:gd name="T14" fmla="*/ 36 w 100"/>
                  <a:gd name="T15" fmla="*/ 91 h 116"/>
                  <a:gd name="T16" fmla="*/ 36 w 100"/>
                  <a:gd name="T17" fmla="*/ 91 h 116"/>
                  <a:gd name="T18" fmla="*/ 37 w 100"/>
                  <a:gd name="T19" fmla="*/ 91 h 116"/>
                  <a:gd name="T20" fmla="*/ 56 w 100"/>
                  <a:gd name="T21" fmla="*/ 91 h 116"/>
                  <a:gd name="T22" fmla="*/ 57 w 100"/>
                  <a:gd name="T23" fmla="*/ 91 h 116"/>
                  <a:gd name="T24" fmla="*/ 59 w 100"/>
                  <a:gd name="T25" fmla="*/ 90 h 116"/>
                  <a:gd name="T26" fmla="*/ 62 w 100"/>
                  <a:gd name="T27" fmla="*/ 88 h 116"/>
                  <a:gd name="T28" fmla="*/ 65 w 100"/>
                  <a:gd name="T29" fmla="*/ 86 h 116"/>
                  <a:gd name="T30" fmla="*/ 67 w 100"/>
                  <a:gd name="T31" fmla="*/ 84 h 116"/>
                  <a:gd name="T32" fmla="*/ 70 w 100"/>
                  <a:gd name="T33" fmla="*/ 82 h 116"/>
                  <a:gd name="T34" fmla="*/ 71 w 100"/>
                  <a:gd name="T35" fmla="*/ 80 h 116"/>
                  <a:gd name="T36" fmla="*/ 71 w 100"/>
                  <a:gd name="T37" fmla="*/ 0 h 116"/>
                  <a:gd name="T38" fmla="*/ 98 w 100"/>
                  <a:gd name="T39" fmla="*/ 0 h 116"/>
                  <a:gd name="T40" fmla="*/ 98 w 100"/>
                  <a:gd name="T41" fmla="*/ 91 h 116"/>
                  <a:gd name="T42" fmla="*/ 100 w 100"/>
                  <a:gd name="T43" fmla="*/ 115 h 116"/>
                  <a:gd name="T44" fmla="*/ 74 w 100"/>
                  <a:gd name="T45" fmla="*/ 115 h 116"/>
                  <a:gd name="T46" fmla="*/ 73 w 100"/>
                  <a:gd name="T47" fmla="*/ 108 h 116"/>
                  <a:gd name="T48" fmla="*/ 65 w 100"/>
                  <a:gd name="T49" fmla="*/ 113 h 116"/>
                  <a:gd name="T50" fmla="*/ 57 w 100"/>
                  <a:gd name="T51" fmla="*/ 116 h 116"/>
                  <a:gd name="T52" fmla="*/ 37 w 100"/>
                  <a:gd name="T53" fmla="*/ 116 h 116"/>
                  <a:gd name="T54" fmla="*/ 27 w 100"/>
                  <a:gd name="T55" fmla="*/ 115 h 116"/>
                  <a:gd name="T56" fmla="*/ 18 w 100"/>
                  <a:gd name="T57" fmla="*/ 110 h 116"/>
                  <a:gd name="T58" fmla="*/ 15 w 100"/>
                  <a:gd name="T59" fmla="*/ 108 h 116"/>
                  <a:gd name="T60" fmla="*/ 12 w 100"/>
                  <a:gd name="T61" fmla="*/ 106 h 116"/>
                  <a:gd name="T62" fmla="*/ 9 w 100"/>
                  <a:gd name="T63" fmla="*/ 103 h 116"/>
                  <a:gd name="T64" fmla="*/ 7 w 100"/>
                  <a:gd name="T65" fmla="*/ 100 h 116"/>
                  <a:gd name="T66" fmla="*/ 5 w 100"/>
                  <a:gd name="T67" fmla="*/ 98 h 116"/>
                  <a:gd name="T68" fmla="*/ 1 w 100"/>
                  <a:gd name="T69" fmla="*/ 90 h 116"/>
                  <a:gd name="T70" fmla="*/ 0 w 100"/>
                  <a:gd name="T71" fmla="*/ 81 h 116"/>
                  <a:gd name="T72" fmla="*/ 0 w 100"/>
                  <a:gd name="T7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16">
                    <a:moveTo>
                      <a:pt x="0" y="0"/>
                    </a:moveTo>
                    <a:lnTo>
                      <a:pt x="27" y="0"/>
                    </a:lnTo>
                    <a:lnTo>
                      <a:pt x="27" y="81"/>
                    </a:lnTo>
                    <a:lnTo>
                      <a:pt x="27" y="82"/>
                    </a:lnTo>
                    <a:lnTo>
                      <a:pt x="27" y="83"/>
                    </a:lnTo>
                    <a:lnTo>
                      <a:pt x="29" y="86"/>
                    </a:lnTo>
                    <a:lnTo>
                      <a:pt x="32" y="88"/>
                    </a:lnTo>
                    <a:lnTo>
                      <a:pt x="36" y="91"/>
                    </a:lnTo>
                    <a:lnTo>
                      <a:pt x="36" y="91"/>
                    </a:lnTo>
                    <a:lnTo>
                      <a:pt x="37" y="91"/>
                    </a:lnTo>
                    <a:lnTo>
                      <a:pt x="56" y="91"/>
                    </a:lnTo>
                    <a:lnTo>
                      <a:pt x="57" y="91"/>
                    </a:lnTo>
                    <a:lnTo>
                      <a:pt x="59" y="90"/>
                    </a:lnTo>
                    <a:lnTo>
                      <a:pt x="62" y="88"/>
                    </a:lnTo>
                    <a:lnTo>
                      <a:pt x="65" y="86"/>
                    </a:lnTo>
                    <a:lnTo>
                      <a:pt x="67" y="84"/>
                    </a:lnTo>
                    <a:lnTo>
                      <a:pt x="70" y="82"/>
                    </a:lnTo>
                    <a:lnTo>
                      <a:pt x="71" y="80"/>
                    </a:lnTo>
                    <a:lnTo>
                      <a:pt x="71" y="0"/>
                    </a:lnTo>
                    <a:lnTo>
                      <a:pt x="98" y="0"/>
                    </a:lnTo>
                    <a:lnTo>
                      <a:pt x="98" y="91"/>
                    </a:lnTo>
                    <a:lnTo>
                      <a:pt x="100" y="115"/>
                    </a:lnTo>
                    <a:lnTo>
                      <a:pt x="74" y="115"/>
                    </a:lnTo>
                    <a:lnTo>
                      <a:pt x="73" y="108"/>
                    </a:lnTo>
                    <a:lnTo>
                      <a:pt x="65" y="113"/>
                    </a:lnTo>
                    <a:lnTo>
                      <a:pt x="57" y="116"/>
                    </a:lnTo>
                    <a:lnTo>
                      <a:pt x="37" y="116"/>
                    </a:lnTo>
                    <a:lnTo>
                      <a:pt x="27" y="115"/>
                    </a:lnTo>
                    <a:lnTo>
                      <a:pt x="18" y="110"/>
                    </a:lnTo>
                    <a:lnTo>
                      <a:pt x="15" y="108"/>
                    </a:lnTo>
                    <a:lnTo>
                      <a:pt x="12" y="106"/>
                    </a:lnTo>
                    <a:lnTo>
                      <a:pt x="9" y="103"/>
                    </a:lnTo>
                    <a:lnTo>
                      <a:pt x="7" y="100"/>
                    </a:lnTo>
                    <a:lnTo>
                      <a:pt x="5" y="98"/>
                    </a:lnTo>
                    <a:lnTo>
                      <a:pt x="1" y="90"/>
                    </a:lnTo>
                    <a:lnTo>
                      <a:pt x="0" y="8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4" name="Freeform 35"/>
              <p:cNvSpPr>
                <a:spLocks/>
              </p:cNvSpPr>
              <p:nvPr userDrawn="1"/>
            </p:nvSpPr>
            <p:spPr bwMode="auto">
              <a:xfrm>
                <a:off x="403225" y="4432300"/>
                <a:ext cx="60325" cy="125413"/>
              </a:xfrm>
              <a:custGeom>
                <a:avLst/>
                <a:gdLst>
                  <a:gd name="T0" fmla="*/ 17 w 76"/>
                  <a:gd name="T1" fmla="*/ 0 h 158"/>
                  <a:gd name="T2" fmla="*/ 44 w 76"/>
                  <a:gd name="T3" fmla="*/ 0 h 158"/>
                  <a:gd name="T4" fmla="*/ 44 w 76"/>
                  <a:gd name="T5" fmla="*/ 43 h 158"/>
                  <a:gd name="T6" fmla="*/ 76 w 76"/>
                  <a:gd name="T7" fmla="*/ 43 h 158"/>
                  <a:gd name="T8" fmla="*/ 76 w 76"/>
                  <a:gd name="T9" fmla="*/ 69 h 158"/>
                  <a:gd name="T10" fmla="*/ 44 w 76"/>
                  <a:gd name="T11" fmla="*/ 69 h 158"/>
                  <a:gd name="T12" fmla="*/ 44 w 76"/>
                  <a:gd name="T13" fmla="*/ 123 h 158"/>
                  <a:gd name="T14" fmla="*/ 44 w 76"/>
                  <a:gd name="T15" fmla="*/ 123 h 158"/>
                  <a:gd name="T16" fmla="*/ 44 w 76"/>
                  <a:gd name="T17" fmla="*/ 124 h 158"/>
                  <a:gd name="T18" fmla="*/ 45 w 76"/>
                  <a:gd name="T19" fmla="*/ 126 h 158"/>
                  <a:gd name="T20" fmla="*/ 47 w 76"/>
                  <a:gd name="T21" fmla="*/ 129 h 158"/>
                  <a:gd name="T22" fmla="*/ 50 w 76"/>
                  <a:gd name="T23" fmla="*/ 131 h 158"/>
                  <a:gd name="T24" fmla="*/ 52 w 76"/>
                  <a:gd name="T25" fmla="*/ 132 h 158"/>
                  <a:gd name="T26" fmla="*/ 54 w 76"/>
                  <a:gd name="T27" fmla="*/ 133 h 158"/>
                  <a:gd name="T28" fmla="*/ 76 w 76"/>
                  <a:gd name="T29" fmla="*/ 133 h 158"/>
                  <a:gd name="T30" fmla="*/ 76 w 76"/>
                  <a:gd name="T31" fmla="*/ 158 h 158"/>
                  <a:gd name="T32" fmla="*/ 54 w 76"/>
                  <a:gd name="T33" fmla="*/ 158 h 158"/>
                  <a:gd name="T34" fmla="*/ 44 w 76"/>
                  <a:gd name="T35" fmla="*/ 156 h 158"/>
                  <a:gd name="T36" fmla="*/ 35 w 76"/>
                  <a:gd name="T37" fmla="*/ 152 h 158"/>
                  <a:gd name="T38" fmla="*/ 33 w 76"/>
                  <a:gd name="T39" fmla="*/ 151 h 158"/>
                  <a:gd name="T40" fmla="*/ 30 w 76"/>
                  <a:gd name="T41" fmla="*/ 148 h 158"/>
                  <a:gd name="T42" fmla="*/ 28 w 76"/>
                  <a:gd name="T43" fmla="*/ 146 h 158"/>
                  <a:gd name="T44" fmla="*/ 26 w 76"/>
                  <a:gd name="T45" fmla="*/ 143 h 158"/>
                  <a:gd name="T46" fmla="*/ 24 w 76"/>
                  <a:gd name="T47" fmla="*/ 141 h 158"/>
                  <a:gd name="T48" fmla="*/ 22 w 76"/>
                  <a:gd name="T49" fmla="*/ 139 h 158"/>
                  <a:gd name="T50" fmla="*/ 19 w 76"/>
                  <a:gd name="T51" fmla="*/ 131 h 158"/>
                  <a:gd name="T52" fmla="*/ 17 w 76"/>
                  <a:gd name="T53" fmla="*/ 123 h 158"/>
                  <a:gd name="T54" fmla="*/ 17 w 76"/>
                  <a:gd name="T55" fmla="*/ 69 h 158"/>
                  <a:gd name="T56" fmla="*/ 0 w 76"/>
                  <a:gd name="T57" fmla="*/ 69 h 158"/>
                  <a:gd name="T58" fmla="*/ 0 w 76"/>
                  <a:gd name="T59" fmla="*/ 43 h 158"/>
                  <a:gd name="T60" fmla="*/ 17 w 76"/>
                  <a:gd name="T61" fmla="*/ 43 h 158"/>
                  <a:gd name="T62" fmla="*/ 17 w 76"/>
                  <a:gd name="T6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158">
                    <a:moveTo>
                      <a:pt x="17" y="0"/>
                    </a:moveTo>
                    <a:lnTo>
                      <a:pt x="44" y="0"/>
                    </a:lnTo>
                    <a:lnTo>
                      <a:pt x="44" y="43"/>
                    </a:lnTo>
                    <a:lnTo>
                      <a:pt x="76" y="43"/>
                    </a:lnTo>
                    <a:lnTo>
                      <a:pt x="76" y="69"/>
                    </a:lnTo>
                    <a:lnTo>
                      <a:pt x="44" y="69"/>
                    </a:lnTo>
                    <a:lnTo>
                      <a:pt x="44" y="123"/>
                    </a:lnTo>
                    <a:lnTo>
                      <a:pt x="44" y="123"/>
                    </a:lnTo>
                    <a:lnTo>
                      <a:pt x="44" y="124"/>
                    </a:lnTo>
                    <a:lnTo>
                      <a:pt x="45" y="126"/>
                    </a:lnTo>
                    <a:lnTo>
                      <a:pt x="47" y="129"/>
                    </a:lnTo>
                    <a:lnTo>
                      <a:pt x="50" y="131"/>
                    </a:lnTo>
                    <a:lnTo>
                      <a:pt x="52" y="132"/>
                    </a:lnTo>
                    <a:lnTo>
                      <a:pt x="54" y="133"/>
                    </a:lnTo>
                    <a:lnTo>
                      <a:pt x="76" y="133"/>
                    </a:lnTo>
                    <a:lnTo>
                      <a:pt x="76" y="158"/>
                    </a:lnTo>
                    <a:lnTo>
                      <a:pt x="54" y="158"/>
                    </a:lnTo>
                    <a:lnTo>
                      <a:pt x="44" y="156"/>
                    </a:lnTo>
                    <a:lnTo>
                      <a:pt x="35" y="152"/>
                    </a:lnTo>
                    <a:lnTo>
                      <a:pt x="33" y="151"/>
                    </a:lnTo>
                    <a:lnTo>
                      <a:pt x="30" y="148"/>
                    </a:lnTo>
                    <a:lnTo>
                      <a:pt x="28" y="146"/>
                    </a:lnTo>
                    <a:lnTo>
                      <a:pt x="26" y="143"/>
                    </a:lnTo>
                    <a:lnTo>
                      <a:pt x="24" y="141"/>
                    </a:lnTo>
                    <a:lnTo>
                      <a:pt x="22" y="139"/>
                    </a:lnTo>
                    <a:lnTo>
                      <a:pt x="19" y="131"/>
                    </a:lnTo>
                    <a:lnTo>
                      <a:pt x="17" y="123"/>
                    </a:lnTo>
                    <a:lnTo>
                      <a:pt x="17" y="69"/>
                    </a:lnTo>
                    <a:lnTo>
                      <a:pt x="0" y="69"/>
                    </a:lnTo>
                    <a:lnTo>
                      <a:pt x="0" y="43"/>
                    </a:lnTo>
                    <a:lnTo>
                      <a:pt x="17" y="43"/>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5" name="Freeform 36"/>
              <p:cNvSpPr>
                <a:spLocks/>
              </p:cNvSpPr>
              <p:nvPr userDrawn="1"/>
            </p:nvSpPr>
            <p:spPr bwMode="auto">
              <a:xfrm>
                <a:off x="495300" y="4432300"/>
                <a:ext cx="22225" cy="125413"/>
              </a:xfrm>
              <a:custGeom>
                <a:avLst/>
                <a:gdLst>
                  <a:gd name="T0" fmla="*/ 0 w 28"/>
                  <a:gd name="T1" fmla="*/ 0 h 158"/>
                  <a:gd name="T2" fmla="*/ 26 w 28"/>
                  <a:gd name="T3" fmla="*/ 0 h 158"/>
                  <a:gd name="T4" fmla="*/ 26 w 28"/>
                  <a:gd name="T5" fmla="*/ 136 h 158"/>
                  <a:gd name="T6" fmla="*/ 26 w 28"/>
                  <a:gd name="T7" fmla="*/ 141 h 158"/>
                  <a:gd name="T8" fmla="*/ 27 w 28"/>
                  <a:gd name="T9" fmla="*/ 148 h 158"/>
                  <a:gd name="T10" fmla="*/ 28 w 28"/>
                  <a:gd name="T11" fmla="*/ 158 h 158"/>
                  <a:gd name="T12" fmla="*/ 2 w 28"/>
                  <a:gd name="T13" fmla="*/ 158 h 158"/>
                  <a:gd name="T14" fmla="*/ 1 w 28"/>
                  <a:gd name="T15" fmla="*/ 152 h 158"/>
                  <a:gd name="T16" fmla="*/ 0 w 28"/>
                  <a:gd name="T17" fmla="*/ 145 h 158"/>
                  <a:gd name="T18" fmla="*/ 0 w 28"/>
                  <a:gd name="T19" fmla="*/ 138 h 158"/>
                  <a:gd name="T20" fmla="*/ 0 w 28"/>
                  <a:gd name="T2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58">
                    <a:moveTo>
                      <a:pt x="0" y="0"/>
                    </a:moveTo>
                    <a:lnTo>
                      <a:pt x="26" y="0"/>
                    </a:lnTo>
                    <a:lnTo>
                      <a:pt x="26" y="136"/>
                    </a:lnTo>
                    <a:lnTo>
                      <a:pt x="26" y="141"/>
                    </a:lnTo>
                    <a:lnTo>
                      <a:pt x="27" y="148"/>
                    </a:lnTo>
                    <a:lnTo>
                      <a:pt x="28" y="158"/>
                    </a:lnTo>
                    <a:lnTo>
                      <a:pt x="2" y="158"/>
                    </a:lnTo>
                    <a:lnTo>
                      <a:pt x="1" y="152"/>
                    </a:lnTo>
                    <a:lnTo>
                      <a:pt x="0" y="145"/>
                    </a:lnTo>
                    <a:lnTo>
                      <a:pt x="0" y="13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6" name="Freeform 37"/>
              <p:cNvSpPr>
                <a:spLocks noEditPoints="1"/>
              </p:cNvSpPr>
              <p:nvPr userDrawn="1"/>
            </p:nvSpPr>
            <p:spPr bwMode="auto">
              <a:xfrm>
                <a:off x="554038" y="4433888"/>
                <a:ext cx="22225" cy="123825"/>
              </a:xfrm>
              <a:custGeom>
                <a:avLst/>
                <a:gdLst>
                  <a:gd name="T0" fmla="*/ 1 w 28"/>
                  <a:gd name="T1" fmla="*/ 42 h 157"/>
                  <a:gd name="T2" fmla="*/ 27 w 28"/>
                  <a:gd name="T3" fmla="*/ 42 h 157"/>
                  <a:gd name="T4" fmla="*/ 27 w 28"/>
                  <a:gd name="T5" fmla="*/ 157 h 157"/>
                  <a:gd name="T6" fmla="*/ 1 w 28"/>
                  <a:gd name="T7" fmla="*/ 157 h 157"/>
                  <a:gd name="T8" fmla="*/ 1 w 28"/>
                  <a:gd name="T9" fmla="*/ 42 h 157"/>
                  <a:gd name="T10" fmla="*/ 0 w 28"/>
                  <a:gd name="T11" fmla="*/ 0 h 157"/>
                  <a:gd name="T12" fmla="*/ 28 w 28"/>
                  <a:gd name="T13" fmla="*/ 0 h 157"/>
                  <a:gd name="T14" fmla="*/ 28 w 28"/>
                  <a:gd name="T15" fmla="*/ 28 h 157"/>
                  <a:gd name="T16" fmla="*/ 0 w 28"/>
                  <a:gd name="T17" fmla="*/ 28 h 157"/>
                  <a:gd name="T18" fmla="*/ 0 w 28"/>
                  <a:gd name="T1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57">
                    <a:moveTo>
                      <a:pt x="1" y="42"/>
                    </a:moveTo>
                    <a:lnTo>
                      <a:pt x="27" y="42"/>
                    </a:lnTo>
                    <a:lnTo>
                      <a:pt x="27" y="157"/>
                    </a:lnTo>
                    <a:lnTo>
                      <a:pt x="1" y="157"/>
                    </a:lnTo>
                    <a:lnTo>
                      <a:pt x="1" y="42"/>
                    </a:lnTo>
                    <a:close/>
                    <a:moveTo>
                      <a:pt x="0" y="0"/>
                    </a:moveTo>
                    <a:lnTo>
                      <a:pt x="28" y="0"/>
                    </a:lnTo>
                    <a:lnTo>
                      <a:pt x="28" y="28"/>
                    </a:lnTo>
                    <a:lnTo>
                      <a:pt x="0" y="2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7" name="Freeform 38"/>
              <p:cNvSpPr>
                <a:spLocks/>
              </p:cNvSpPr>
              <p:nvPr userDrawn="1"/>
            </p:nvSpPr>
            <p:spPr bwMode="auto">
              <a:xfrm>
                <a:off x="611188" y="4465638"/>
                <a:ext cx="79375" cy="92075"/>
              </a:xfrm>
              <a:custGeom>
                <a:avLst/>
                <a:gdLst>
                  <a:gd name="T0" fmla="*/ 44 w 101"/>
                  <a:gd name="T1" fmla="*/ 0 h 116"/>
                  <a:gd name="T2" fmla="*/ 63 w 101"/>
                  <a:gd name="T3" fmla="*/ 0 h 116"/>
                  <a:gd name="T4" fmla="*/ 73 w 101"/>
                  <a:gd name="T5" fmla="*/ 1 h 116"/>
                  <a:gd name="T6" fmla="*/ 82 w 101"/>
                  <a:gd name="T7" fmla="*/ 7 h 116"/>
                  <a:gd name="T8" fmla="*/ 85 w 101"/>
                  <a:gd name="T9" fmla="*/ 9 h 116"/>
                  <a:gd name="T10" fmla="*/ 88 w 101"/>
                  <a:gd name="T11" fmla="*/ 12 h 116"/>
                  <a:gd name="T12" fmla="*/ 91 w 101"/>
                  <a:gd name="T13" fmla="*/ 14 h 116"/>
                  <a:gd name="T14" fmla="*/ 93 w 101"/>
                  <a:gd name="T15" fmla="*/ 17 h 116"/>
                  <a:gd name="T16" fmla="*/ 95 w 101"/>
                  <a:gd name="T17" fmla="*/ 19 h 116"/>
                  <a:gd name="T18" fmla="*/ 99 w 101"/>
                  <a:gd name="T19" fmla="*/ 27 h 116"/>
                  <a:gd name="T20" fmla="*/ 101 w 101"/>
                  <a:gd name="T21" fmla="*/ 35 h 116"/>
                  <a:gd name="T22" fmla="*/ 101 w 101"/>
                  <a:gd name="T23" fmla="*/ 116 h 116"/>
                  <a:gd name="T24" fmla="*/ 73 w 101"/>
                  <a:gd name="T25" fmla="*/ 116 h 116"/>
                  <a:gd name="T26" fmla="*/ 73 w 101"/>
                  <a:gd name="T27" fmla="*/ 36 h 116"/>
                  <a:gd name="T28" fmla="*/ 73 w 101"/>
                  <a:gd name="T29" fmla="*/ 35 h 116"/>
                  <a:gd name="T30" fmla="*/ 73 w 101"/>
                  <a:gd name="T31" fmla="*/ 34 h 116"/>
                  <a:gd name="T32" fmla="*/ 71 w 101"/>
                  <a:gd name="T33" fmla="*/ 31 h 116"/>
                  <a:gd name="T34" fmla="*/ 68 w 101"/>
                  <a:gd name="T35" fmla="*/ 28 h 116"/>
                  <a:gd name="T36" fmla="*/ 65 w 101"/>
                  <a:gd name="T37" fmla="*/ 26 h 116"/>
                  <a:gd name="T38" fmla="*/ 64 w 101"/>
                  <a:gd name="T39" fmla="*/ 26 h 116"/>
                  <a:gd name="T40" fmla="*/ 63 w 101"/>
                  <a:gd name="T41" fmla="*/ 26 h 116"/>
                  <a:gd name="T42" fmla="*/ 44 w 101"/>
                  <a:gd name="T43" fmla="*/ 26 h 116"/>
                  <a:gd name="T44" fmla="*/ 42 w 101"/>
                  <a:gd name="T45" fmla="*/ 26 h 116"/>
                  <a:gd name="T46" fmla="*/ 39 w 101"/>
                  <a:gd name="T47" fmla="*/ 28 h 116"/>
                  <a:gd name="T48" fmla="*/ 36 w 101"/>
                  <a:gd name="T49" fmla="*/ 30 h 116"/>
                  <a:gd name="T50" fmla="*/ 33 w 101"/>
                  <a:gd name="T51" fmla="*/ 32 h 116"/>
                  <a:gd name="T52" fmla="*/ 31 w 101"/>
                  <a:gd name="T53" fmla="*/ 35 h 116"/>
                  <a:gd name="T54" fmla="*/ 29 w 101"/>
                  <a:gd name="T55" fmla="*/ 37 h 116"/>
                  <a:gd name="T56" fmla="*/ 29 w 101"/>
                  <a:gd name="T57" fmla="*/ 116 h 116"/>
                  <a:gd name="T58" fmla="*/ 3 w 101"/>
                  <a:gd name="T59" fmla="*/ 116 h 116"/>
                  <a:gd name="T60" fmla="*/ 3 w 101"/>
                  <a:gd name="T61" fmla="*/ 26 h 116"/>
                  <a:gd name="T62" fmla="*/ 0 w 101"/>
                  <a:gd name="T63" fmla="*/ 1 h 116"/>
                  <a:gd name="T64" fmla="*/ 26 w 101"/>
                  <a:gd name="T65" fmla="*/ 1 h 116"/>
                  <a:gd name="T66" fmla="*/ 27 w 101"/>
                  <a:gd name="T67" fmla="*/ 8 h 116"/>
                  <a:gd name="T68" fmla="*/ 35 w 101"/>
                  <a:gd name="T69" fmla="*/ 2 h 116"/>
                  <a:gd name="T70" fmla="*/ 44 w 101"/>
                  <a:gd name="T7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1" h="116">
                    <a:moveTo>
                      <a:pt x="44" y="0"/>
                    </a:moveTo>
                    <a:lnTo>
                      <a:pt x="63" y="0"/>
                    </a:lnTo>
                    <a:lnTo>
                      <a:pt x="73" y="1"/>
                    </a:lnTo>
                    <a:lnTo>
                      <a:pt x="82" y="7"/>
                    </a:lnTo>
                    <a:lnTo>
                      <a:pt x="85" y="9"/>
                    </a:lnTo>
                    <a:lnTo>
                      <a:pt x="88" y="12"/>
                    </a:lnTo>
                    <a:lnTo>
                      <a:pt x="91" y="14"/>
                    </a:lnTo>
                    <a:lnTo>
                      <a:pt x="93" y="17"/>
                    </a:lnTo>
                    <a:lnTo>
                      <a:pt x="95" y="19"/>
                    </a:lnTo>
                    <a:lnTo>
                      <a:pt x="99" y="27"/>
                    </a:lnTo>
                    <a:lnTo>
                      <a:pt x="101" y="35"/>
                    </a:lnTo>
                    <a:lnTo>
                      <a:pt x="101" y="116"/>
                    </a:lnTo>
                    <a:lnTo>
                      <a:pt x="73" y="116"/>
                    </a:lnTo>
                    <a:lnTo>
                      <a:pt x="73" y="36"/>
                    </a:lnTo>
                    <a:lnTo>
                      <a:pt x="73" y="35"/>
                    </a:lnTo>
                    <a:lnTo>
                      <a:pt x="73" y="34"/>
                    </a:lnTo>
                    <a:lnTo>
                      <a:pt x="71" y="31"/>
                    </a:lnTo>
                    <a:lnTo>
                      <a:pt x="68" y="28"/>
                    </a:lnTo>
                    <a:lnTo>
                      <a:pt x="65" y="26"/>
                    </a:lnTo>
                    <a:lnTo>
                      <a:pt x="64" y="26"/>
                    </a:lnTo>
                    <a:lnTo>
                      <a:pt x="63" y="26"/>
                    </a:lnTo>
                    <a:lnTo>
                      <a:pt x="44" y="26"/>
                    </a:lnTo>
                    <a:lnTo>
                      <a:pt x="42" y="26"/>
                    </a:lnTo>
                    <a:lnTo>
                      <a:pt x="39" y="28"/>
                    </a:lnTo>
                    <a:lnTo>
                      <a:pt x="36" y="30"/>
                    </a:lnTo>
                    <a:lnTo>
                      <a:pt x="33" y="32"/>
                    </a:lnTo>
                    <a:lnTo>
                      <a:pt x="31" y="35"/>
                    </a:lnTo>
                    <a:lnTo>
                      <a:pt x="29" y="37"/>
                    </a:lnTo>
                    <a:lnTo>
                      <a:pt x="29" y="116"/>
                    </a:lnTo>
                    <a:lnTo>
                      <a:pt x="3" y="116"/>
                    </a:lnTo>
                    <a:lnTo>
                      <a:pt x="3" y="26"/>
                    </a:lnTo>
                    <a:lnTo>
                      <a:pt x="0" y="1"/>
                    </a:lnTo>
                    <a:lnTo>
                      <a:pt x="26" y="1"/>
                    </a:lnTo>
                    <a:lnTo>
                      <a:pt x="27" y="8"/>
                    </a:lnTo>
                    <a:lnTo>
                      <a:pt x="35" y="2"/>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8" name="Freeform 39"/>
              <p:cNvSpPr>
                <a:spLocks noEditPoints="1"/>
              </p:cNvSpPr>
              <p:nvPr userDrawn="1"/>
            </p:nvSpPr>
            <p:spPr bwMode="auto">
              <a:xfrm>
                <a:off x="717550" y="4465638"/>
                <a:ext cx="80963" cy="127000"/>
              </a:xfrm>
              <a:custGeom>
                <a:avLst/>
                <a:gdLst>
                  <a:gd name="T0" fmla="*/ 36 w 101"/>
                  <a:gd name="T1" fmla="*/ 26 h 160"/>
                  <a:gd name="T2" fmla="*/ 29 w 101"/>
                  <a:gd name="T3" fmla="*/ 32 h 160"/>
                  <a:gd name="T4" fmla="*/ 27 w 101"/>
                  <a:gd name="T5" fmla="*/ 36 h 160"/>
                  <a:gd name="T6" fmla="*/ 27 w 101"/>
                  <a:gd name="T7" fmla="*/ 81 h 160"/>
                  <a:gd name="T8" fmla="*/ 27 w 101"/>
                  <a:gd name="T9" fmla="*/ 83 h 160"/>
                  <a:gd name="T10" fmla="*/ 33 w 101"/>
                  <a:gd name="T11" fmla="*/ 89 h 160"/>
                  <a:gd name="T12" fmla="*/ 37 w 101"/>
                  <a:gd name="T13" fmla="*/ 92 h 160"/>
                  <a:gd name="T14" fmla="*/ 56 w 101"/>
                  <a:gd name="T15" fmla="*/ 92 h 160"/>
                  <a:gd name="T16" fmla="*/ 58 w 101"/>
                  <a:gd name="T17" fmla="*/ 92 h 160"/>
                  <a:gd name="T18" fmla="*/ 66 w 101"/>
                  <a:gd name="T19" fmla="*/ 86 h 160"/>
                  <a:gd name="T20" fmla="*/ 73 w 101"/>
                  <a:gd name="T21" fmla="*/ 80 h 160"/>
                  <a:gd name="T22" fmla="*/ 69 w 101"/>
                  <a:gd name="T23" fmla="*/ 35 h 160"/>
                  <a:gd name="T24" fmla="*/ 60 w 101"/>
                  <a:gd name="T25" fmla="*/ 27 h 160"/>
                  <a:gd name="T26" fmla="*/ 37 w 101"/>
                  <a:gd name="T27" fmla="*/ 26 h 160"/>
                  <a:gd name="T28" fmla="*/ 57 w 101"/>
                  <a:gd name="T29" fmla="*/ 0 h 160"/>
                  <a:gd name="T30" fmla="*/ 75 w 101"/>
                  <a:gd name="T31" fmla="*/ 8 h 160"/>
                  <a:gd name="T32" fmla="*/ 101 w 101"/>
                  <a:gd name="T33" fmla="*/ 1 h 160"/>
                  <a:gd name="T34" fmla="*/ 99 w 101"/>
                  <a:gd name="T35" fmla="*/ 125 h 160"/>
                  <a:gd name="T36" fmla="*/ 95 w 101"/>
                  <a:gd name="T37" fmla="*/ 142 h 160"/>
                  <a:gd name="T38" fmla="*/ 90 w 101"/>
                  <a:gd name="T39" fmla="*/ 147 h 160"/>
                  <a:gd name="T40" fmla="*/ 85 w 101"/>
                  <a:gd name="T41" fmla="*/ 152 h 160"/>
                  <a:gd name="T42" fmla="*/ 73 w 101"/>
                  <a:gd name="T43" fmla="*/ 159 h 160"/>
                  <a:gd name="T44" fmla="*/ 40 w 101"/>
                  <a:gd name="T45" fmla="*/ 160 h 160"/>
                  <a:gd name="T46" fmla="*/ 21 w 101"/>
                  <a:gd name="T47" fmla="*/ 154 h 160"/>
                  <a:gd name="T48" fmla="*/ 12 w 101"/>
                  <a:gd name="T49" fmla="*/ 146 h 160"/>
                  <a:gd name="T50" fmla="*/ 4 w 101"/>
                  <a:gd name="T51" fmla="*/ 135 h 160"/>
                  <a:gd name="T52" fmla="*/ 28 w 101"/>
                  <a:gd name="T53" fmla="*/ 128 h 160"/>
                  <a:gd name="T54" fmla="*/ 30 w 101"/>
                  <a:gd name="T55" fmla="*/ 130 h 160"/>
                  <a:gd name="T56" fmla="*/ 35 w 101"/>
                  <a:gd name="T57" fmla="*/ 133 h 160"/>
                  <a:gd name="T58" fmla="*/ 39 w 101"/>
                  <a:gd name="T59" fmla="*/ 135 h 160"/>
                  <a:gd name="T60" fmla="*/ 64 w 101"/>
                  <a:gd name="T61" fmla="*/ 135 h 160"/>
                  <a:gd name="T62" fmla="*/ 67 w 101"/>
                  <a:gd name="T63" fmla="*/ 133 h 160"/>
                  <a:gd name="T64" fmla="*/ 71 w 101"/>
                  <a:gd name="T65" fmla="*/ 129 h 160"/>
                  <a:gd name="T66" fmla="*/ 73 w 101"/>
                  <a:gd name="T67" fmla="*/ 127 h 160"/>
                  <a:gd name="T68" fmla="*/ 69 w 101"/>
                  <a:gd name="T69" fmla="*/ 113 h 160"/>
                  <a:gd name="T70" fmla="*/ 61 w 101"/>
                  <a:gd name="T71" fmla="*/ 116 h 160"/>
                  <a:gd name="T72" fmla="*/ 37 w 101"/>
                  <a:gd name="T73" fmla="*/ 117 h 160"/>
                  <a:gd name="T74" fmla="*/ 18 w 101"/>
                  <a:gd name="T75" fmla="*/ 111 h 160"/>
                  <a:gd name="T76" fmla="*/ 13 w 101"/>
                  <a:gd name="T77" fmla="*/ 107 h 160"/>
                  <a:gd name="T78" fmla="*/ 8 w 101"/>
                  <a:gd name="T79" fmla="*/ 102 h 160"/>
                  <a:gd name="T80" fmla="*/ 5 w 101"/>
                  <a:gd name="T81" fmla="*/ 98 h 160"/>
                  <a:gd name="T82" fmla="*/ 0 w 101"/>
                  <a:gd name="T83" fmla="*/ 82 h 160"/>
                  <a:gd name="T84" fmla="*/ 1 w 101"/>
                  <a:gd name="T85" fmla="*/ 28 h 160"/>
                  <a:gd name="T86" fmla="*/ 7 w 101"/>
                  <a:gd name="T87" fmla="*/ 18 h 160"/>
                  <a:gd name="T88" fmla="*/ 11 w 101"/>
                  <a:gd name="T89" fmla="*/ 13 h 160"/>
                  <a:gd name="T90" fmla="*/ 16 w 101"/>
                  <a:gd name="T91" fmla="*/ 8 h 160"/>
                  <a:gd name="T92" fmla="*/ 27 w 101"/>
                  <a:gd name="T93"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1" h="160">
                    <a:moveTo>
                      <a:pt x="37" y="26"/>
                    </a:moveTo>
                    <a:lnTo>
                      <a:pt x="36" y="26"/>
                    </a:lnTo>
                    <a:lnTo>
                      <a:pt x="33" y="29"/>
                    </a:lnTo>
                    <a:lnTo>
                      <a:pt x="29" y="32"/>
                    </a:lnTo>
                    <a:lnTo>
                      <a:pt x="27" y="35"/>
                    </a:lnTo>
                    <a:lnTo>
                      <a:pt x="27" y="36"/>
                    </a:lnTo>
                    <a:lnTo>
                      <a:pt x="27" y="36"/>
                    </a:lnTo>
                    <a:lnTo>
                      <a:pt x="27" y="81"/>
                    </a:lnTo>
                    <a:lnTo>
                      <a:pt x="27" y="82"/>
                    </a:lnTo>
                    <a:lnTo>
                      <a:pt x="27" y="83"/>
                    </a:lnTo>
                    <a:lnTo>
                      <a:pt x="29" y="86"/>
                    </a:lnTo>
                    <a:lnTo>
                      <a:pt x="33" y="89"/>
                    </a:lnTo>
                    <a:lnTo>
                      <a:pt x="36" y="92"/>
                    </a:lnTo>
                    <a:lnTo>
                      <a:pt x="37" y="92"/>
                    </a:lnTo>
                    <a:lnTo>
                      <a:pt x="37" y="92"/>
                    </a:lnTo>
                    <a:lnTo>
                      <a:pt x="56" y="92"/>
                    </a:lnTo>
                    <a:lnTo>
                      <a:pt x="57" y="92"/>
                    </a:lnTo>
                    <a:lnTo>
                      <a:pt x="58" y="92"/>
                    </a:lnTo>
                    <a:lnTo>
                      <a:pt x="62" y="89"/>
                    </a:lnTo>
                    <a:lnTo>
                      <a:pt x="66" y="86"/>
                    </a:lnTo>
                    <a:lnTo>
                      <a:pt x="70" y="83"/>
                    </a:lnTo>
                    <a:lnTo>
                      <a:pt x="73" y="80"/>
                    </a:lnTo>
                    <a:lnTo>
                      <a:pt x="73" y="38"/>
                    </a:lnTo>
                    <a:lnTo>
                      <a:pt x="69" y="35"/>
                    </a:lnTo>
                    <a:lnTo>
                      <a:pt x="65" y="31"/>
                    </a:lnTo>
                    <a:lnTo>
                      <a:pt x="60" y="27"/>
                    </a:lnTo>
                    <a:lnTo>
                      <a:pt x="56" y="26"/>
                    </a:lnTo>
                    <a:lnTo>
                      <a:pt x="37" y="26"/>
                    </a:lnTo>
                    <a:close/>
                    <a:moveTo>
                      <a:pt x="37" y="0"/>
                    </a:moveTo>
                    <a:lnTo>
                      <a:pt x="57" y="0"/>
                    </a:lnTo>
                    <a:lnTo>
                      <a:pt x="66" y="2"/>
                    </a:lnTo>
                    <a:lnTo>
                      <a:pt x="75" y="8"/>
                    </a:lnTo>
                    <a:lnTo>
                      <a:pt x="75" y="1"/>
                    </a:lnTo>
                    <a:lnTo>
                      <a:pt x="101" y="1"/>
                    </a:lnTo>
                    <a:lnTo>
                      <a:pt x="99" y="26"/>
                    </a:lnTo>
                    <a:lnTo>
                      <a:pt x="99" y="125"/>
                    </a:lnTo>
                    <a:lnTo>
                      <a:pt x="98" y="134"/>
                    </a:lnTo>
                    <a:lnTo>
                      <a:pt x="95" y="142"/>
                    </a:lnTo>
                    <a:lnTo>
                      <a:pt x="93" y="144"/>
                    </a:lnTo>
                    <a:lnTo>
                      <a:pt x="90" y="147"/>
                    </a:lnTo>
                    <a:lnTo>
                      <a:pt x="87" y="150"/>
                    </a:lnTo>
                    <a:lnTo>
                      <a:pt x="85" y="152"/>
                    </a:lnTo>
                    <a:lnTo>
                      <a:pt x="82" y="155"/>
                    </a:lnTo>
                    <a:lnTo>
                      <a:pt x="73" y="159"/>
                    </a:lnTo>
                    <a:lnTo>
                      <a:pt x="63" y="160"/>
                    </a:lnTo>
                    <a:lnTo>
                      <a:pt x="40" y="160"/>
                    </a:lnTo>
                    <a:lnTo>
                      <a:pt x="30" y="158"/>
                    </a:lnTo>
                    <a:lnTo>
                      <a:pt x="21" y="154"/>
                    </a:lnTo>
                    <a:lnTo>
                      <a:pt x="17" y="151"/>
                    </a:lnTo>
                    <a:lnTo>
                      <a:pt x="12" y="146"/>
                    </a:lnTo>
                    <a:lnTo>
                      <a:pt x="7" y="140"/>
                    </a:lnTo>
                    <a:lnTo>
                      <a:pt x="4" y="135"/>
                    </a:lnTo>
                    <a:lnTo>
                      <a:pt x="28" y="127"/>
                    </a:lnTo>
                    <a:lnTo>
                      <a:pt x="28" y="128"/>
                    </a:lnTo>
                    <a:lnTo>
                      <a:pt x="29" y="128"/>
                    </a:lnTo>
                    <a:lnTo>
                      <a:pt x="30" y="130"/>
                    </a:lnTo>
                    <a:lnTo>
                      <a:pt x="32" y="132"/>
                    </a:lnTo>
                    <a:lnTo>
                      <a:pt x="35" y="133"/>
                    </a:lnTo>
                    <a:lnTo>
                      <a:pt x="37" y="135"/>
                    </a:lnTo>
                    <a:lnTo>
                      <a:pt x="39" y="135"/>
                    </a:lnTo>
                    <a:lnTo>
                      <a:pt x="62" y="135"/>
                    </a:lnTo>
                    <a:lnTo>
                      <a:pt x="64" y="135"/>
                    </a:lnTo>
                    <a:lnTo>
                      <a:pt x="66" y="134"/>
                    </a:lnTo>
                    <a:lnTo>
                      <a:pt x="67" y="133"/>
                    </a:lnTo>
                    <a:lnTo>
                      <a:pt x="69" y="131"/>
                    </a:lnTo>
                    <a:lnTo>
                      <a:pt x="71" y="129"/>
                    </a:lnTo>
                    <a:lnTo>
                      <a:pt x="72" y="128"/>
                    </a:lnTo>
                    <a:lnTo>
                      <a:pt x="73" y="127"/>
                    </a:lnTo>
                    <a:lnTo>
                      <a:pt x="73" y="111"/>
                    </a:lnTo>
                    <a:lnTo>
                      <a:pt x="69" y="113"/>
                    </a:lnTo>
                    <a:lnTo>
                      <a:pt x="65" y="115"/>
                    </a:lnTo>
                    <a:lnTo>
                      <a:pt x="61" y="116"/>
                    </a:lnTo>
                    <a:lnTo>
                      <a:pt x="57" y="117"/>
                    </a:lnTo>
                    <a:lnTo>
                      <a:pt x="37" y="117"/>
                    </a:lnTo>
                    <a:lnTo>
                      <a:pt x="27" y="115"/>
                    </a:lnTo>
                    <a:lnTo>
                      <a:pt x="18" y="111"/>
                    </a:lnTo>
                    <a:lnTo>
                      <a:pt x="16" y="109"/>
                    </a:lnTo>
                    <a:lnTo>
                      <a:pt x="13" y="107"/>
                    </a:lnTo>
                    <a:lnTo>
                      <a:pt x="11" y="105"/>
                    </a:lnTo>
                    <a:lnTo>
                      <a:pt x="8" y="102"/>
                    </a:lnTo>
                    <a:lnTo>
                      <a:pt x="7" y="100"/>
                    </a:lnTo>
                    <a:lnTo>
                      <a:pt x="5" y="98"/>
                    </a:lnTo>
                    <a:lnTo>
                      <a:pt x="1" y="90"/>
                    </a:lnTo>
                    <a:lnTo>
                      <a:pt x="0" y="82"/>
                    </a:lnTo>
                    <a:lnTo>
                      <a:pt x="0" y="36"/>
                    </a:lnTo>
                    <a:lnTo>
                      <a:pt x="1" y="28"/>
                    </a:lnTo>
                    <a:lnTo>
                      <a:pt x="5" y="20"/>
                    </a:lnTo>
                    <a:lnTo>
                      <a:pt x="7" y="18"/>
                    </a:lnTo>
                    <a:lnTo>
                      <a:pt x="8" y="16"/>
                    </a:lnTo>
                    <a:lnTo>
                      <a:pt x="11" y="13"/>
                    </a:lnTo>
                    <a:lnTo>
                      <a:pt x="13" y="11"/>
                    </a:lnTo>
                    <a:lnTo>
                      <a:pt x="16" y="8"/>
                    </a:lnTo>
                    <a:lnTo>
                      <a:pt x="18" y="7"/>
                    </a:lnTo>
                    <a:lnTo>
                      <a:pt x="27"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99" name="Freeform 40"/>
              <p:cNvSpPr>
                <a:spLocks noEditPoints="1"/>
              </p:cNvSpPr>
              <p:nvPr userDrawn="1"/>
            </p:nvSpPr>
            <p:spPr bwMode="auto">
              <a:xfrm>
                <a:off x="830263" y="4465638"/>
                <a:ext cx="76200" cy="92075"/>
              </a:xfrm>
              <a:custGeom>
                <a:avLst/>
                <a:gdLst>
                  <a:gd name="T0" fmla="*/ 35 w 97"/>
                  <a:gd name="T1" fmla="*/ 26 h 117"/>
                  <a:gd name="T2" fmla="*/ 30 w 97"/>
                  <a:gd name="T3" fmla="*/ 30 h 117"/>
                  <a:gd name="T4" fmla="*/ 26 w 97"/>
                  <a:gd name="T5" fmla="*/ 34 h 117"/>
                  <a:gd name="T6" fmla="*/ 26 w 97"/>
                  <a:gd name="T7" fmla="*/ 36 h 117"/>
                  <a:gd name="T8" fmla="*/ 71 w 97"/>
                  <a:gd name="T9" fmla="*/ 48 h 117"/>
                  <a:gd name="T10" fmla="*/ 71 w 97"/>
                  <a:gd name="T11" fmla="*/ 35 h 117"/>
                  <a:gd name="T12" fmla="*/ 69 w 97"/>
                  <a:gd name="T13" fmla="*/ 32 h 117"/>
                  <a:gd name="T14" fmla="*/ 64 w 97"/>
                  <a:gd name="T15" fmla="*/ 28 h 117"/>
                  <a:gd name="T16" fmla="*/ 60 w 97"/>
                  <a:gd name="T17" fmla="*/ 26 h 117"/>
                  <a:gd name="T18" fmla="*/ 36 w 97"/>
                  <a:gd name="T19" fmla="*/ 0 h 117"/>
                  <a:gd name="T20" fmla="*/ 71 w 97"/>
                  <a:gd name="T21" fmla="*/ 1 h 117"/>
                  <a:gd name="T22" fmla="*/ 82 w 97"/>
                  <a:gd name="T23" fmla="*/ 9 h 117"/>
                  <a:gd name="T24" fmla="*/ 88 w 97"/>
                  <a:gd name="T25" fmla="*/ 14 h 117"/>
                  <a:gd name="T26" fmla="*/ 92 w 97"/>
                  <a:gd name="T27" fmla="*/ 19 h 117"/>
                  <a:gd name="T28" fmla="*/ 97 w 97"/>
                  <a:gd name="T29" fmla="*/ 35 h 117"/>
                  <a:gd name="T30" fmla="*/ 26 w 97"/>
                  <a:gd name="T31" fmla="*/ 72 h 117"/>
                  <a:gd name="T32" fmla="*/ 26 w 97"/>
                  <a:gd name="T33" fmla="*/ 83 h 117"/>
                  <a:gd name="T34" fmla="*/ 28 w 97"/>
                  <a:gd name="T35" fmla="*/ 86 h 117"/>
                  <a:gd name="T36" fmla="*/ 32 w 97"/>
                  <a:gd name="T37" fmla="*/ 90 h 117"/>
                  <a:gd name="T38" fmla="*/ 36 w 97"/>
                  <a:gd name="T39" fmla="*/ 92 h 117"/>
                  <a:gd name="T40" fmla="*/ 64 w 97"/>
                  <a:gd name="T41" fmla="*/ 92 h 117"/>
                  <a:gd name="T42" fmla="*/ 68 w 97"/>
                  <a:gd name="T43" fmla="*/ 89 h 117"/>
                  <a:gd name="T44" fmla="*/ 72 w 97"/>
                  <a:gd name="T45" fmla="*/ 85 h 117"/>
                  <a:gd name="T46" fmla="*/ 72 w 97"/>
                  <a:gd name="T47" fmla="*/ 84 h 117"/>
                  <a:gd name="T48" fmla="*/ 94 w 97"/>
                  <a:gd name="T49" fmla="*/ 97 h 117"/>
                  <a:gd name="T50" fmla="*/ 84 w 97"/>
                  <a:gd name="T51" fmla="*/ 108 h 117"/>
                  <a:gd name="T52" fmla="*/ 71 w 97"/>
                  <a:gd name="T53" fmla="*/ 115 h 117"/>
                  <a:gd name="T54" fmla="*/ 36 w 97"/>
                  <a:gd name="T55" fmla="*/ 117 h 117"/>
                  <a:gd name="T56" fmla="*/ 17 w 97"/>
                  <a:gd name="T57" fmla="*/ 112 h 117"/>
                  <a:gd name="T58" fmla="*/ 13 w 97"/>
                  <a:gd name="T59" fmla="*/ 108 h 117"/>
                  <a:gd name="T60" fmla="*/ 8 w 97"/>
                  <a:gd name="T61" fmla="*/ 103 h 117"/>
                  <a:gd name="T62" fmla="*/ 5 w 97"/>
                  <a:gd name="T63" fmla="*/ 99 h 117"/>
                  <a:gd name="T64" fmla="*/ 0 w 97"/>
                  <a:gd name="T65" fmla="*/ 83 h 117"/>
                  <a:gd name="T66" fmla="*/ 1 w 97"/>
                  <a:gd name="T67" fmla="*/ 27 h 117"/>
                  <a:gd name="T68" fmla="*/ 6 w 97"/>
                  <a:gd name="T69" fmla="*/ 18 h 117"/>
                  <a:gd name="T70" fmla="*/ 10 w 97"/>
                  <a:gd name="T71" fmla="*/ 13 h 117"/>
                  <a:gd name="T72" fmla="*/ 15 w 97"/>
                  <a:gd name="T73" fmla="*/ 8 h 117"/>
                  <a:gd name="T74" fmla="*/ 26 w 97"/>
                  <a:gd name="T75"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117">
                    <a:moveTo>
                      <a:pt x="36" y="26"/>
                    </a:moveTo>
                    <a:lnTo>
                      <a:pt x="35" y="26"/>
                    </a:lnTo>
                    <a:lnTo>
                      <a:pt x="32" y="28"/>
                    </a:lnTo>
                    <a:lnTo>
                      <a:pt x="30" y="30"/>
                    </a:lnTo>
                    <a:lnTo>
                      <a:pt x="28" y="32"/>
                    </a:lnTo>
                    <a:lnTo>
                      <a:pt x="26" y="34"/>
                    </a:lnTo>
                    <a:lnTo>
                      <a:pt x="26" y="35"/>
                    </a:lnTo>
                    <a:lnTo>
                      <a:pt x="26" y="36"/>
                    </a:lnTo>
                    <a:lnTo>
                      <a:pt x="26" y="48"/>
                    </a:lnTo>
                    <a:lnTo>
                      <a:pt x="71" y="48"/>
                    </a:lnTo>
                    <a:lnTo>
                      <a:pt x="71" y="36"/>
                    </a:lnTo>
                    <a:lnTo>
                      <a:pt x="71" y="35"/>
                    </a:lnTo>
                    <a:lnTo>
                      <a:pt x="71" y="34"/>
                    </a:lnTo>
                    <a:lnTo>
                      <a:pt x="69" y="32"/>
                    </a:lnTo>
                    <a:lnTo>
                      <a:pt x="67" y="30"/>
                    </a:lnTo>
                    <a:lnTo>
                      <a:pt x="64" y="28"/>
                    </a:lnTo>
                    <a:lnTo>
                      <a:pt x="62" y="26"/>
                    </a:lnTo>
                    <a:lnTo>
                      <a:pt x="60" y="26"/>
                    </a:lnTo>
                    <a:lnTo>
                      <a:pt x="36" y="26"/>
                    </a:lnTo>
                    <a:close/>
                    <a:moveTo>
                      <a:pt x="36" y="0"/>
                    </a:moveTo>
                    <a:lnTo>
                      <a:pt x="61" y="0"/>
                    </a:lnTo>
                    <a:lnTo>
                      <a:pt x="71" y="1"/>
                    </a:lnTo>
                    <a:lnTo>
                      <a:pt x="80" y="7"/>
                    </a:lnTo>
                    <a:lnTo>
                      <a:pt x="82" y="9"/>
                    </a:lnTo>
                    <a:lnTo>
                      <a:pt x="85" y="12"/>
                    </a:lnTo>
                    <a:lnTo>
                      <a:pt x="88" y="14"/>
                    </a:lnTo>
                    <a:lnTo>
                      <a:pt x="91" y="17"/>
                    </a:lnTo>
                    <a:lnTo>
                      <a:pt x="92" y="19"/>
                    </a:lnTo>
                    <a:lnTo>
                      <a:pt x="96" y="27"/>
                    </a:lnTo>
                    <a:lnTo>
                      <a:pt x="97" y="35"/>
                    </a:lnTo>
                    <a:lnTo>
                      <a:pt x="97" y="72"/>
                    </a:lnTo>
                    <a:lnTo>
                      <a:pt x="26" y="72"/>
                    </a:lnTo>
                    <a:lnTo>
                      <a:pt x="26" y="82"/>
                    </a:lnTo>
                    <a:lnTo>
                      <a:pt x="26" y="83"/>
                    </a:lnTo>
                    <a:lnTo>
                      <a:pt x="26" y="84"/>
                    </a:lnTo>
                    <a:lnTo>
                      <a:pt x="28" y="86"/>
                    </a:lnTo>
                    <a:lnTo>
                      <a:pt x="30" y="88"/>
                    </a:lnTo>
                    <a:lnTo>
                      <a:pt x="32" y="90"/>
                    </a:lnTo>
                    <a:lnTo>
                      <a:pt x="35" y="92"/>
                    </a:lnTo>
                    <a:lnTo>
                      <a:pt x="36" y="92"/>
                    </a:lnTo>
                    <a:lnTo>
                      <a:pt x="62" y="92"/>
                    </a:lnTo>
                    <a:lnTo>
                      <a:pt x="64" y="92"/>
                    </a:lnTo>
                    <a:lnTo>
                      <a:pt x="66" y="90"/>
                    </a:lnTo>
                    <a:lnTo>
                      <a:pt x="68" y="89"/>
                    </a:lnTo>
                    <a:lnTo>
                      <a:pt x="70" y="87"/>
                    </a:lnTo>
                    <a:lnTo>
                      <a:pt x="72" y="85"/>
                    </a:lnTo>
                    <a:lnTo>
                      <a:pt x="72" y="85"/>
                    </a:lnTo>
                    <a:lnTo>
                      <a:pt x="72" y="84"/>
                    </a:lnTo>
                    <a:lnTo>
                      <a:pt x="97" y="92"/>
                    </a:lnTo>
                    <a:lnTo>
                      <a:pt x="94" y="97"/>
                    </a:lnTo>
                    <a:lnTo>
                      <a:pt x="89" y="103"/>
                    </a:lnTo>
                    <a:lnTo>
                      <a:pt x="84" y="108"/>
                    </a:lnTo>
                    <a:lnTo>
                      <a:pt x="80" y="111"/>
                    </a:lnTo>
                    <a:lnTo>
                      <a:pt x="71" y="115"/>
                    </a:lnTo>
                    <a:lnTo>
                      <a:pt x="61" y="117"/>
                    </a:lnTo>
                    <a:lnTo>
                      <a:pt x="36" y="117"/>
                    </a:lnTo>
                    <a:lnTo>
                      <a:pt x="26" y="116"/>
                    </a:lnTo>
                    <a:lnTo>
                      <a:pt x="17" y="112"/>
                    </a:lnTo>
                    <a:lnTo>
                      <a:pt x="15" y="110"/>
                    </a:lnTo>
                    <a:lnTo>
                      <a:pt x="13" y="108"/>
                    </a:lnTo>
                    <a:lnTo>
                      <a:pt x="10" y="105"/>
                    </a:lnTo>
                    <a:lnTo>
                      <a:pt x="8" y="103"/>
                    </a:lnTo>
                    <a:lnTo>
                      <a:pt x="6" y="101"/>
                    </a:lnTo>
                    <a:lnTo>
                      <a:pt x="5" y="99"/>
                    </a:lnTo>
                    <a:lnTo>
                      <a:pt x="1" y="91"/>
                    </a:lnTo>
                    <a:lnTo>
                      <a:pt x="0" y="83"/>
                    </a:lnTo>
                    <a:lnTo>
                      <a:pt x="0" y="35"/>
                    </a:lnTo>
                    <a:lnTo>
                      <a:pt x="1" y="27"/>
                    </a:lnTo>
                    <a:lnTo>
                      <a:pt x="5" y="19"/>
                    </a:lnTo>
                    <a:lnTo>
                      <a:pt x="6" y="18"/>
                    </a:lnTo>
                    <a:lnTo>
                      <a:pt x="8" y="15"/>
                    </a:lnTo>
                    <a:lnTo>
                      <a:pt x="10" y="13"/>
                    </a:lnTo>
                    <a:lnTo>
                      <a:pt x="13" y="11"/>
                    </a:lnTo>
                    <a:lnTo>
                      <a:pt x="15" y="8"/>
                    </a:lnTo>
                    <a:lnTo>
                      <a:pt x="17" y="7"/>
                    </a:lnTo>
                    <a:lnTo>
                      <a:pt x="26"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0" name="Freeform 41"/>
              <p:cNvSpPr>
                <a:spLocks/>
              </p:cNvSpPr>
              <p:nvPr userDrawn="1"/>
            </p:nvSpPr>
            <p:spPr bwMode="auto">
              <a:xfrm>
                <a:off x="931863" y="4465638"/>
                <a:ext cx="79375" cy="92075"/>
              </a:xfrm>
              <a:custGeom>
                <a:avLst/>
                <a:gdLst>
                  <a:gd name="T0" fmla="*/ 43 w 100"/>
                  <a:gd name="T1" fmla="*/ 0 h 116"/>
                  <a:gd name="T2" fmla="*/ 63 w 100"/>
                  <a:gd name="T3" fmla="*/ 0 h 116"/>
                  <a:gd name="T4" fmla="*/ 73 w 100"/>
                  <a:gd name="T5" fmla="*/ 1 h 116"/>
                  <a:gd name="T6" fmla="*/ 82 w 100"/>
                  <a:gd name="T7" fmla="*/ 7 h 116"/>
                  <a:gd name="T8" fmla="*/ 85 w 100"/>
                  <a:gd name="T9" fmla="*/ 9 h 116"/>
                  <a:gd name="T10" fmla="*/ 88 w 100"/>
                  <a:gd name="T11" fmla="*/ 12 h 116"/>
                  <a:gd name="T12" fmla="*/ 91 w 100"/>
                  <a:gd name="T13" fmla="*/ 14 h 116"/>
                  <a:gd name="T14" fmla="*/ 93 w 100"/>
                  <a:gd name="T15" fmla="*/ 17 h 116"/>
                  <a:gd name="T16" fmla="*/ 95 w 100"/>
                  <a:gd name="T17" fmla="*/ 19 h 116"/>
                  <a:gd name="T18" fmla="*/ 99 w 100"/>
                  <a:gd name="T19" fmla="*/ 27 h 116"/>
                  <a:gd name="T20" fmla="*/ 100 w 100"/>
                  <a:gd name="T21" fmla="*/ 35 h 116"/>
                  <a:gd name="T22" fmla="*/ 100 w 100"/>
                  <a:gd name="T23" fmla="*/ 116 h 116"/>
                  <a:gd name="T24" fmla="*/ 73 w 100"/>
                  <a:gd name="T25" fmla="*/ 116 h 116"/>
                  <a:gd name="T26" fmla="*/ 73 w 100"/>
                  <a:gd name="T27" fmla="*/ 36 h 116"/>
                  <a:gd name="T28" fmla="*/ 73 w 100"/>
                  <a:gd name="T29" fmla="*/ 35 h 116"/>
                  <a:gd name="T30" fmla="*/ 73 w 100"/>
                  <a:gd name="T31" fmla="*/ 34 h 116"/>
                  <a:gd name="T32" fmla="*/ 71 w 100"/>
                  <a:gd name="T33" fmla="*/ 31 h 116"/>
                  <a:gd name="T34" fmla="*/ 68 w 100"/>
                  <a:gd name="T35" fmla="*/ 28 h 116"/>
                  <a:gd name="T36" fmla="*/ 65 w 100"/>
                  <a:gd name="T37" fmla="*/ 26 h 116"/>
                  <a:gd name="T38" fmla="*/ 64 w 100"/>
                  <a:gd name="T39" fmla="*/ 26 h 116"/>
                  <a:gd name="T40" fmla="*/ 63 w 100"/>
                  <a:gd name="T41" fmla="*/ 26 h 116"/>
                  <a:gd name="T42" fmla="*/ 44 w 100"/>
                  <a:gd name="T43" fmla="*/ 26 h 116"/>
                  <a:gd name="T44" fmla="*/ 42 w 100"/>
                  <a:gd name="T45" fmla="*/ 26 h 116"/>
                  <a:gd name="T46" fmla="*/ 39 w 100"/>
                  <a:gd name="T47" fmla="*/ 28 h 116"/>
                  <a:gd name="T48" fmla="*/ 36 w 100"/>
                  <a:gd name="T49" fmla="*/ 30 h 116"/>
                  <a:gd name="T50" fmla="*/ 33 w 100"/>
                  <a:gd name="T51" fmla="*/ 32 h 116"/>
                  <a:gd name="T52" fmla="*/ 31 w 100"/>
                  <a:gd name="T53" fmla="*/ 35 h 116"/>
                  <a:gd name="T54" fmla="*/ 29 w 100"/>
                  <a:gd name="T55" fmla="*/ 37 h 116"/>
                  <a:gd name="T56" fmla="*/ 29 w 100"/>
                  <a:gd name="T57" fmla="*/ 116 h 116"/>
                  <a:gd name="T58" fmla="*/ 2 w 100"/>
                  <a:gd name="T59" fmla="*/ 116 h 116"/>
                  <a:gd name="T60" fmla="*/ 2 w 100"/>
                  <a:gd name="T61" fmla="*/ 26 h 116"/>
                  <a:gd name="T62" fmla="*/ 0 w 100"/>
                  <a:gd name="T63" fmla="*/ 1 h 116"/>
                  <a:gd name="T64" fmla="*/ 26 w 100"/>
                  <a:gd name="T65" fmla="*/ 1 h 116"/>
                  <a:gd name="T66" fmla="*/ 27 w 100"/>
                  <a:gd name="T67" fmla="*/ 8 h 116"/>
                  <a:gd name="T68" fmla="*/ 35 w 100"/>
                  <a:gd name="T69" fmla="*/ 2 h 116"/>
                  <a:gd name="T70" fmla="*/ 43 w 100"/>
                  <a:gd name="T7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16">
                    <a:moveTo>
                      <a:pt x="43" y="0"/>
                    </a:moveTo>
                    <a:lnTo>
                      <a:pt x="63" y="0"/>
                    </a:lnTo>
                    <a:lnTo>
                      <a:pt x="73" y="1"/>
                    </a:lnTo>
                    <a:lnTo>
                      <a:pt x="82" y="7"/>
                    </a:lnTo>
                    <a:lnTo>
                      <a:pt x="85" y="9"/>
                    </a:lnTo>
                    <a:lnTo>
                      <a:pt x="88" y="12"/>
                    </a:lnTo>
                    <a:lnTo>
                      <a:pt x="91" y="14"/>
                    </a:lnTo>
                    <a:lnTo>
                      <a:pt x="93" y="17"/>
                    </a:lnTo>
                    <a:lnTo>
                      <a:pt x="95" y="19"/>
                    </a:lnTo>
                    <a:lnTo>
                      <a:pt x="99" y="27"/>
                    </a:lnTo>
                    <a:lnTo>
                      <a:pt x="100" y="35"/>
                    </a:lnTo>
                    <a:lnTo>
                      <a:pt x="100" y="116"/>
                    </a:lnTo>
                    <a:lnTo>
                      <a:pt x="73" y="116"/>
                    </a:lnTo>
                    <a:lnTo>
                      <a:pt x="73" y="36"/>
                    </a:lnTo>
                    <a:lnTo>
                      <a:pt x="73" y="35"/>
                    </a:lnTo>
                    <a:lnTo>
                      <a:pt x="73" y="34"/>
                    </a:lnTo>
                    <a:lnTo>
                      <a:pt x="71" y="31"/>
                    </a:lnTo>
                    <a:lnTo>
                      <a:pt x="68" y="28"/>
                    </a:lnTo>
                    <a:lnTo>
                      <a:pt x="65" y="26"/>
                    </a:lnTo>
                    <a:lnTo>
                      <a:pt x="64" y="26"/>
                    </a:lnTo>
                    <a:lnTo>
                      <a:pt x="63" y="26"/>
                    </a:lnTo>
                    <a:lnTo>
                      <a:pt x="44" y="26"/>
                    </a:lnTo>
                    <a:lnTo>
                      <a:pt x="42" y="26"/>
                    </a:lnTo>
                    <a:lnTo>
                      <a:pt x="39" y="28"/>
                    </a:lnTo>
                    <a:lnTo>
                      <a:pt x="36" y="30"/>
                    </a:lnTo>
                    <a:lnTo>
                      <a:pt x="33" y="32"/>
                    </a:lnTo>
                    <a:lnTo>
                      <a:pt x="31" y="35"/>
                    </a:lnTo>
                    <a:lnTo>
                      <a:pt x="29" y="37"/>
                    </a:lnTo>
                    <a:lnTo>
                      <a:pt x="29" y="116"/>
                    </a:lnTo>
                    <a:lnTo>
                      <a:pt x="2" y="116"/>
                    </a:lnTo>
                    <a:lnTo>
                      <a:pt x="2" y="26"/>
                    </a:lnTo>
                    <a:lnTo>
                      <a:pt x="0" y="1"/>
                    </a:lnTo>
                    <a:lnTo>
                      <a:pt x="26" y="1"/>
                    </a:lnTo>
                    <a:lnTo>
                      <a:pt x="27" y="8"/>
                    </a:lnTo>
                    <a:lnTo>
                      <a:pt x="35"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1" name="Freeform 42"/>
              <p:cNvSpPr>
                <a:spLocks noEditPoints="1"/>
              </p:cNvSpPr>
              <p:nvPr userDrawn="1"/>
            </p:nvSpPr>
            <p:spPr bwMode="auto">
              <a:xfrm>
                <a:off x="-984250" y="4667250"/>
                <a:ext cx="79375" cy="106363"/>
              </a:xfrm>
              <a:custGeom>
                <a:avLst/>
                <a:gdLst>
                  <a:gd name="T0" fmla="*/ 18 w 100"/>
                  <a:gd name="T1" fmla="*/ 18 h 135"/>
                  <a:gd name="T2" fmla="*/ 18 w 100"/>
                  <a:gd name="T3" fmla="*/ 62 h 135"/>
                  <a:gd name="T4" fmla="*/ 63 w 100"/>
                  <a:gd name="T5" fmla="*/ 62 h 135"/>
                  <a:gd name="T6" fmla="*/ 65 w 100"/>
                  <a:gd name="T7" fmla="*/ 61 h 135"/>
                  <a:gd name="T8" fmla="*/ 67 w 100"/>
                  <a:gd name="T9" fmla="*/ 60 h 135"/>
                  <a:gd name="T10" fmla="*/ 69 w 100"/>
                  <a:gd name="T11" fmla="*/ 58 h 135"/>
                  <a:gd name="T12" fmla="*/ 72 w 100"/>
                  <a:gd name="T13" fmla="*/ 56 h 135"/>
                  <a:gd name="T14" fmla="*/ 74 w 100"/>
                  <a:gd name="T15" fmla="*/ 54 h 135"/>
                  <a:gd name="T16" fmla="*/ 75 w 100"/>
                  <a:gd name="T17" fmla="*/ 52 h 135"/>
                  <a:gd name="T18" fmla="*/ 75 w 100"/>
                  <a:gd name="T19" fmla="*/ 52 h 135"/>
                  <a:gd name="T20" fmla="*/ 75 w 100"/>
                  <a:gd name="T21" fmla="*/ 51 h 135"/>
                  <a:gd name="T22" fmla="*/ 75 w 100"/>
                  <a:gd name="T23" fmla="*/ 50 h 135"/>
                  <a:gd name="T24" fmla="*/ 75 w 100"/>
                  <a:gd name="T25" fmla="*/ 31 h 135"/>
                  <a:gd name="T26" fmla="*/ 75 w 100"/>
                  <a:gd name="T27" fmla="*/ 30 h 135"/>
                  <a:gd name="T28" fmla="*/ 75 w 100"/>
                  <a:gd name="T29" fmla="*/ 29 h 135"/>
                  <a:gd name="T30" fmla="*/ 75 w 100"/>
                  <a:gd name="T31" fmla="*/ 28 h 135"/>
                  <a:gd name="T32" fmla="*/ 74 w 100"/>
                  <a:gd name="T33" fmla="*/ 27 h 135"/>
                  <a:gd name="T34" fmla="*/ 72 w 100"/>
                  <a:gd name="T35" fmla="*/ 25 h 135"/>
                  <a:gd name="T36" fmla="*/ 70 w 100"/>
                  <a:gd name="T37" fmla="*/ 22 h 135"/>
                  <a:gd name="T38" fmla="*/ 68 w 100"/>
                  <a:gd name="T39" fmla="*/ 20 h 135"/>
                  <a:gd name="T40" fmla="*/ 66 w 100"/>
                  <a:gd name="T41" fmla="*/ 19 h 135"/>
                  <a:gd name="T42" fmla="*/ 64 w 100"/>
                  <a:gd name="T43" fmla="*/ 18 h 135"/>
                  <a:gd name="T44" fmla="*/ 18 w 100"/>
                  <a:gd name="T45" fmla="*/ 18 h 135"/>
                  <a:gd name="T46" fmla="*/ 0 w 100"/>
                  <a:gd name="T47" fmla="*/ 0 h 135"/>
                  <a:gd name="T48" fmla="*/ 63 w 100"/>
                  <a:gd name="T49" fmla="*/ 0 h 135"/>
                  <a:gd name="T50" fmla="*/ 68 w 100"/>
                  <a:gd name="T51" fmla="*/ 0 h 135"/>
                  <a:gd name="T52" fmla="*/ 73 w 100"/>
                  <a:gd name="T53" fmla="*/ 2 h 135"/>
                  <a:gd name="T54" fmla="*/ 78 w 100"/>
                  <a:gd name="T55" fmla="*/ 5 h 135"/>
                  <a:gd name="T56" fmla="*/ 80 w 100"/>
                  <a:gd name="T57" fmla="*/ 6 h 135"/>
                  <a:gd name="T58" fmla="*/ 82 w 100"/>
                  <a:gd name="T59" fmla="*/ 8 h 135"/>
                  <a:gd name="T60" fmla="*/ 84 w 100"/>
                  <a:gd name="T61" fmla="*/ 10 h 135"/>
                  <a:gd name="T62" fmla="*/ 86 w 100"/>
                  <a:gd name="T63" fmla="*/ 13 h 135"/>
                  <a:gd name="T64" fmla="*/ 88 w 100"/>
                  <a:gd name="T65" fmla="*/ 15 h 135"/>
                  <a:gd name="T66" fmla="*/ 90 w 100"/>
                  <a:gd name="T67" fmla="*/ 16 h 135"/>
                  <a:gd name="T68" fmla="*/ 92 w 100"/>
                  <a:gd name="T69" fmla="*/ 21 h 135"/>
                  <a:gd name="T70" fmla="*/ 93 w 100"/>
                  <a:gd name="T71" fmla="*/ 26 h 135"/>
                  <a:gd name="T72" fmla="*/ 93 w 100"/>
                  <a:gd name="T73" fmla="*/ 30 h 135"/>
                  <a:gd name="T74" fmla="*/ 93 w 100"/>
                  <a:gd name="T75" fmla="*/ 50 h 135"/>
                  <a:gd name="T76" fmla="*/ 93 w 100"/>
                  <a:gd name="T77" fmla="*/ 55 h 135"/>
                  <a:gd name="T78" fmla="*/ 92 w 100"/>
                  <a:gd name="T79" fmla="*/ 59 h 135"/>
                  <a:gd name="T80" fmla="*/ 90 w 100"/>
                  <a:gd name="T81" fmla="*/ 63 h 135"/>
                  <a:gd name="T82" fmla="*/ 88 w 100"/>
                  <a:gd name="T83" fmla="*/ 64 h 135"/>
                  <a:gd name="T84" fmla="*/ 86 w 100"/>
                  <a:gd name="T85" fmla="*/ 67 h 135"/>
                  <a:gd name="T86" fmla="*/ 84 w 100"/>
                  <a:gd name="T87" fmla="*/ 69 h 135"/>
                  <a:gd name="T88" fmla="*/ 82 w 100"/>
                  <a:gd name="T89" fmla="*/ 71 h 135"/>
                  <a:gd name="T90" fmla="*/ 80 w 100"/>
                  <a:gd name="T91" fmla="*/ 73 h 135"/>
                  <a:gd name="T92" fmla="*/ 78 w 100"/>
                  <a:gd name="T93" fmla="*/ 75 h 135"/>
                  <a:gd name="T94" fmla="*/ 75 w 100"/>
                  <a:gd name="T95" fmla="*/ 76 h 135"/>
                  <a:gd name="T96" fmla="*/ 73 w 100"/>
                  <a:gd name="T97" fmla="*/ 77 h 135"/>
                  <a:gd name="T98" fmla="*/ 70 w 100"/>
                  <a:gd name="T99" fmla="*/ 78 h 135"/>
                  <a:gd name="T100" fmla="*/ 67 w 100"/>
                  <a:gd name="T101" fmla="*/ 79 h 135"/>
                  <a:gd name="T102" fmla="*/ 100 w 100"/>
                  <a:gd name="T103" fmla="*/ 135 h 135"/>
                  <a:gd name="T104" fmla="*/ 80 w 100"/>
                  <a:gd name="T105" fmla="*/ 135 h 135"/>
                  <a:gd name="T106" fmla="*/ 48 w 100"/>
                  <a:gd name="T107" fmla="*/ 79 h 135"/>
                  <a:gd name="T108" fmla="*/ 18 w 100"/>
                  <a:gd name="T109" fmla="*/ 79 h 135"/>
                  <a:gd name="T110" fmla="*/ 18 w 100"/>
                  <a:gd name="T111" fmla="*/ 135 h 135"/>
                  <a:gd name="T112" fmla="*/ 0 w 100"/>
                  <a:gd name="T113" fmla="*/ 135 h 135"/>
                  <a:gd name="T114" fmla="*/ 0 w 100"/>
                  <a:gd name="T11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35">
                    <a:moveTo>
                      <a:pt x="18" y="18"/>
                    </a:moveTo>
                    <a:lnTo>
                      <a:pt x="18" y="62"/>
                    </a:lnTo>
                    <a:lnTo>
                      <a:pt x="63" y="62"/>
                    </a:lnTo>
                    <a:lnTo>
                      <a:pt x="65" y="61"/>
                    </a:lnTo>
                    <a:lnTo>
                      <a:pt x="67" y="60"/>
                    </a:lnTo>
                    <a:lnTo>
                      <a:pt x="69" y="58"/>
                    </a:lnTo>
                    <a:lnTo>
                      <a:pt x="72" y="56"/>
                    </a:lnTo>
                    <a:lnTo>
                      <a:pt x="74" y="54"/>
                    </a:lnTo>
                    <a:lnTo>
                      <a:pt x="75" y="52"/>
                    </a:lnTo>
                    <a:lnTo>
                      <a:pt x="75" y="52"/>
                    </a:lnTo>
                    <a:lnTo>
                      <a:pt x="75" y="51"/>
                    </a:lnTo>
                    <a:lnTo>
                      <a:pt x="75" y="50"/>
                    </a:lnTo>
                    <a:lnTo>
                      <a:pt x="75" y="31"/>
                    </a:lnTo>
                    <a:lnTo>
                      <a:pt x="75" y="30"/>
                    </a:lnTo>
                    <a:lnTo>
                      <a:pt x="75" y="29"/>
                    </a:lnTo>
                    <a:lnTo>
                      <a:pt x="75" y="28"/>
                    </a:lnTo>
                    <a:lnTo>
                      <a:pt x="74" y="27"/>
                    </a:lnTo>
                    <a:lnTo>
                      <a:pt x="72" y="25"/>
                    </a:lnTo>
                    <a:lnTo>
                      <a:pt x="70" y="22"/>
                    </a:lnTo>
                    <a:lnTo>
                      <a:pt x="68" y="20"/>
                    </a:lnTo>
                    <a:lnTo>
                      <a:pt x="66" y="19"/>
                    </a:lnTo>
                    <a:lnTo>
                      <a:pt x="64" y="18"/>
                    </a:lnTo>
                    <a:lnTo>
                      <a:pt x="18" y="18"/>
                    </a:lnTo>
                    <a:close/>
                    <a:moveTo>
                      <a:pt x="0" y="0"/>
                    </a:moveTo>
                    <a:lnTo>
                      <a:pt x="63" y="0"/>
                    </a:lnTo>
                    <a:lnTo>
                      <a:pt x="68" y="0"/>
                    </a:lnTo>
                    <a:lnTo>
                      <a:pt x="73" y="2"/>
                    </a:lnTo>
                    <a:lnTo>
                      <a:pt x="78" y="5"/>
                    </a:lnTo>
                    <a:lnTo>
                      <a:pt x="80" y="6"/>
                    </a:lnTo>
                    <a:lnTo>
                      <a:pt x="82" y="8"/>
                    </a:lnTo>
                    <a:lnTo>
                      <a:pt x="84" y="10"/>
                    </a:lnTo>
                    <a:lnTo>
                      <a:pt x="86" y="13"/>
                    </a:lnTo>
                    <a:lnTo>
                      <a:pt x="88" y="15"/>
                    </a:lnTo>
                    <a:lnTo>
                      <a:pt x="90" y="16"/>
                    </a:lnTo>
                    <a:lnTo>
                      <a:pt x="92" y="21"/>
                    </a:lnTo>
                    <a:lnTo>
                      <a:pt x="93" y="26"/>
                    </a:lnTo>
                    <a:lnTo>
                      <a:pt x="93" y="30"/>
                    </a:lnTo>
                    <a:lnTo>
                      <a:pt x="93" y="50"/>
                    </a:lnTo>
                    <a:lnTo>
                      <a:pt x="93" y="55"/>
                    </a:lnTo>
                    <a:lnTo>
                      <a:pt x="92" y="59"/>
                    </a:lnTo>
                    <a:lnTo>
                      <a:pt x="90" y="63"/>
                    </a:lnTo>
                    <a:lnTo>
                      <a:pt x="88" y="64"/>
                    </a:lnTo>
                    <a:lnTo>
                      <a:pt x="86" y="67"/>
                    </a:lnTo>
                    <a:lnTo>
                      <a:pt x="84" y="69"/>
                    </a:lnTo>
                    <a:lnTo>
                      <a:pt x="82" y="71"/>
                    </a:lnTo>
                    <a:lnTo>
                      <a:pt x="80" y="73"/>
                    </a:lnTo>
                    <a:lnTo>
                      <a:pt x="78" y="75"/>
                    </a:lnTo>
                    <a:lnTo>
                      <a:pt x="75" y="76"/>
                    </a:lnTo>
                    <a:lnTo>
                      <a:pt x="73" y="77"/>
                    </a:lnTo>
                    <a:lnTo>
                      <a:pt x="70" y="78"/>
                    </a:lnTo>
                    <a:lnTo>
                      <a:pt x="67" y="79"/>
                    </a:lnTo>
                    <a:lnTo>
                      <a:pt x="100" y="135"/>
                    </a:lnTo>
                    <a:lnTo>
                      <a:pt x="80" y="135"/>
                    </a:lnTo>
                    <a:lnTo>
                      <a:pt x="48" y="79"/>
                    </a:lnTo>
                    <a:lnTo>
                      <a:pt x="18" y="79"/>
                    </a:lnTo>
                    <a:lnTo>
                      <a:pt x="18" y="135"/>
                    </a:lnTo>
                    <a:lnTo>
                      <a:pt x="0" y="1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2" name="Freeform 43"/>
              <p:cNvSpPr>
                <a:spLocks noEditPoints="1"/>
              </p:cNvSpPr>
              <p:nvPr userDrawn="1"/>
            </p:nvSpPr>
            <p:spPr bwMode="auto">
              <a:xfrm>
                <a:off x="-885825" y="4695825"/>
                <a:ext cx="65088" cy="77788"/>
              </a:xfrm>
              <a:custGeom>
                <a:avLst/>
                <a:gdLst>
                  <a:gd name="T0" fmla="*/ 28 w 84"/>
                  <a:gd name="T1" fmla="*/ 17 h 98"/>
                  <a:gd name="T2" fmla="*/ 22 w 84"/>
                  <a:gd name="T3" fmla="*/ 21 h 98"/>
                  <a:gd name="T4" fmla="*/ 18 w 84"/>
                  <a:gd name="T5" fmla="*/ 25 h 98"/>
                  <a:gd name="T6" fmla="*/ 18 w 84"/>
                  <a:gd name="T7" fmla="*/ 28 h 98"/>
                  <a:gd name="T8" fmla="*/ 66 w 84"/>
                  <a:gd name="T9" fmla="*/ 40 h 98"/>
                  <a:gd name="T10" fmla="*/ 66 w 84"/>
                  <a:gd name="T11" fmla="*/ 27 h 98"/>
                  <a:gd name="T12" fmla="*/ 66 w 84"/>
                  <a:gd name="T13" fmla="*/ 25 h 98"/>
                  <a:gd name="T14" fmla="*/ 61 w 84"/>
                  <a:gd name="T15" fmla="*/ 20 h 98"/>
                  <a:gd name="T16" fmla="*/ 56 w 84"/>
                  <a:gd name="T17" fmla="*/ 16 h 98"/>
                  <a:gd name="T18" fmla="*/ 52 w 84"/>
                  <a:gd name="T19" fmla="*/ 16 h 98"/>
                  <a:gd name="T20" fmla="*/ 30 w 84"/>
                  <a:gd name="T21" fmla="*/ 0 h 98"/>
                  <a:gd name="T22" fmla="*/ 58 w 84"/>
                  <a:gd name="T23" fmla="*/ 0 h 98"/>
                  <a:gd name="T24" fmla="*/ 66 w 84"/>
                  <a:gd name="T25" fmla="*/ 2 h 98"/>
                  <a:gd name="T26" fmla="*/ 71 w 84"/>
                  <a:gd name="T27" fmla="*/ 6 h 98"/>
                  <a:gd name="T28" fmla="*/ 76 w 84"/>
                  <a:gd name="T29" fmla="*/ 11 h 98"/>
                  <a:gd name="T30" fmla="*/ 80 w 84"/>
                  <a:gd name="T31" fmla="*/ 15 h 98"/>
                  <a:gd name="T32" fmla="*/ 83 w 84"/>
                  <a:gd name="T33" fmla="*/ 23 h 98"/>
                  <a:gd name="T34" fmla="*/ 83 w 84"/>
                  <a:gd name="T35" fmla="*/ 56 h 98"/>
                  <a:gd name="T36" fmla="*/ 18 w 84"/>
                  <a:gd name="T37" fmla="*/ 70 h 98"/>
                  <a:gd name="T38" fmla="*/ 18 w 84"/>
                  <a:gd name="T39" fmla="*/ 72 h 98"/>
                  <a:gd name="T40" fmla="*/ 22 w 84"/>
                  <a:gd name="T41" fmla="*/ 77 h 98"/>
                  <a:gd name="T42" fmla="*/ 28 w 84"/>
                  <a:gd name="T43" fmla="*/ 81 h 98"/>
                  <a:gd name="T44" fmla="*/ 54 w 84"/>
                  <a:gd name="T45" fmla="*/ 82 h 98"/>
                  <a:gd name="T46" fmla="*/ 57 w 84"/>
                  <a:gd name="T47" fmla="*/ 81 h 98"/>
                  <a:gd name="T48" fmla="*/ 62 w 84"/>
                  <a:gd name="T49" fmla="*/ 77 h 98"/>
                  <a:gd name="T50" fmla="*/ 66 w 84"/>
                  <a:gd name="T51" fmla="*/ 72 h 98"/>
                  <a:gd name="T52" fmla="*/ 84 w 84"/>
                  <a:gd name="T53" fmla="*/ 75 h 98"/>
                  <a:gd name="T54" fmla="*/ 69 w 84"/>
                  <a:gd name="T55" fmla="*/ 94 h 98"/>
                  <a:gd name="T56" fmla="*/ 62 w 84"/>
                  <a:gd name="T57" fmla="*/ 97 h 98"/>
                  <a:gd name="T58" fmla="*/ 53 w 84"/>
                  <a:gd name="T59" fmla="*/ 98 h 98"/>
                  <a:gd name="T60" fmla="*/ 26 w 84"/>
                  <a:gd name="T61" fmla="*/ 98 h 98"/>
                  <a:gd name="T62" fmla="*/ 18 w 84"/>
                  <a:gd name="T63" fmla="*/ 95 h 98"/>
                  <a:gd name="T64" fmla="*/ 13 w 84"/>
                  <a:gd name="T65" fmla="*/ 92 h 98"/>
                  <a:gd name="T66" fmla="*/ 8 w 84"/>
                  <a:gd name="T67" fmla="*/ 87 h 98"/>
                  <a:gd name="T68" fmla="*/ 4 w 84"/>
                  <a:gd name="T69" fmla="*/ 83 h 98"/>
                  <a:gd name="T70" fmla="*/ 1 w 84"/>
                  <a:gd name="T71" fmla="*/ 75 h 98"/>
                  <a:gd name="T72" fmla="*/ 0 w 84"/>
                  <a:gd name="T73" fmla="*/ 27 h 98"/>
                  <a:gd name="T74" fmla="*/ 2 w 84"/>
                  <a:gd name="T75" fmla="*/ 19 h 98"/>
                  <a:gd name="T76" fmla="*/ 6 w 84"/>
                  <a:gd name="T77" fmla="*/ 13 h 98"/>
                  <a:gd name="T78" fmla="*/ 10 w 84"/>
                  <a:gd name="T79" fmla="*/ 8 h 98"/>
                  <a:gd name="T80" fmla="*/ 15 w 84"/>
                  <a:gd name="T81" fmla="*/ 4 h 98"/>
                  <a:gd name="T82" fmla="*/ 22 w 84"/>
                  <a:gd name="T83" fmla="*/ 1 h 98"/>
                  <a:gd name="T84" fmla="*/ 30 w 84"/>
                  <a:gd name="T85"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98">
                    <a:moveTo>
                      <a:pt x="30" y="16"/>
                    </a:moveTo>
                    <a:lnTo>
                      <a:pt x="28" y="17"/>
                    </a:lnTo>
                    <a:lnTo>
                      <a:pt x="25" y="18"/>
                    </a:lnTo>
                    <a:lnTo>
                      <a:pt x="22" y="21"/>
                    </a:lnTo>
                    <a:lnTo>
                      <a:pt x="20" y="23"/>
                    </a:lnTo>
                    <a:lnTo>
                      <a:pt x="18" y="25"/>
                    </a:lnTo>
                    <a:lnTo>
                      <a:pt x="18" y="26"/>
                    </a:lnTo>
                    <a:lnTo>
                      <a:pt x="18" y="28"/>
                    </a:lnTo>
                    <a:lnTo>
                      <a:pt x="18" y="40"/>
                    </a:lnTo>
                    <a:lnTo>
                      <a:pt x="66" y="40"/>
                    </a:lnTo>
                    <a:lnTo>
                      <a:pt x="66" y="28"/>
                    </a:lnTo>
                    <a:lnTo>
                      <a:pt x="66" y="27"/>
                    </a:lnTo>
                    <a:lnTo>
                      <a:pt x="66" y="26"/>
                    </a:lnTo>
                    <a:lnTo>
                      <a:pt x="66" y="25"/>
                    </a:lnTo>
                    <a:lnTo>
                      <a:pt x="64" y="23"/>
                    </a:lnTo>
                    <a:lnTo>
                      <a:pt x="61" y="20"/>
                    </a:lnTo>
                    <a:lnTo>
                      <a:pt x="59" y="18"/>
                    </a:lnTo>
                    <a:lnTo>
                      <a:pt x="56" y="16"/>
                    </a:lnTo>
                    <a:lnTo>
                      <a:pt x="54" y="16"/>
                    </a:lnTo>
                    <a:lnTo>
                      <a:pt x="52" y="16"/>
                    </a:lnTo>
                    <a:lnTo>
                      <a:pt x="30" y="16"/>
                    </a:lnTo>
                    <a:close/>
                    <a:moveTo>
                      <a:pt x="30" y="0"/>
                    </a:moveTo>
                    <a:lnTo>
                      <a:pt x="53" y="0"/>
                    </a:lnTo>
                    <a:lnTo>
                      <a:pt x="58" y="0"/>
                    </a:lnTo>
                    <a:lnTo>
                      <a:pt x="62" y="1"/>
                    </a:lnTo>
                    <a:lnTo>
                      <a:pt x="66" y="2"/>
                    </a:lnTo>
                    <a:lnTo>
                      <a:pt x="69" y="4"/>
                    </a:lnTo>
                    <a:lnTo>
                      <a:pt x="71" y="6"/>
                    </a:lnTo>
                    <a:lnTo>
                      <a:pt x="74" y="8"/>
                    </a:lnTo>
                    <a:lnTo>
                      <a:pt x="76" y="11"/>
                    </a:lnTo>
                    <a:lnTo>
                      <a:pt x="78" y="13"/>
                    </a:lnTo>
                    <a:lnTo>
                      <a:pt x="80" y="15"/>
                    </a:lnTo>
                    <a:lnTo>
                      <a:pt x="82" y="19"/>
                    </a:lnTo>
                    <a:lnTo>
                      <a:pt x="83" y="23"/>
                    </a:lnTo>
                    <a:lnTo>
                      <a:pt x="83" y="27"/>
                    </a:lnTo>
                    <a:lnTo>
                      <a:pt x="83" y="56"/>
                    </a:lnTo>
                    <a:lnTo>
                      <a:pt x="18" y="56"/>
                    </a:lnTo>
                    <a:lnTo>
                      <a:pt x="18" y="70"/>
                    </a:lnTo>
                    <a:lnTo>
                      <a:pt x="18" y="71"/>
                    </a:lnTo>
                    <a:lnTo>
                      <a:pt x="18" y="72"/>
                    </a:lnTo>
                    <a:lnTo>
                      <a:pt x="20" y="74"/>
                    </a:lnTo>
                    <a:lnTo>
                      <a:pt x="22" y="77"/>
                    </a:lnTo>
                    <a:lnTo>
                      <a:pt x="25" y="79"/>
                    </a:lnTo>
                    <a:lnTo>
                      <a:pt x="28" y="81"/>
                    </a:lnTo>
                    <a:lnTo>
                      <a:pt x="30" y="82"/>
                    </a:lnTo>
                    <a:lnTo>
                      <a:pt x="54" y="82"/>
                    </a:lnTo>
                    <a:lnTo>
                      <a:pt x="56" y="81"/>
                    </a:lnTo>
                    <a:lnTo>
                      <a:pt x="57" y="81"/>
                    </a:lnTo>
                    <a:lnTo>
                      <a:pt x="60" y="79"/>
                    </a:lnTo>
                    <a:lnTo>
                      <a:pt x="62" y="77"/>
                    </a:lnTo>
                    <a:lnTo>
                      <a:pt x="65" y="74"/>
                    </a:lnTo>
                    <a:lnTo>
                      <a:pt x="66" y="72"/>
                    </a:lnTo>
                    <a:lnTo>
                      <a:pt x="68" y="70"/>
                    </a:lnTo>
                    <a:lnTo>
                      <a:pt x="84" y="75"/>
                    </a:lnTo>
                    <a:lnTo>
                      <a:pt x="78" y="85"/>
                    </a:lnTo>
                    <a:lnTo>
                      <a:pt x="69" y="94"/>
                    </a:lnTo>
                    <a:lnTo>
                      <a:pt x="66" y="95"/>
                    </a:lnTo>
                    <a:lnTo>
                      <a:pt x="62" y="97"/>
                    </a:lnTo>
                    <a:lnTo>
                      <a:pt x="58" y="98"/>
                    </a:lnTo>
                    <a:lnTo>
                      <a:pt x="53" y="98"/>
                    </a:lnTo>
                    <a:lnTo>
                      <a:pt x="30" y="98"/>
                    </a:lnTo>
                    <a:lnTo>
                      <a:pt x="26" y="98"/>
                    </a:lnTo>
                    <a:lnTo>
                      <a:pt x="22" y="97"/>
                    </a:lnTo>
                    <a:lnTo>
                      <a:pt x="18" y="95"/>
                    </a:lnTo>
                    <a:lnTo>
                      <a:pt x="15" y="94"/>
                    </a:lnTo>
                    <a:lnTo>
                      <a:pt x="13" y="92"/>
                    </a:lnTo>
                    <a:lnTo>
                      <a:pt x="10" y="89"/>
                    </a:lnTo>
                    <a:lnTo>
                      <a:pt x="8" y="87"/>
                    </a:lnTo>
                    <a:lnTo>
                      <a:pt x="6" y="85"/>
                    </a:lnTo>
                    <a:lnTo>
                      <a:pt x="4" y="83"/>
                    </a:lnTo>
                    <a:lnTo>
                      <a:pt x="2" y="79"/>
                    </a:lnTo>
                    <a:lnTo>
                      <a:pt x="1" y="75"/>
                    </a:lnTo>
                    <a:lnTo>
                      <a:pt x="0" y="70"/>
                    </a:lnTo>
                    <a:lnTo>
                      <a:pt x="0" y="27"/>
                    </a:lnTo>
                    <a:lnTo>
                      <a:pt x="1" y="23"/>
                    </a:lnTo>
                    <a:lnTo>
                      <a:pt x="2" y="19"/>
                    </a:lnTo>
                    <a:lnTo>
                      <a:pt x="4" y="15"/>
                    </a:lnTo>
                    <a:lnTo>
                      <a:pt x="6" y="13"/>
                    </a:lnTo>
                    <a:lnTo>
                      <a:pt x="8" y="11"/>
                    </a:lnTo>
                    <a:lnTo>
                      <a:pt x="10" y="8"/>
                    </a:lnTo>
                    <a:lnTo>
                      <a:pt x="13" y="6"/>
                    </a:lnTo>
                    <a:lnTo>
                      <a:pt x="15" y="4"/>
                    </a:lnTo>
                    <a:lnTo>
                      <a:pt x="18" y="2"/>
                    </a:lnTo>
                    <a:lnTo>
                      <a:pt x="22" y="1"/>
                    </a:lnTo>
                    <a:lnTo>
                      <a:pt x="26" y="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3" name="Freeform 44"/>
              <p:cNvSpPr>
                <a:spLocks/>
              </p:cNvSpPr>
              <p:nvPr userDrawn="1"/>
            </p:nvSpPr>
            <p:spPr bwMode="auto">
              <a:xfrm>
                <a:off x="-795338" y="4697413"/>
                <a:ext cx="65088" cy="76200"/>
              </a:xfrm>
              <a:custGeom>
                <a:avLst/>
                <a:gdLst>
                  <a:gd name="T0" fmla="*/ 0 w 82"/>
                  <a:gd name="T1" fmla="*/ 0 h 97"/>
                  <a:gd name="T2" fmla="*/ 17 w 82"/>
                  <a:gd name="T3" fmla="*/ 0 h 97"/>
                  <a:gd name="T4" fmla="*/ 17 w 82"/>
                  <a:gd name="T5" fmla="*/ 68 h 97"/>
                  <a:gd name="T6" fmla="*/ 17 w 82"/>
                  <a:gd name="T7" fmla="*/ 69 h 97"/>
                  <a:gd name="T8" fmla="*/ 17 w 82"/>
                  <a:gd name="T9" fmla="*/ 70 h 97"/>
                  <a:gd name="T10" fmla="*/ 18 w 82"/>
                  <a:gd name="T11" fmla="*/ 71 h 97"/>
                  <a:gd name="T12" fmla="*/ 19 w 82"/>
                  <a:gd name="T13" fmla="*/ 73 h 97"/>
                  <a:gd name="T14" fmla="*/ 22 w 82"/>
                  <a:gd name="T15" fmla="*/ 76 h 97"/>
                  <a:gd name="T16" fmla="*/ 25 w 82"/>
                  <a:gd name="T17" fmla="*/ 78 h 97"/>
                  <a:gd name="T18" fmla="*/ 27 w 82"/>
                  <a:gd name="T19" fmla="*/ 80 h 97"/>
                  <a:gd name="T20" fmla="*/ 28 w 82"/>
                  <a:gd name="T21" fmla="*/ 80 h 97"/>
                  <a:gd name="T22" fmla="*/ 30 w 82"/>
                  <a:gd name="T23" fmla="*/ 80 h 97"/>
                  <a:gd name="T24" fmla="*/ 46 w 82"/>
                  <a:gd name="T25" fmla="*/ 80 h 97"/>
                  <a:gd name="T26" fmla="*/ 50 w 82"/>
                  <a:gd name="T27" fmla="*/ 79 h 97"/>
                  <a:gd name="T28" fmla="*/ 55 w 82"/>
                  <a:gd name="T29" fmla="*/ 76 h 97"/>
                  <a:gd name="T30" fmla="*/ 60 w 82"/>
                  <a:gd name="T31" fmla="*/ 72 h 97"/>
                  <a:gd name="T32" fmla="*/ 63 w 82"/>
                  <a:gd name="T33" fmla="*/ 69 h 97"/>
                  <a:gd name="T34" fmla="*/ 63 w 82"/>
                  <a:gd name="T35" fmla="*/ 0 h 97"/>
                  <a:gd name="T36" fmla="*/ 80 w 82"/>
                  <a:gd name="T37" fmla="*/ 0 h 97"/>
                  <a:gd name="T38" fmla="*/ 80 w 82"/>
                  <a:gd name="T39" fmla="*/ 78 h 97"/>
                  <a:gd name="T40" fmla="*/ 82 w 82"/>
                  <a:gd name="T41" fmla="*/ 96 h 97"/>
                  <a:gd name="T42" fmla="*/ 65 w 82"/>
                  <a:gd name="T43" fmla="*/ 96 h 97"/>
                  <a:gd name="T44" fmla="*/ 64 w 82"/>
                  <a:gd name="T45" fmla="*/ 88 h 97"/>
                  <a:gd name="T46" fmla="*/ 56 w 82"/>
                  <a:gd name="T47" fmla="*/ 94 h 97"/>
                  <a:gd name="T48" fmla="*/ 46 w 82"/>
                  <a:gd name="T49" fmla="*/ 97 h 97"/>
                  <a:gd name="T50" fmla="*/ 30 w 82"/>
                  <a:gd name="T51" fmla="*/ 97 h 97"/>
                  <a:gd name="T52" fmla="*/ 26 w 82"/>
                  <a:gd name="T53" fmla="*/ 96 h 97"/>
                  <a:gd name="T54" fmla="*/ 21 w 82"/>
                  <a:gd name="T55" fmla="*/ 96 h 97"/>
                  <a:gd name="T56" fmla="*/ 18 w 82"/>
                  <a:gd name="T57" fmla="*/ 94 h 97"/>
                  <a:gd name="T58" fmla="*/ 14 w 82"/>
                  <a:gd name="T59" fmla="*/ 92 h 97"/>
                  <a:gd name="T60" fmla="*/ 12 w 82"/>
                  <a:gd name="T61" fmla="*/ 90 h 97"/>
                  <a:gd name="T62" fmla="*/ 10 w 82"/>
                  <a:gd name="T63" fmla="*/ 88 h 97"/>
                  <a:gd name="T64" fmla="*/ 7 w 82"/>
                  <a:gd name="T65" fmla="*/ 86 h 97"/>
                  <a:gd name="T66" fmla="*/ 5 w 82"/>
                  <a:gd name="T67" fmla="*/ 83 h 97"/>
                  <a:gd name="T68" fmla="*/ 4 w 82"/>
                  <a:gd name="T69" fmla="*/ 82 h 97"/>
                  <a:gd name="T70" fmla="*/ 1 w 82"/>
                  <a:gd name="T71" fmla="*/ 78 h 97"/>
                  <a:gd name="T72" fmla="*/ 0 w 82"/>
                  <a:gd name="T73" fmla="*/ 73 h 97"/>
                  <a:gd name="T74" fmla="*/ 0 w 82"/>
                  <a:gd name="T75" fmla="*/ 69 h 97"/>
                  <a:gd name="T76" fmla="*/ 0 w 82"/>
                  <a:gd name="T7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2" h="97">
                    <a:moveTo>
                      <a:pt x="0" y="0"/>
                    </a:moveTo>
                    <a:lnTo>
                      <a:pt x="17" y="0"/>
                    </a:lnTo>
                    <a:lnTo>
                      <a:pt x="17" y="68"/>
                    </a:lnTo>
                    <a:lnTo>
                      <a:pt x="17" y="69"/>
                    </a:lnTo>
                    <a:lnTo>
                      <a:pt x="17" y="70"/>
                    </a:lnTo>
                    <a:lnTo>
                      <a:pt x="18" y="71"/>
                    </a:lnTo>
                    <a:lnTo>
                      <a:pt x="19" y="73"/>
                    </a:lnTo>
                    <a:lnTo>
                      <a:pt x="22" y="76"/>
                    </a:lnTo>
                    <a:lnTo>
                      <a:pt x="25" y="78"/>
                    </a:lnTo>
                    <a:lnTo>
                      <a:pt x="27" y="80"/>
                    </a:lnTo>
                    <a:lnTo>
                      <a:pt x="28" y="80"/>
                    </a:lnTo>
                    <a:lnTo>
                      <a:pt x="30" y="80"/>
                    </a:lnTo>
                    <a:lnTo>
                      <a:pt x="46" y="80"/>
                    </a:lnTo>
                    <a:lnTo>
                      <a:pt x="50" y="79"/>
                    </a:lnTo>
                    <a:lnTo>
                      <a:pt x="55" y="76"/>
                    </a:lnTo>
                    <a:lnTo>
                      <a:pt x="60" y="72"/>
                    </a:lnTo>
                    <a:lnTo>
                      <a:pt x="63" y="69"/>
                    </a:lnTo>
                    <a:lnTo>
                      <a:pt x="63" y="0"/>
                    </a:lnTo>
                    <a:lnTo>
                      <a:pt x="80" y="0"/>
                    </a:lnTo>
                    <a:lnTo>
                      <a:pt x="80" y="78"/>
                    </a:lnTo>
                    <a:lnTo>
                      <a:pt x="82" y="96"/>
                    </a:lnTo>
                    <a:lnTo>
                      <a:pt x="65" y="96"/>
                    </a:lnTo>
                    <a:lnTo>
                      <a:pt x="64" y="88"/>
                    </a:lnTo>
                    <a:lnTo>
                      <a:pt x="56" y="94"/>
                    </a:lnTo>
                    <a:lnTo>
                      <a:pt x="46" y="97"/>
                    </a:lnTo>
                    <a:lnTo>
                      <a:pt x="30" y="97"/>
                    </a:lnTo>
                    <a:lnTo>
                      <a:pt x="26" y="96"/>
                    </a:lnTo>
                    <a:lnTo>
                      <a:pt x="21" y="96"/>
                    </a:lnTo>
                    <a:lnTo>
                      <a:pt x="18" y="94"/>
                    </a:lnTo>
                    <a:lnTo>
                      <a:pt x="14" y="92"/>
                    </a:lnTo>
                    <a:lnTo>
                      <a:pt x="12" y="90"/>
                    </a:lnTo>
                    <a:lnTo>
                      <a:pt x="10" y="88"/>
                    </a:lnTo>
                    <a:lnTo>
                      <a:pt x="7" y="86"/>
                    </a:lnTo>
                    <a:lnTo>
                      <a:pt x="5" y="83"/>
                    </a:lnTo>
                    <a:lnTo>
                      <a:pt x="4" y="82"/>
                    </a:lnTo>
                    <a:lnTo>
                      <a:pt x="1" y="78"/>
                    </a:lnTo>
                    <a:lnTo>
                      <a:pt x="0" y="73"/>
                    </a:lnTo>
                    <a:lnTo>
                      <a:pt x="0" y="6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4" name="Freeform 45"/>
              <p:cNvSpPr>
                <a:spLocks/>
              </p:cNvSpPr>
              <p:nvPr userDrawn="1"/>
            </p:nvSpPr>
            <p:spPr bwMode="auto">
              <a:xfrm>
                <a:off x="-711200" y="4667250"/>
                <a:ext cx="49213" cy="106363"/>
              </a:xfrm>
              <a:custGeom>
                <a:avLst/>
                <a:gdLst>
                  <a:gd name="T0" fmla="*/ 16 w 62"/>
                  <a:gd name="T1" fmla="*/ 0 h 135"/>
                  <a:gd name="T2" fmla="*/ 33 w 62"/>
                  <a:gd name="T3" fmla="*/ 0 h 135"/>
                  <a:gd name="T4" fmla="*/ 33 w 62"/>
                  <a:gd name="T5" fmla="*/ 39 h 135"/>
                  <a:gd name="T6" fmla="*/ 62 w 62"/>
                  <a:gd name="T7" fmla="*/ 39 h 135"/>
                  <a:gd name="T8" fmla="*/ 62 w 62"/>
                  <a:gd name="T9" fmla="*/ 55 h 135"/>
                  <a:gd name="T10" fmla="*/ 33 w 62"/>
                  <a:gd name="T11" fmla="*/ 55 h 135"/>
                  <a:gd name="T12" fmla="*/ 33 w 62"/>
                  <a:gd name="T13" fmla="*/ 106 h 135"/>
                  <a:gd name="T14" fmla="*/ 33 w 62"/>
                  <a:gd name="T15" fmla="*/ 108 h 135"/>
                  <a:gd name="T16" fmla="*/ 33 w 62"/>
                  <a:gd name="T17" fmla="*/ 109 h 135"/>
                  <a:gd name="T18" fmla="*/ 35 w 62"/>
                  <a:gd name="T19" fmla="*/ 111 h 135"/>
                  <a:gd name="T20" fmla="*/ 37 w 62"/>
                  <a:gd name="T21" fmla="*/ 114 h 135"/>
                  <a:gd name="T22" fmla="*/ 40 w 62"/>
                  <a:gd name="T23" fmla="*/ 116 h 135"/>
                  <a:gd name="T24" fmla="*/ 42 w 62"/>
                  <a:gd name="T25" fmla="*/ 118 h 135"/>
                  <a:gd name="T26" fmla="*/ 44 w 62"/>
                  <a:gd name="T27" fmla="*/ 118 h 135"/>
                  <a:gd name="T28" fmla="*/ 45 w 62"/>
                  <a:gd name="T29" fmla="*/ 119 h 135"/>
                  <a:gd name="T30" fmla="*/ 62 w 62"/>
                  <a:gd name="T31" fmla="*/ 119 h 135"/>
                  <a:gd name="T32" fmla="*/ 62 w 62"/>
                  <a:gd name="T33" fmla="*/ 135 h 135"/>
                  <a:gd name="T34" fmla="*/ 45 w 62"/>
                  <a:gd name="T35" fmla="*/ 135 h 135"/>
                  <a:gd name="T36" fmla="*/ 41 w 62"/>
                  <a:gd name="T37" fmla="*/ 135 h 135"/>
                  <a:gd name="T38" fmla="*/ 37 w 62"/>
                  <a:gd name="T39" fmla="*/ 134 h 135"/>
                  <a:gd name="T40" fmla="*/ 33 w 62"/>
                  <a:gd name="T41" fmla="*/ 132 h 135"/>
                  <a:gd name="T42" fmla="*/ 30 w 62"/>
                  <a:gd name="T43" fmla="*/ 130 h 135"/>
                  <a:gd name="T44" fmla="*/ 28 w 62"/>
                  <a:gd name="T45" fmla="*/ 129 h 135"/>
                  <a:gd name="T46" fmla="*/ 25 w 62"/>
                  <a:gd name="T47" fmla="*/ 126 h 135"/>
                  <a:gd name="T48" fmla="*/ 23 w 62"/>
                  <a:gd name="T49" fmla="*/ 124 h 135"/>
                  <a:gd name="T50" fmla="*/ 21 w 62"/>
                  <a:gd name="T51" fmla="*/ 121 h 135"/>
                  <a:gd name="T52" fmla="*/ 19 w 62"/>
                  <a:gd name="T53" fmla="*/ 119 h 135"/>
                  <a:gd name="T54" fmla="*/ 17 w 62"/>
                  <a:gd name="T55" fmla="*/ 115 h 135"/>
                  <a:gd name="T56" fmla="*/ 16 w 62"/>
                  <a:gd name="T57" fmla="*/ 111 h 135"/>
                  <a:gd name="T58" fmla="*/ 16 w 62"/>
                  <a:gd name="T59" fmla="*/ 107 h 135"/>
                  <a:gd name="T60" fmla="*/ 16 w 62"/>
                  <a:gd name="T61" fmla="*/ 55 h 135"/>
                  <a:gd name="T62" fmla="*/ 0 w 62"/>
                  <a:gd name="T63" fmla="*/ 55 h 135"/>
                  <a:gd name="T64" fmla="*/ 0 w 62"/>
                  <a:gd name="T65" fmla="*/ 39 h 135"/>
                  <a:gd name="T66" fmla="*/ 16 w 62"/>
                  <a:gd name="T67" fmla="*/ 39 h 135"/>
                  <a:gd name="T68" fmla="*/ 16 w 62"/>
                  <a:gd name="T6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135">
                    <a:moveTo>
                      <a:pt x="16" y="0"/>
                    </a:moveTo>
                    <a:lnTo>
                      <a:pt x="33" y="0"/>
                    </a:lnTo>
                    <a:lnTo>
                      <a:pt x="33" y="39"/>
                    </a:lnTo>
                    <a:lnTo>
                      <a:pt x="62" y="39"/>
                    </a:lnTo>
                    <a:lnTo>
                      <a:pt x="62" y="55"/>
                    </a:lnTo>
                    <a:lnTo>
                      <a:pt x="33" y="55"/>
                    </a:lnTo>
                    <a:lnTo>
                      <a:pt x="33" y="106"/>
                    </a:lnTo>
                    <a:lnTo>
                      <a:pt x="33" y="108"/>
                    </a:lnTo>
                    <a:lnTo>
                      <a:pt x="33" y="109"/>
                    </a:lnTo>
                    <a:lnTo>
                      <a:pt x="35" y="111"/>
                    </a:lnTo>
                    <a:lnTo>
                      <a:pt x="37" y="114"/>
                    </a:lnTo>
                    <a:lnTo>
                      <a:pt x="40" y="116"/>
                    </a:lnTo>
                    <a:lnTo>
                      <a:pt x="42" y="118"/>
                    </a:lnTo>
                    <a:lnTo>
                      <a:pt x="44" y="118"/>
                    </a:lnTo>
                    <a:lnTo>
                      <a:pt x="45" y="119"/>
                    </a:lnTo>
                    <a:lnTo>
                      <a:pt x="62" y="119"/>
                    </a:lnTo>
                    <a:lnTo>
                      <a:pt x="62" y="135"/>
                    </a:lnTo>
                    <a:lnTo>
                      <a:pt x="45" y="135"/>
                    </a:lnTo>
                    <a:lnTo>
                      <a:pt x="41" y="135"/>
                    </a:lnTo>
                    <a:lnTo>
                      <a:pt x="37" y="134"/>
                    </a:lnTo>
                    <a:lnTo>
                      <a:pt x="33" y="132"/>
                    </a:lnTo>
                    <a:lnTo>
                      <a:pt x="30" y="130"/>
                    </a:lnTo>
                    <a:lnTo>
                      <a:pt x="28" y="129"/>
                    </a:lnTo>
                    <a:lnTo>
                      <a:pt x="25" y="126"/>
                    </a:lnTo>
                    <a:lnTo>
                      <a:pt x="23" y="124"/>
                    </a:lnTo>
                    <a:lnTo>
                      <a:pt x="21" y="121"/>
                    </a:lnTo>
                    <a:lnTo>
                      <a:pt x="19" y="119"/>
                    </a:lnTo>
                    <a:lnTo>
                      <a:pt x="17" y="115"/>
                    </a:lnTo>
                    <a:lnTo>
                      <a:pt x="16" y="111"/>
                    </a:lnTo>
                    <a:lnTo>
                      <a:pt x="16" y="107"/>
                    </a:lnTo>
                    <a:lnTo>
                      <a:pt x="16" y="55"/>
                    </a:lnTo>
                    <a:lnTo>
                      <a:pt x="0" y="55"/>
                    </a:lnTo>
                    <a:lnTo>
                      <a:pt x="0" y="39"/>
                    </a:lnTo>
                    <a:lnTo>
                      <a:pt x="16" y="39"/>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5" name="Freeform 46"/>
              <p:cNvSpPr>
                <a:spLocks/>
              </p:cNvSpPr>
              <p:nvPr userDrawn="1"/>
            </p:nvSpPr>
            <p:spPr bwMode="auto">
              <a:xfrm>
                <a:off x="-639763" y="4667250"/>
                <a:ext cx="15875" cy="106363"/>
              </a:xfrm>
              <a:custGeom>
                <a:avLst/>
                <a:gdLst>
                  <a:gd name="T0" fmla="*/ 0 w 19"/>
                  <a:gd name="T1" fmla="*/ 0 h 135"/>
                  <a:gd name="T2" fmla="*/ 17 w 19"/>
                  <a:gd name="T3" fmla="*/ 0 h 135"/>
                  <a:gd name="T4" fmla="*/ 17 w 19"/>
                  <a:gd name="T5" fmla="*/ 118 h 135"/>
                  <a:gd name="T6" fmla="*/ 18 w 19"/>
                  <a:gd name="T7" fmla="*/ 126 h 135"/>
                  <a:gd name="T8" fmla="*/ 19 w 19"/>
                  <a:gd name="T9" fmla="*/ 135 h 135"/>
                  <a:gd name="T10" fmla="*/ 2 w 19"/>
                  <a:gd name="T11" fmla="*/ 135 h 135"/>
                  <a:gd name="T12" fmla="*/ 1 w 19"/>
                  <a:gd name="T13" fmla="*/ 131 h 135"/>
                  <a:gd name="T14" fmla="*/ 1 w 19"/>
                  <a:gd name="T15" fmla="*/ 127 h 135"/>
                  <a:gd name="T16" fmla="*/ 0 w 19"/>
                  <a:gd name="T17" fmla="*/ 123 h 135"/>
                  <a:gd name="T18" fmla="*/ 0 w 19"/>
                  <a:gd name="T19" fmla="*/ 120 h 135"/>
                  <a:gd name="T20" fmla="*/ 0 w 19"/>
                  <a:gd name="T2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35">
                    <a:moveTo>
                      <a:pt x="0" y="0"/>
                    </a:moveTo>
                    <a:lnTo>
                      <a:pt x="17" y="0"/>
                    </a:lnTo>
                    <a:lnTo>
                      <a:pt x="17" y="118"/>
                    </a:lnTo>
                    <a:lnTo>
                      <a:pt x="18" y="126"/>
                    </a:lnTo>
                    <a:lnTo>
                      <a:pt x="19" y="135"/>
                    </a:lnTo>
                    <a:lnTo>
                      <a:pt x="2" y="135"/>
                    </a:lnTo>
                    <a:lnTo>
                      <a:pt x="1" y="131"/>
                    </a:lnTo>
                    <a:lnTo>
                      <a:pt x="1" y="127"/>
                    </a:lnTo>
                    <a:lnTo>
                      <a:pt x="0" y="123"/>
                    </a:lnTo>
                    <a:lnTo>
                      <a:pt x="0" y="1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6" name="Freeform 47"/>
              <p:cNvSpPr>
                <a:spLocks noEditPoints="1"/>
              </p:cNvSpPr>
              <p:nvPr userDrawn="1"/>
            </p:nvSpPr>
            <p:spPr bwMode="auto">
              <a:xfrm>
                <a:off x="-593725" y="4665663"/>
                <a:ext cx="14288" cy="107950"/>
              </a:xfrm>
              <a:custGeom>
                <a:avLst/>
                <a:gdLst>
                  <a:gd name="T0" fmla="*/ 1 w 19"/>
                  <a:gd name="T1" fmla="*/ 40 h 136"/>
                  <a:gd name="T2" fmla="*/ 18 w 19"/>
                  <a:gd name="T3" fmla="*/ 40 h 136"/>
                  <a:gd name="T4" fmla="*/ 18 w 19"/>
                  <a:gd name="T5" fmla="*/ 136 h 136"/>
                  <a:gd name="T6" fmla="*/ 1 w 19"/>
                  <a:gd name="T7" fmla="*/ 136 h 136"/>
                  <a:gd name="T8" fmla="*/ 1 w 19"/>
                  <a:gd name="T9" fmla="*/ 40 h 136"/>
                  <a:gd name="T10" fmla="*/ 0 w 19"/>
                  <a:gd name="T11" fmla="*/ 0 h 136"/>
                  <a:gd name="T12" fmla="*/ 19 w 19"/>
                  <a:gd name="T13" fmla="*/ 0 h 136"/>
                  <a:gd name="T14" fmla="*/ 19 w 19"/>
                  <a:gd name="T15" fmla="*/ 20 h 136"/>
                  <a:gd name="T16" fmla="*/ 0 w 19"/>
                  <a:gd name="T17" fmla="*/ 20 h 136"/>
                  <a:gd name="T18" fmla="*/ 0 w 19"/>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36">
                    <a:moveTo>
                      <a:pt x="1" y="40"/>
                    </a:moveTo>
                    <a:lnTo>
                      <a:pt x="18" y="40"/>
                    </a:lnTo>
                    <a:lnTo>
                      <a:pt x="18" y="136"/>
                    </a:lnTo>
                    <a:lnTo>
                      <a:pt x="1" y="136"/>
                    </a:lnTo>
                    <a:lnTo>
                      <a:pt x="1" y="40"/>
                    </a:lnTo>
                    <a:close/>
                    <a:moveTo>
                      <a:pt x="0" y="0"/>
                    </a:moveTo>
                    <a:lnTo>
                      <a:pt x="19" y="0"/>
                    </a:lnTo>
                    <a:lnTo>
                      <a:pt x="19"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7" name="Freeform 48"/>
              <p:cNvSpPr>
                <a:spLocks/>
              </p:cNvSpPr>
              <p:nvPr userDrawn="1"/>
            </p:nvSpPr>
            <p:spPr bwMode="auto">
              <a:xfrm>
                <a:off x="-555625" y="4695825"/>
                <a:ext cx="65088" cy="77788"/>
              </a:xfrm>
              <a:custGeom>
                <a:avLst/>
                <a:gdLst>
                  <a:gd name="T0" fmla="*/ 36 w 82"/>
                  <a:gd name="T1" fmla="*/ 0 h 97"/>
                  <a:gd name="T2" fmla="*/ 53 w 82"/>
                  <a:gd name="T3" fmla="*/ 0 h 97"/>
                  <a:gd name="T4" fmla="*/ 57 w 82"/>
                  <a:gd name="T5" fmla="*/ 0 h 97"/>
                  <a:gd name="T6" fmla="*/ 61 w 82"/>
                  <a:gd name="T7" fmla="*/ 1 h 97"/>
                  <a:gd name="T8" fmla="*/ 65 w 82"/>
                  <a:gd name="T9" fmla="*/ 2 h 97"/>
                  <a:gd name="T10" fmla="*/ 68 w 82"/>
                  <a:gd name="T11" fmla="*/ 4 h 97"/>
                  <a:gd name="T12" fmla="*/ 70 w 82"/>
                  <a:gd name="T13" fmla="*/ 6 h 97"/>
                  <a:gd name="T14" fmla="*/ 73 w 82"/>
                  <a:gd name="T15" fmla="*/ 8 h 97"/>
                  <a:gd name="T16" fmla="*/ 75 w 82"/>
                  <a:gd name="T17" fmla="*/ 11 h 97"/>
                  <a:gd name="T18" fmla="*/ 77 w 82"/>
                  <a:gd name="T19" fmla="*/ 13 h 97"/>
                  <a:gd name="T20" fmla="*/ 79 w 82"/>
                  <a:gd name="T21" fmla="*/ 15 h 97"/>
                  <a:gd name="T22" fmla="*/ 81 w 82"/>
                  <a:gd name="T23" fmla="*/ 19 h 97"/>
                  <a:gd name="T24" fmla="*/ 82 w 82"/>
                  <a:gd name="T25" fmla="*/ 23 h 97"/>
                  <a:gd name="T26" fmla="*/ 82 w 82"/>
                  <a:gd name="T27" fmla="*/ 27 h 97"/>
                  <a:gd name="T28" fmla="*/ 82 w 82"/>
                  <a:gd name="T29" fmla="*/ 97 h 97"/>
                  <a:gd name="T30" fmla="*/ 65 w 82"/>
                  <a:gd name="T31" fmla="*/ 97 h 97"/>
                  <a:gd name="T32" fmla="*/ 65 w 82"/>
                  <a:gd name="T33" fmla="*/ 28 h 97"/>
                  <a:gd name="T34" fmla="*/ 65 w 82"/>
                  <a:gd name="T35" fmla="*/ 27 h 97"/>
                  <a:gd name="T36" fmla="*/ 65 w 82"/>
                  <a:gd name="T37" fmla="*/ 26 h 97"/>
                  <a:gd name="T38" fmla="*/ 65 w 82"/>
                  <a:gd name="T39" fmla="*/ 25 h 97"/>
                  <a:gd name="T40" fmla="*/ 63 w 82"/>
                  <a:gd name="T41" fmla="*/ 23 h 97"/>
                  <a:gd name="T42" fmla="*/ 60 w 82"/>
                  <a:gd name="T43" fmla="*/ 20 h 97"/>
                  <a:gd name="T44" fmla="*/ 58 w 82"/>
                  <a:gd name="T45" fmla="*/ 18 h 97"/>
                  <a:gd name="T46" fmla="*/ 55 w 82"/>
                  <a:gd name="T47" fmla="*/ 16 h 97"/>
                  <a:gd name="T48" fmla="*/ 54 w 82"/>
                  <a:gd name="T49" fmla="*/ 16 h 97"/>
                  <a:gd name="T50" fmla="*/ 52 w 82"/>
                  <a:gd name="T51" fmla="*/ 16 h 97"/>
                  <a:gd name="T52" fmla="*/ 37 w 82"/>
                  <a:gd name="T53" fmla="*/ 16 h 97"/>
                  <a:gd name="T54" fmla="*/ 32 w 82"/>
                  <a:gd name="T55" fmla="*/ 17 h 97"/>
                  <a:gd name="T56" fmla="*/ 27 w 82"/>
                  <a:gd name="T57" fmla="*/ 21 h 97"/>
                  <a:gd name="T58" fmla="*/ 22 w 82"/>
                  <a:gd name="T59" fmla="*/ 24 h 97"/>
                  <a:gd name="T60" fmla="*/ 19 w 82"/>
                  <a:gd name="T61" fmla="*/ 27 h 97"/>
                  <a:gd name="T62" fmla="*/ 19 w 82"/>
                  <a:gd name="T63" fmla="*/ 97 h 97"/>
                  <a:gd name="T64" fmla="*/ 2 w 82"/>
                  <a:gd name="T65" fmla="*/ 97 h 97"/>
                  <a:gd name="T66" fmla="*/ 2 w 82"/>
                  <a:gd name="T67" fmla="*/ 19 h 97"/>
                  <a:gd name="T68" fmla="*/ 0 w 82"/>
                  <a:gd name="T69" fmla="*/ 1 h 97"/>
                  <a:gd name="T70" fmla="*/ 18 w 82"/>
                  <a:gd name="T71" fmla="*/ 1 h 97"/>
                  <a:gd name="T72" fmla="*/ 18 w 82"/>
                  <a:gd name="T73" fmla="*/ 8 h 97"/>
                  <a:gd name="T74" fmla="*/ 24 w 82"/>
                  <a:gd name="T75" fmla="*/ 4 h 97"/>
                  <a:gd name="T76" fmla="*/ 30 w 82"/>
                  <a:gd name="T77" fmla="*/ 1 h 97"/>
                  <a:gd name="T78" fmla="*/ 36 w 82"/>
                  <a:gd name="T7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97">
                    <a:moveTo>
                      <a:pt x="36" y="0"/>
                    </a:moveTo>
                    <a:lnTo>
                      <a:pt x="53" y="0"/>
                    </a:lnTo>
                    <a:lnTo>
                      <a:pt x="57" y="0"/>
                    </a:lnTo>
                    <a:lnTo>
                      <a:pt x="61" y="1"/>
                    </a:lnTo>
                    <a:lnTo>
                      <a:pt x="65" y="2"/>
                    </a:lnTo>
                    <a:lnTo>
                      <a:pt x="68" y="4"/>
                    </a:lnTo>
                    <a:lnTo>
                      <a:pt x="70" y="6"/>
                    </a:lnTo>
                    <a:lnTo>
                      <a:pt x="73" y="8"/>
                    </a:lnTo>
                    <a:lnTo>
                      <a:pt x="75" y="11"/>
                    </a:lnTo>
                    <a:lnTo>
                      <a:pt x="77" y="13"/>
                    </a:lnTo>
                    <a:lnTo>
                      <a:pt x="79" y="15"/>
                    </a:lnTo>
                    <a:lnTo>
                      <a:pt x="81" y="19"/>
                    </a:lnTo>
                    <a:lnTo>
                      <a:pt x="82" y="23"/>
                    </a:lnTo>
                    <a:lnTo>
                      <a:pt x="82" y="27"/>
                    </a:lnTo>
                    <a:lnTo>
                      <a:pt x="82" y="97"/>
                    </a:lnTo>
                    <a:lnTo>
                      <a:pt x="65" y="97"/>
                    </a:lnTo>
                    <a:lnTo>
                      <a:pt x="65" y="28"/>
                    </a:lnTo>
                    <a:lnTo>
                      <a:pt x="65" y="27"/>
                    </a:lnTo>
                    <a:lnTo>
                      <a:pt x="65" y="26"/>
                    </a:lnTo>
                    <a:lnTo>
                      <a:pt x="65" y="25"/>
                    </a:lnTo>
                    <a:lnTo>
                      <a:pt x="63" y="23"/>
                    </a:lnTo>
                    <a:lnTo>
                      <a:pt x="60" y="20"/>
                    </a:lnTo>
                    <a:lnTo>
                      <a:pt x="58" y="18"/>
                    </a:lnTo>
                    <a:lnTo>
                      <a:pt x="55" y="16"/>
                    </a:lnTo>
                    <a:lnTo>
                      <a:pt x="54" y="16"/>
                    </a:lnTo>
                    <a:lnTo>
                      <a:pt x="52" y="16"/>
                    </a:lnTo>
                    <a:lnTo>
                      <a:pt x="37" y="16"/>
                    </a:lnTo>
                    <a:lnTo>
                      <a:pt x="32" y="17"/>
                    </a:lnTo>
                    <a:lnTo>
                      <a:pt x="27" y="21"/>
                    </a:lnTo>
                    <a:lnTo>
                      <a:pt x="22" y="24"/>
                    </a:lnTo>
                    <a:lnTo>
                      <a:pt x="19" y="27"/>
                    </a:lnTo>
                    <a:lnTo>
                      <a:pt x="19" y="97"/>
                    </a:lnTo>
                    <a:lnTo>
                      <a:pt x="2" y="97"/>
                    </a:lnTo>
                    <a:lnTo>
                      <a:pt x="2" y="19"/>
                    </a:lnTo>
                    <a:lnTo>
                      <a:pt x="0" y="1"/>
                    </a:lnTo>
                    <a:lnTo>
                      <a:pt x="18" y="1"/>
                    </a:lnTo>
                    <a:lnTo>
                      <a:pt x="18" y="8"/>
                    </a:lnTo>
                    <a:lnTo>
                      <a:pt x="24" y="4"/>
                    </a:lnTo>
                    <a:lnTo>
                      <a:pt x="30"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8" name="Freeform 49"/>
              <p:cNvSpPr>
                <a:spLocks noEditPoints="1"/>
              </p:cNvSpPr>
              <p:nvPr userDrawn="1"/>
            </p:nvSpPr>
            <p:spPr bwMode="auto">
              <a:xfrm>
                <a:off x="-466725" y="4695825"/>
                <a:ext cx="66675" cy="107950"/>
              </a:xfrm>
              <a:custGeom>
                <a:avLst/>
                <a:gdLst>
                  <a:gd name="T0" fmla="*/ 29 w 86"/>
                  <a:gd name="T1" fmla="*/ 16 h 135"/>
                  <a:gd name="T2" fmla="*/ 25 w 86"/>
                  <a:gd name="T3" fmla="*/ 18 h 135"/>
                  <a:gd name="T4" fmla="*/ 20 w 86"/>
                  <a:gd name="T5" fmla="*/ 23 h 135"/>
                  <a:gd name="T6" fmla="*/ 18 w 86"/>
                  <a:gd name="T7" fmla="*/ 27 h 135"/>
                  <a:gd name="T8" fmla="*/ 18 w 86"/>
                  <a:gd name="T9" fmla="*/ 69 h 135"/>
                  <a:gd name="T10" fmla="*/ 18 w 86"/>
                  <a:gd name="T11" fmla="*/ 72 h 135"/>
                  <a:gd name="T12" fmla="*/ 22 w 86"/>
                  <a:gd name="T13" fmla="*/ 77 h 135"/>
                  <a:gd name="T14" fmla="*/ 28 w 86"/>
                  <a:gd name="T15" fmla="*/ 81 h 135"/>
                  <a:gd name="T16" fmla="*/ 30 w 86"/>
                  <a:gd name="T17" fmla="*/ 82 h 135"/>
                  <a:gd name="T18" fmla="*/ 49 w 86"/>
                  <a:gd name="T19" fmla="*/ 82 h 135"/>
                  <a:gd name="T20" fmla="*/ 55 w 86"/>
                  <a:gd name="T21" fmla="*/ 78 h 135"/>
                  <a:gd name="T22" fmla="*/ 66 w 86"/>
                  <a:gd name="T23" fmla="*/ 69 h 135"/>
                  <a:gd name="T24" fmla="*/ 63 w 86"/>
                  <a:gd name="T25" fmla="*/ 25 h 135"/>
                  <a:gd name="T26" fmla="*/ 52 w 86"/>
                  <a:gd name="T27" fmla="*/ 17 h 135"/>
                  <a:gd name="T28" fmla="*/ 30 w 86"/>
                  <a:gd name="T29" fmla="*/ 16 h 135"/>
                  <a:gd name="T30" fmla="*/ 48 w 86"/>
                  <a:gd name="T31" fmla="*/ 0 h 135"/>
                  <a:gd name="T32" fmla="*/ 67 w 86"/>
                  <a:gd name="T33" fmla="*/ 9 h 135"/>
                  <a:gd name="T34" fmla="*/ 86 w 86"/>
                  <a:gd name="T35" fmla="*/ 1 h 135"/>
                  <a:gd name="T36" fmla="*/ 84 w 86"/>
                  <a:gd name="T37" fmla="*/ 107 h 135"/>
                  <a:gd name="T38" fmla="*/ 83 w 86"/>
                  <a:gd name="T39" fmla="*/ 116 h 135"/>
                  <a:gd name="T40" fmla="*/ 78 w 86"/>
                  <a:gd name="T41" fmla="*/ 122 h 135"/>
                  <a:gd name="T42" fmla="*/ 74 w 86"/>
                  <a:gd name="T43" fmla="*/ 126 h 135"/>
                  <a:gd name="T44" fmla="*/ 69 w 86"/>
                  <a:gd name="T45" fmla="*/ 131 h 135"/>
                  <a:gd name="T46" fmla="*/ 62 w 86"/>
                  <a:gd name="T47" fmla="*/ 134 h 135"/>
                  <a:gd name="T48" fmla="*/ 53 w 86"/>
                  <a:gd name="T49" fmla="*/ 135 h 135"/>
                  <a:gd name="T50" fmla="*/ 27 w 86"/>
                  <a:gd name="T51" fmla="*/ 135 h 135"/>
                  <a:gd name="T52" fmla="*/ 19 w 86"/>
                  <a:gd name="T53" fmla="*/ 133 h 135"/>
                  <a:gd name="T54" fmla="*/ 10 w 86"/>
                  <a:gd name="T55" fmla="*/ 126 h 135"/>
                  <a:gd name="T56" fmla="*/ 1 w 86"/>
                  <a:gd name="T57" fmla="*/ 112 h 135"/>
                  <a:gd name="T58" fmla="*/ 19 w 86"/>
                  <a:gd name="T59" fmla="*/ 109 h 135"/>
                  <a:gd name="T60" fmla="*/ 23 w 86"/>
                  <a:gd name="T61" fmla="*/ 114 h 135"/>
                  <a:gd name="T62" fmla="*/ 28 w 86"/>
                  <a:gd name="T63" fmla="*/ 118 h 135"/>
                  <a:gd name="T64" fmla="*/ 53 w 86"/>
                  <a:gd name="T65" fmla="*/ 119 h 135"/>
                  <a:gd name="T66" fmla="*/ 56 w 86"/>
                  <a:gd name="T67" fmla="*/ 118 h 135"/>
                  <a:gd name="T68" fmla="*/ 59 w 86"/>
                  <a:gd name="T69" fmla="*/ 116 h 135"/>
                  <a:gd name="T70" fmla="*/ 64 w 86"/>
                  <a:gd name="T71" fmla="*/ 112 h 135"/>
                  <a:gd name="T72" fmla="*/ 66 w 86"/>
                  <a:gd name="T73" fmla="*/ 108 h 135"/>
                  <a:gd name="T74" fmla="*/ 58 w 86"/>
                  <a:gd name="T75" fmla="*/ 95 h 135"/>
                  <a:gd name="T76" fmla="*/ 30 w 86"/>
                  <a:gd name="T77" fmla="*/ 98 h 135"/>
                  <a:gd name="T78" fmla="*/ 22 w 86"/>
                  <a:gd name="T79" fmla="*/ 97 h 135"/>
                  <a:gd name="T80" fmla="*/ 15 w 86"/>
                  <a:gd name="T81" fmla="*/ 94 h 135"/>
                  <a:gd name="T82" fmla="*/ 10 w 86"/>
                  <a:gd name="T83" fmla="*/ 89 h 135"/>
                  <a:gd name="T84" fmla="*/ 6 w 86"/>
                  <a:gd name="T85" fmla="*/ 84 h 135"/>
                  <a:gd name="T86" fmla="*/ 2 w 86"/>
                  <a:gd name="T87" fmla="*/ 79 h 135"/>
                  <a:gd name="T88" fmla="*/ 0 w 86"/>
                  <a:gd name="T89" fmla="*/ 70 h 135"/>
                  <a:gd name="T90" fmla="*/ 1 w 86"/>
                  <a:gd name="T91" fmla="*/ 23 h 135"/>
                  <a:gd name="T92" fmla="*/ 4 w 86"/>
                  <a:gd name="T93" fmla="*/ 15 h 135"/>
                  <a:gd name="T94" fmla="*/ 8 w 86"/>
                  <a:gd name="T95" fmla="*/ 11 h 135"/>
                  <a:gd name="T96" fmla="*/ 13 w 86"/>
                  <a:gd name="T97" fmla="*/ 6 h 135"/>
                  <a:gd name="T98" fmla="*/ 18 w 86"/>
                  <a:gd name="T99" fmla="*/ 2 h 135"/>
                  <a:gd name="T100" fmla="*/ 26 w 86"/>
                  <a:gd name="T10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135">
                    <a:moveTo>
                      <a:pt x="30" y="16"/>
                    </a:moveTo>
                    <a:lnTo>
                      <a:pt x="29" y="16"/>
                    </a:lnTo>
                    <a:lnTo>
                      <a:pt x="28" y="16"/>
                    </a:lnTo>
                    <a:lnTo>
                      <a:pt x="25" y="18"/>
                    </a:lnTo>
                    <a:lnTo>
                      <a:pt x="22" y="21"/>
                    </a:lnTo>
                    <a:lnTo>
                      <a:pt x="20" y="23"/>
                    </a:lnTo>
                    <a:lnTo>
                      <a:pt x="18" y="26"/>
                    </a:lnTo>
                    <a:lnTo>
                      <a:pt x="18" y="27"/>
                    </a:lnTo>
                    <a:lnTo>
                      <a:pt x="18" y="28"/>
                    </a:lnTo>
                    <a:lnTo>
                      <a:pt x="18" y="69"/>
                    </a:lnTo>
                    <a:lnTo>
                      <a:pt x="18" y="71"/>
                    </a:lnTo>
                    <a:lnTo>
                      <a:pt x="18" y="72"/>
                    </a:lnTo>
                    <a:lnTo>
                      <a:pt x="20" y="74"/>
                    </a:lnTo>
                    <a:lnTo>
                      <a:pt x="22" y="77"/>
                    </a:lnTo>
                    <a:lnTo>
                      <a:pt x="25" y="79"/>
                    </a:lnTo>
                    <a:lnTo>
                      <a:pt x="28" y="81"/>
                    </a:lnTo>
                    <a:lnTo>
                      <a:pt x="29" y="82"/>
                    </a:lnTo>
                    <a:lnTo>
                      <a:pt x="30" y="82"/>
                    </a:lnTo>
                    <a:lnTo>
                      <a:pt x="48" y="82"/>
                    </a:lnTo>
                    <a:lnTo>
                      <a:pt x="49" y="82"/>
                    </a:lnTo>
                    <a:lnTo>
                      <a:pt x="50" y="81"/>
                    </a:lnTo>
                    <a:lnTo>
                      <a:pt x="55" y="78"/>
                    </a:lnTo>
                    <a:lnTo>
                      <a:pt x="61" y="73"/>
                    </a:lnTo>
                    <a:lnTo>
                      <a:pt x="66" y="69"/>
                    </a:lnTo>
                    <a:lnTo>
                      <a:pt x="66" y="29"/>
                    </a:lnTo>
                    <a:lnTo>
                      <a:pt x="63" y="25"/>
                    </a:lnTo>
                    <a:lnTo>
                      <a:pt x="58" y="21"/>
                    </a:lnTo>
                    <a:lnTo>
                      <a:pt x="52" y="17"/>
                    </a:lnTo>
                    <a:lnTo>
                      <a:pt x="48" y="16"/>
                    </a:lnTo>
                    <a:lnTo>
                      <a:pt x="30" y="16"/>
                    </a:lnTo>
                    <a:close/>
                    <a:moveTo>
                      <a:pt x="30" y="0"/>
                    </a:moveTo>
                    <a:lnTo>
                      <a:pt x="48" y="0"/>
                    </a:lnTo>
                    <a:lnTo>
                      <a:pt x="58" y="3"/>
                    </a:lnTo>
                    <a:lnTo>
                      <a:pt x="67" y="9"/>
                    </a:lnTo>
                    <a:lnTo>
                      <a:pt x="67" y="1"/>
                    </a:lnTo>
                    <a:lnTo>
                      <a:pt x="86" y="1"/>
                    </a:lnTo>
                    <a:lnTo>
                      <a:pt x="84" y="19"/>
                    </a:lnTo>
                    <a:lnTo>
                      <a:pt x="84" y="107"/>
                    </a:lnTo>
                    <a:lnTo>
                      <a:pt x="84" y="112"/>
                    </a:lnTo>
                    <a:lnTo>
                      <a:pt x="83" y="116"/>
                    </a:lnTo>
                    <a:lnTo>
                      <a:pt x="81" y="120"/>
                    </a:lnTo>
                    <a:lnTo>
                      <a:pt x="78" y="122"/>
                    </a:lnTo>
                    <a:lnTo>
                      <a:pt x="76" y="124"/>
                    </a:lnTo>
                    <a:lnTo>
                      <a:pt x="74" y="126"/>
                    </a:lnTo>
                    <a:lnTo>
                      <a:pt x="71" y="129"/>
                    </a:lnTo>
                    <a:lnTo>
                      <a:pt x="69" y="131"/>
                    </a:lnTo>
                    <a:lnTo>
                      <a:pt x="65" y="133"/>
                    </a:lnTo>
                    <a:lnTo>
                      <a:pt x="62" y="134"/>
                    </a:lnTo>
                    <a:lnTo>
                      <a:pt x="57" y="135"/>
                    </a:lnTo>
                    <a:lnTo>
                      <a:pt x="53" y="135"/>
                    </a:lnTo>
                    <a:lnTo>
                      <a:pt x="31" y="135"/>
                    </a:lnTo>
                    <a:lnTo>
                      <a:pt x="27" y="135"/>
                    </a:lnTo>
                    <a:lnTo>
                      <a:pt x="23" y="134"/>
                    </a:lnTo>
                    <a:lnTo>
                      <a:pt x="19" y="133"/>
                    </a:lnTo>
                    <a:lnTo>
                      <a:pt x="16" y="131"/>
                    </a:lnTo>
                    <a:lnTo>
                      <a:pt x="10" y="126"/>
                    </a:lnTo>
                    <a:lnTo>
                      <a:pt x="5" y="119"/>
                    </a:lnTo>
                    <a:lnTo>
                      <a:pt x="1" y="112"/>
                    </a:lnTo>
                    <a:lnTo>
                      <a:pt x="17" y="106"/>
                    </a:lnTo>
                    <a:lnTo>
                      <a:pt x="19" y="109"/>
                    </a:lnTo>
                    <a:lnTo>
                      <a:pt x="21" y="112"/>
                    </a:lnTo>
                    <a:lnTo>
                      <a:pt x="23" y="114"/>
                    </a:lnTo>
                    <a:lnTo>
                      <a:pt x="25" y="117"/>
                    </a:lnTo>
                    <a:lnTo>
                      <a:pt x="28" y="118"/>
                    </a:lnTo>
                    <a:lnTo>
                      <a:pt x="30" y="119"/>
                    </a:lnTo>
                    <a:lnTo>
                      <a:pt x="53" y="119"/>
                    </a:lnTo>
                    <a:lnTo>
                      <a:pt x="55" y="119"/>
                    </a:lnTo>
                    <a:lnTo>
                      <a:pt x="56" y="118"/>
                    </a:lnTo>
                    <a:lnTo>
                      <a:pt x="57" y="117"/>
                    </a:lnTo>
                    <a:lnTo>
                      <a:pt x="59" y="116"/>
                    </a:lnTo>
                    <a:lnTo>
                      <a:pt x="62" y="114"/>
                    </a:lnTo>
                    <a:lnTo>
                      <a:pt x="64" y="112"/>
                    </a:lnTo>
                    <a:lnTo>
                      <a:pt x="65" y="110"/>
                    </a:lnTo>
                    <a:lnTo>
                      <a:pt x="66" y="108"/>
                    </a:lnTo>
                    <a:lnTo>
                      <a:pt x="66" y="90"/>
                    </a:lnTo>
                    <a:lnTo>
                      <a:pt x="58" y="95"/>
                    </a:lnTo>
                    <a:lnTo>
                      <a:pt x="48" y="98"/>
                    </a:lnTo>
                    <a:lnTo>
                      <a:pt x="30" y="98"/>
                    </a:lnTo>
                    <a:lnTo>
                      <a:pt x="26" y="98"/>
                    </a:lnTo>
                    <a:lnTo>
                      <a:pt x="22" y="97"/>
                    </a:lnTo>
                    <a:lnTo>
                      <a:pt x="18" y="95"/>
                    </a:lnTo>
                    <a:lnTo>
                      <a:pt x="15" y="94"/>
                    </a:lnTo>
                    <a:lnTo>
                      <a:pt x="13" y="92"/>
                    </a:lnTo>
                    <a:lnTo>
                      <a:pt x="10" y="89"/>
                    </a:lnTo>
                    <a:lnTo>
                      <a:pt x="8" y="87"/>
                    </a:lnTo>
                    <a:lnTo>
                      <a:pt x="6" y="84"/>
                    </a:lnTo>
                    <a:lnTo>
                      <a:pt x="4" y="83"/>
                    </a:lnTo>
                    <a:lnTo>
                      <a:pt x="2" y="79"/>
                    </a:lnTo>
                    <a:lnTo>
                      <a:pt x="1" y="74"/>
                    </a:lnTo>
                    <a:lnTo>
                      <a:pt x="0" y="70"/>
                    </a:lnTo>
                    <a:lnTo>
                      <a:pt x="0" y="28"/>
                    </a:lnTo>
                    <a:lnTo>
                      <a:pt x="1" y="23"/>
                    </a:lnTo>
                    <a:lnTo>
                      <a:pt x="2" y="19"/>
                    </a:lnTo>
                    <a:lnTo>
                      <a:pt x="4" y="15"/>
                    </a:lnTo>
                    <a:lnTo>
                      <a:pt x="6" y="13"/>
                    </a:lnTo>
                    <a:lnTo>
                      <a:pt x="8" y="11"/>
                    </a:lnTo>
                    <a:lnTo>
                      <a:pt x="10" y="8"/>
                    </a:lnTo>
                    <a:lnTo>
                      <a:pt x="13" y="6"/>
                    </a:lnTo>
                    <a:lnTo>
                      <a:pt x="15" y="4"/>
                    </a:lnTo>
                    <a:lnTo>
                      <a:pt x="18" y="2"/>
                    </a:lnTo>
                    <a:lnTo>
                      <a:pt x="22" y="1"/>
                    </a:lnTo>
                    <a:lnTo>
                      <a:pt x="26" y="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09" name="Freeform 50"/>
              <p:cNvSpPr>
                <a:spLocks noEditPoints="1"/>
              </p:cNvSpPr>
              <p:nvPr userDrawn="1"/>
            </p:nvSpPr>
            <p:spPr bwMode="auto">
              <a:xfrm>
                <a:off x="-377825" y="4695825"/>
                <a:ext cx="66675" cy="77788"/>
              </a:xfrm>
              <a:custGeom>
                <a:avLst/>
                <a:gdLst>
                  <a:gd name="T0" fmla="*/ 28 w 83"/>
                  <a:gd name="T1" fmla="*/ 17 h 98"/>
                  <a:gd name="T2" fmla="*/ 22 w 83"/>
                  <a:gd name="T3" fmla="*/ 21 h 98"/>
                  <a:gd name="T4" fmla="*/ 18 w 83"/>
                  <a:gd name="T5" fmla="*/ 25 h 98"/>
                  <a:gd name="T6" fmla="*/ 18 w 83"/>
                  <a:gd name="T7" fmla="*/ 28 h 98"/>
                  <a:gd name="T8" fmla="*/ 65 w 83"/>
                  <a:gd name="T9" fmla="*/ 40 h 98"/>
                  <a:gd name="T10" fmla="*/ 65 w 83"/>
                  <a:gd name="T11" fmla="*/ 27 h 98"/>
                  <a:gd name="T12" fmla="*/ 63 w 83"/>
                  <a:gd name="T13" fmla="*/ 23 h 98"/>
                  <a:gd name="T14" fmla="*/ 58 w 83"/>
                  <a:gd name="T15" fmla="*/ 18 h 98"/>
                  <a:gd name="T16" fmla="*/ 54 w 83"/>
                  <a:gd name="T17" fmla="*/ 16 h 98"/>
                  <a:gd name="T18" fmla="*/ 30 w 83"/>
                  <a:gd name="T19" fmla="*/ 16 h 98"/>
                  <a:gd name="T20" fmla="*/ 53 w 83"/>
                  <a:gd name="T21" fmla="*/ 0 h 98"/>
                  <a:gd name="T22" fmla="*/ 61 w 83"/>
                  <a:gd name="T23" fmla="*/ 1 h 98"/>
                  <a:gd name="T24" fmla="*/ 68 w 83"/>
                  <a:gd name="T25" fmla="*/ 4 h 98"/>
                  <a:gd name="T26" fmla="*/ 73 w 83"/>
                  <a:gd name="T27" fmla="*/ 8 h 98"/>
                  <a:gd name="T28" fmla="*/ 77 w 83"/>
                  <a:gd name="T29" fmla="*/ 13 h 98"/>
                  <a:gd name="T30" fmla="*/ 81 w 83"/>
                  <a:gd name="T31" fmla="*/ 19 h 98"/>
                  <a:gd name="T32" fmla="*/ 82 w 83"/>
                  <a:gd name="T33" fmla="*/ 27 h 98"/>
                  <a:gd name="T34" fmla="*/ 18 w 83"/>
                  <a:gd name="T35" fmla="*/ 56 h 98"/>
                  <a:gd name="T36" fmla="*/ 18 w 83"/>
                  <a:gd name="T37" fmla="*/ 71 h 98"/>
                  <a:gd name="T38" fmla="*/ 20 w 83"/>
                  <a:gd name="T39" fmla="*/ 74 h 98"/>
                  <a:gd name="T40" fmla="*/ 25 w 83"/>
                  <a:gd name="T41" fmla="*/ 79 h 98"/>
                  <a:gd name="T42" fmla="*/ 30 w 83"/>
                  <a:gd name="T43" fmla="*/ 82 h 98"/>
                  <a:gd name="T44" fmla="*/ 55 w 83"/>
                  <a:gd name="T45" fmla="*/ 81 h 98"/>
                  <a:gd name="T46" fmla="*/ 59 w 83"/>
                  <a:gd name="T47" fmla="*/ 79 h 98"/>
                  <a:gd name="T48" fmla="*/ 64 w 83"/>
                  <a:gd name="T49" fmla="*/ 74 h 98"/>
                  <a:gd name="T50" fmla="*/ 67 w 83"/>
                  <a:gd name="T51" fmla="*/ 70 h 98"/>
                  <a:gd name="T52" fmla="*/ 77 w 83"/>
                  <a:gd name="T53" fmla="*/ 85 h 98"/>
                  <a:gd name="T54" fmla="*/ 65 w 83"/>
                  <a:gd name="T55" fmla="*/ 95 h 98"/>
                  <a:gd name="T56" fmla="*/ 57 w 83"/>
                  <a:gd name="T57" fmla="*/ 98 h 98"/>
                  <a:gd name="T58" fmla="*/ 30 w 83"/>
                  <a:gd name="T59" fmla="*/ 98 h 98"/>
                  <a:gd name="T60" fmla="*/ 22 w 83"/>
                  <a:gd name="T61" fmla="*/ 97 h 98"/>
                  <a:gd name="T62" fmla="*/ 15 w 83"/>
                  <a:gd name="T63" fmla="*/ 94 h 98"/>
                  <a:gd name="T64" fmla="*/ 10 w 83"/>
                  <a:gd name="T65" fmla="*/ 89 h 98"/>
                  <a:gd name="T66" fmla="*/ 6 w 83"/>
                  <a:gd name="T67" fmla="*/ 85 h 98"/>
                  <a:gd name="T68" fmla="*/ 2 w 83"/>
                  <a:gd name="T69" fmla="*/ 79 h 98"/>
                  <a:gd name="T70" fmla="*/ 0 w 83"/>
                  <a:gd name="T71" fmla="*/ 70 h 98"/>
                  <a:gd name="T72" fmla="*/ 1 w 83"/>
                  <a:gd name="T73" fmla="*/ 23 h 98"/>
                  <a:gd name="T74" fmla="*/ 4 w 83"/>
                  <a:gd name="T75" fmla="*/ 15 h 98"/>
                  <a:gd name="T76" fmla="*/ 8 w 83"/>
                  <a:gd name="T77" fmla="*/ 11 h 98"/>
                  <a:gd name="T78" fmla="*/ 13 w 83"/>
                  <a:gd name="T79" fmla="*/ 6 h 98"/>
                  <a:gd name="T80" fmla="*/ 18 w 83"/>
                  <a:gd name="T81" fmla="*/ 2 h 98"/>
                  <a:gd name="T82" fmla="*/ 26 w 83"/>
                  <a:gd name="T8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98">
                    <a:moveTo>
                      <a:pt x="30" y="16"/>
                    </a:moveTo>
                    <a:lnTo>
                      <a:pt x="28" y="17"/>
                    </a:lnTo>
                    <a:lnTo>
                      <a:pt x="25" y="18"/>
                    </a:lnTo>
                    <a:lnTo>
                      <a:pt x="22" y="21"/>
                    </a:lnTo>
                    <a:lnTo>
                      <a:pt x="20" y="23"/>
                    </a:lnTo>
                    <a:lnTo>
                      <a:pt x="18" y="25"/>
                    </a:lnTo>
                    <a:lnTo>
                      <a:pt x="18" y="26"/>
                    </a:lnTo>
                    <a:lnTo>
                      <a:pt x="18" y="28"/>
                    </a:lnTo>
                    <a:lnTo>
                      <a:pt x="18" y="40"/>
                    </a:lnTo>
                    <a:lnTo>
                      <a:pt x="65" y="40"/>
                    </a:lnTo>
                    <a:lnTo>
                      <a:pt x="65" y="28"/>
                    </a:lnTo>
                    <a:lnTo>
                      <a:pt x="65" y="27"/>
                    </a:lnTo>
                    <a:lnTo>
                      <a:pt x="65" y="25"/>
                    </a:lnTo>
                    <a:lnTo>
                      <a:pt x="63" y="23"/>
                    </a:lnTo>
                    <a:lnTo>
                      <a:pt x="60" y="20"/>
                    </a:lnTo>
                    <a:lnTo>
                      <a:pt x="58" y="18"/>
                    </a:lnTo>
                    <a:lnTo>
                      <a:pt x="55" y="16"/>
                    </a:lnTo>
                    <a:lnTo>
                      <a:pt x="54" y="16"/>
                    </a:lnTo>
                    <a:lnTo>
                      <a:pt x="52" y="16"/>
                    </a:lnTo>
                    <a:lnTo>
                      <a:pt x="30" y="16"/>
                    </a:lnTo>
                    <a:close/>
                    <a:moveTo>
                      <a:pt x="30" y="0"/>
                    </a:moveTo>
                    <a:lnTo>
                      <a:pt x="53" y="0"/>
                    </a:lnTo>
                    <a:lnTo>
                      <a:pt x="57" y="0"/>
                    </a:lnTo>
                    <a:lnTo>
                      <a:pt x="61" y="1"/>
                    </a:lnTo>
                    <a:lnTo>
                      <a:pt x="65" y="2"/>
                    </a:lnTo>
                    <a:lnTo>
                      <a:pt x="68" y="4"/>
                    </a:lnTo>
                    <a:lnTo>
                      <a:pt x="70" y="6"/>
                    </a:lnTo>
                    <a:lnTo>
                      <a:pt x="73" y="8"/>
                    </a:lnTo>
                    <a:lnTo>
                      <a:pt x="75" y="11"/>
                    </a:lnTo>
                    <a:lnTo>
                      <a:pt x="77" y="13"/>
                    </a:lnTo>
                    <a:lnTo>
                      <a:pt x="79" y="15"/>
                    </a:lnTo>
                    <a:lnTo>
                      <a:pt x="81" y="19"/>
                    </a:lnTo>
                    <a:lnTo>
                      <a:pt x="82" y="23"/>
                    </a:lnTo>
                    <a:lnTo>
                      <a:pt x="82" y="27"/>
                    </a:lnTo>
                    <a:lnTo>
                      <a:pt x="82" y="56"/>
                    </a:lnTo>
                    <a:lnTo>
                      <a:pt x="18" y="56"/>
                    </a:lnTo>
                    <a:lnTo>
                      <a:pt x="18" y="70"/>
                    </a:lnTo>
                    <a:lnTo>
                      <a:pt x="18" y="71"/>
                    </a:lnTo>
                    <a:lnTo>
                      <a:pt x="18" y="72"/>
                    </a:lnTo>
                    <a:lnTo>
                      <a:pt x="20" y="74"/>
                    </a:lnTo>
                    <a:lnTo>
                      <a:pt x="22" y="77"/>
                    </a:lnTo>
                    <a:lnTo>
                      <a:pt x="25" y="79"/>
                    </a:lnTo>
                    <a:lnTo>
                      <a:pt x="28" y="81"/>
                    </a:lnTo>
                    <a:lnTo>
                      <a:pt x="30" y="82"/>
                    </a:lnTo>
                    <a:lnTo>
                      <a:pt x="54" y="82"/>
                    </a:lnTo>
                    <a:lnTo>
                      <a:pt x="55" y="81"/>
                    </a:lnTo>
                    <a:lnTo>
                      <a:pt x="56" y="81"/>
                    </a:lnTo>
                    <a:lnTo>
                      <a:pt x="59" y="79"/>
                    </a:lnTo>
                    <a:lnTo>
                      <a:pt x="61" y="77"/>
                    </a:lnTo>
                    <a:lnTo>
                      <a:pt x="64" y="74"/>
                    </a:lnTo>
                    <a:lnTo>
                      <a:pt x="65" y="72"/>
                    </a:lnTo>
                    <a:lnTo>
                      <a:pt x="67" y="70"/>
                    </a:lnTo>
                    <a:lnTo>
                      <a:pt x="83" y="75"/>
                    </a:lnTo>
                    <a:lnTo>
                      <a:pt x="77" y="85"/>
                    </a:lnTo>
                    <a:lnTo>
                      <a:pt x="68" y="94"/>
                    </a:lnTo>
                    <a:lnTo>
                      <a:pt x="65" y="95"/>
                    </a:lnTo>
                    <a:lnTo>
                      <a:pt x="61" y="97"/>
                    </a:lnTo>
                    <a:lnTo>
                      <a:pt x="57" y="98"/>
                    </a:lnTo>
                    <a:lnTo>
                      <a:pt x="53" y="98"/>
                    </a:lnTo>
                    <a:lnTo>
                      <a:pt x="30" y="98"/>
                    </a:lnTo>
                    <a:lnTo>
                      <a:pt x="26" y="98"/>
                    </a:lnTo>
                    <a:lnTo>
                      <a:pt x="22" y="97"/>
                    </a:lnTo>
                    <a:lnTo>
                      <a:pt x="18" y="95"/>
                    </a:lnTo>
                    <a:lnTo>
                      <a:pt x="15" y="94"/>
                    </a:lnTo>
                    <a:lnTo>
                      <a:pt x="13" y="92"/>
                    </a:lnTo>
                    <a:lnTo>
                      <a:pt x="10" y="89"/>
                    </a:lnTo>
                    <a:lnTo>
                      <a:pt x="8" y="87"/>
                    </a:lnTo>
                    <a:lnTo>
                      <a:pt x="6" y="85"/>
                    </a:lnTo>
                    <a:lnTo>
                      <a:pt x="4" y="83"/>
                    </a:lnTo>
                    <a:lnTo>
                      <a:pt x="2" y="79"/>
                    </a:lnTo>
                    <a:lnTo>
                      <a:pt x="1" y="75"/>
                    </a:lnTo>
                    <a:lnTo>
                      <a:pt x="0" y="70"/>
                    </a:lnTo>
                    <a:lnTo>
                      <a:pt x="0" y="27"/>
                    </a:lnTo>
                    <a:lnTo>
                      <a:pt x="1" y="23"/>
                    </a:lnTo>
                    <a:lnTo>
                      <a:pt x="2" y="19"/>
                    </a:lnTo>
                    <a:lnTo>
                      <a:pt x="4" y="15"/>
                    </a:lnTo>
                    <a:lnTo>
                      <a:pt x="6" y="13"/>
                    </a:lnTo>
                    <a:lnTo>
                      <a:pt x="8" y="11"/>
                    </a:lnTo>
                    <a:lnTo>
                      <a:pt x="10" y="8"/>
                    </a:lnTo>
                    <a:lnTo>
                      <a:pt x="13" y="6"/>
                    </a:lnTo>
                    <a:lnTo>
                      <a:pt x="15" y="4"/>
                    </a:lnTo>
                    <a:lnTo>
                      <a:pt x="18" y="2"/>
                    </a:lnTo>
                    <a:lnTo>
                      <a:pt x="22" y="1"/>
                    </a:lnTo>
                    <a:lnTo>
                      <a:pt x="26" y="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0" name="Freeform 51"/>
              <p:cNvSpPr>
                <a:spLocks/>
              </p:cNvSpPr>
              <p:nvPr userDrawn="1"/>
            </p:nvSpPr>
            <p:spPr bwMode="auto">
              <a:xfrm>
                <a:off x="-288925" y="4695825"/>
                <a:ext cx="65088" cy="77788"/>
              </a:xfrm>
              <a:custGeom>
                <a:avLst/>
                <a:gdLst>
                  <a:gd name="T0" fmla="*/ 36 w 82"/>
                  <a:gd name="T1" fmla="*/ 0 h 97"/>
                  <a:gd name="T2" fmla="*/ 52 w 82"/>
                  <a:gd name="T3" fmla="*/ 0 h 97"/>
                  <a:gd name="T4" fmla="*/ 56 w 82"/>
                  <a:gd name="T5" fmla="*/ 0 h 97"/>
                  <a:gd name="T6" fmla="*/ 61 w 82"/>
                  <a:gd name="T7" fmla="*/ 1 h 97"/>
                  <a:gd name="T8" fmla="*/ 64 w 82"/>
                  <a:gd name="T9" fmla="*/ 2 h 97"/>
                  <a:gd name="T10" fmla="*/ 68 w 82"/>
                  <a:gd name="T11" fmla="*/ 4 h 97"/>
                  <a:gd name="T12" fmla="*/ 70 w 82"/>
                  <a:gd name="T13" fmla="*/ 6 h 97"/>
                  <a:gd name="T14" fmla="*/ 72 w 82"/>
                  <a:gd name="T15" fmla="*/ 8 h 97"/>
                  <a:gd name="T16" fmla="*/ 75 w 82"/>
                  <a:gd name="T17" fmla="*/ 11 h 97"/>
                  <a:gd name="T18" fmla="*/ 77 w 82"/>
                  <a:gd name="T19" fmla="*/ 13 h 97"/>
                  <a:gd name="T20" fmla="*/ 78 w 82"/>
                  <a:gd name="T21" fmla="*/ 15 h 97"/>
                  <a:gd name="T22" fmla="*/ 81 w 82"/>
                  <a:gd name="T23" fmla="*/ 19 h 97"/>
                  <a:gd name="T24" fmla="*/ 82 w 82"/>
                  <a:gd name="T25" fmla="*/ 23 h 97"/>
                  <a:gd name="T26" fmla="*/ 82 w 82"/>
                  <a:gd name="T27" fmla="*/ 27 h 97"/>
                  <a:gd name="T28" fmla="*/ 82 w 82"/>
                  <a:gd name="T29" fmla="*/ 97 h 97"/>
                  <a:gd name="T30" fmla="*/ 65 w 82"/>
                  <a:gd name="T31" fmla="*/ 97 h 97"/>
                  <a:gd name="T32" fmla="*/ 65 w 82"/>
                  <a:gd name="T33" fmla="*/ 28 h 97"/>
                  <a:gd name="T34" fmla="*/ 65 w 82"/>
                  <a:gd name="T35" fmla="*/ 27 h 97"/>
                  <a:gd name="T36" fmla="*/ 65 w 82"/>
                  <a:gd name="T37" fmla="*/ 26 h 97"/>
                  <a:gd name="T38" fmla="*/ 64 w 82"/>
                  <a:gd name="T39" fmla="*/ 25 h 97"/>
                  <a:gd name="T40" fmla="*/ 63 w 82"/>
                  <a:gd name="T41" fmla="*/ 23 h 97"/>
                  <a:gd name="T42" fmla="*/ 60 w 82"/>
                  <a:gd name="T43" fmla="*/ 20 h 97"/>
                  <a:gd name="T44" fmla="*/ 57 w 82"/>
                  <a:gd name="T45" fmla="*/ 18 h 97"/>
                  <a:gd name="T46" fmla="*/ 55 w 82"/>
                  <a:gd name="T47" fmla="*/ 16 h 97"/>
                  <a:gd name="T48" fmla="*/ 54 w 82"/>
                  <a:gd name="T49" fmla="*/ 16 h 97"/>
                  <a:gd name="T50" fmla="*/ 52 w 82"/>
                  <a:gd name="T51" fmla="*/ 16 h 97"/>
                  <a:gd name="T52" fmla="*/ 36 w 82"/>
                  <a:gd name="T53" fmla="*/ 16 h 97"/>
                  <a:gd name="T54" fmla="*/ 32 w 82"/>
                  <a:gd name="T55" fmla="*/ 17 h 97"/>
                  <a:gd name="T56" fmla="*/ 27 w 82"/>
                  <a:gd name="T57" fmla="*/ 21 h 97"/>
                  <a:gd name="T58" fmla="*/ 22 w 82"/>
                  <a:gd name="T59" fmla="*/ 24 h 97"/>
                  <a:gd name="T60" fmla="*/ 19 w 82"/>
                  <a:gd name="T61" fmla="*/ 27 h 97"/>
                  <a:gd name="T62" fmla="*/ 19 w 82"/>
                  <a:gd name="T63" fmla="*/ 97 h 97"/>
                  <a:gd name="T64" fmla="*/ 2 w 82"/>
                  <a:gd name="T65" fmla="*/ 97 h 97"/>
                  <a:gd name="T66" fmla="*/ 2 w 82"/>
                  <a:gd name="T67" fmla="*/ 19 h 97"/>
                  <a:gd name="T68" fmla="*/ 0 w 82"/>
                  <a:gd name="T69" fmla="*/ 1 h 97"/>
                  <a:gd name="T70" fmla="*/ 17 w 82"/>
                  <a:gd name="T71" fmla="*/ 1 h 97"/>
                  <a:gd name="T72" fmla="*/ 18 w 82"/>
                  <a:gd name="T73" fmla="*/ 8 h 97"/>
                  <a:gd name="T74" fmla="*/ 23 w 82"/>
                  <a:gd name="T75" fmla="*/ 4 h 97"/>
                  <a:gd name="T76" fmla="*/ 29 w 82"/>
                  <a:gd name="T77" fmla="*/ 1 h 97"/>
                  <a:gd name="T78" fmla="*/ 36 w 82"/>
                  <a:gd name="T7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97">
                    <a:moveTo>
                      <a:pt x="36" y="0"/>
                    </a:moveTo>
                    <a:lnTo>
                      <a:pt x="52" y="0"/>
                    </a:lnTo>
                    <a:lnTo>
                      <a:pt x="56" y="0"/>
                    </a:lnTo>
                    <a:lnTo>
                      <a:pt x="61" y="1"/>
                    </a:lnTo>
                    <a:lnTo>
                      <a:pt x="64" y="2"/>
                    </a:lnTo>
                    <a:lnTo>
                      <a:pt x="68" y="4"/>
                    </a:lnTo>
                    <a:lnTo>
                      <a:pt x="70" y="6"/>
                    </a:lnTo>
                    <a:lnTo>
                      <a:pt x="72" y="8"/>
                    </a:lnTo>
                    <a:lnTo>
                      <a:pt x="75" y="11"/>
                    </a:lnTo>
                    <a:lnTo>
                      <a:pt x="77" y="13"/>
                    </a:lnTo>
                    <a:lnTo>
                      <a:pt x="78" y="15"/>
                    </a:lnTo>
                    <a:lnTo>
                      <a:pt x="81" y="19"/>
                    </a:lnTo>
                    <a:lnTo>
                      <a:pt x="82" y="23"/>
                    </a:lnTo>
                    <a:lnTo>
                      <a:pt x="82" y="27"/>
                    </a:lnTo>
                    <a:lnTo>
                      <a:pt x="82" y="97"/>
                    </a:lnTo>
                    <a:lnTo>
                      <a:pt x="65" y="97"/>
                    </a:lnTo>
                    <a:lnTo>
                      <a:pt x="65" y="28"/>
                    </a:lnTo>
                    <a:lnTo>
                      <a:pt x="65" y="27"/>
                    </a:lnTo>
                    <a:lnTo>
                      <a:pt x="65" y="26"/>
                    </a:lnTo>
                    <a:lnTo>
                      <a:pt x="64" y="25"/>
                    </a:lnTo>
                    <a:lnTo>
                      <a:pt x="63" y="23"/>
                    </a:lnTo>
                    <a:lnTo>
                      <a:pt x="60" y="20"/>
                    </a:lnTo>
                    <a:lnTo>
                      <a:pt x="57" y="18"/>
                    </a:lnTo>
                    <a:lnTo>
                      <a:pt x="55" y="16"/>
                    </a:lnTo>
                    <a:lnTo>
                      <a:pt x="54" y="16"/>
                    </a:lnTo>
                    <a:lnTo>
                      <a:pt x="52" y="16"/>
                    </a:lnTo>
                    <a:lnTo>
                      <a:pt x="36" y="16"/>
                    </a:lnTo>
                    <a:lnTo>
                      <a:pt x="32" y="17"/>
                    </a:lnTo>
                    <a:lnTo>
                      <a:pt x="27" y="21"/>
                    </a:lnTo>
                    <a:lnTo>
                      <a:pt x="22" y="24"/>
                    </a:lnTo>
                    <a:lnTo>
                      <a:pt x="19" y="27"/>
                    </a:lnTo>
                    <a:lnTo>
                      <a:pt x="19" y="97"/>
                    </a:lnTo>
                    <a:lnTo>
                      <a:pt x="2" y="97"/>
                    </a:lnTo>
                    <a:lnTo>
                      <a:pt x="2" y="19"/>
                    </a:lnTo>
                    <a:lnTo>
                      <a:pt x="0" y="1"/>
                    </a:lnTo>
                    <a:lnTo>
                      <a:pt x="17" y="1"/>
                    </a:lnTo>
                    <a:lnTo>
                      <a:pt x="18" y="8"/>
                    </a:lnTo>
                    <a:lnTo>
                      <a:pt x="23" y="4"/>
                    </a:lnTo>
                    <a:lnTo>
                      <a:pt x="29" y="1"/>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1" name="Freeform 52"/>
              <p:cNvSpPr>
                <a:spLocks/>
              </p:cNvSpPr>
              <p:nvPr userDrawn="1"/>
            </p:nvSpPr>
            <p:spPr bwMode="auto">
              <a:xfrm>
                <a:off x="-155575" y="4667250"/>
                <a:ext cx="74613" cy="106363"/>
              </a:xfrm>
              <a:custGeom>
                <a:avLst/>
                <a:gdLst>
                  <a:gd name="T0" fmla="*/ 0 w 94"/>
                  <a:gd name="T1" fmla="*/ 0 h 136"/>
                  <a:gd name="T2" fmla="*/ 18 w 94"/>
                  <a:gd name="T3" fmla="*/ 0 h 136"/>
                  <a:gd name="T4" fmla="*/ 18 w 94"/>
                  <a:gd name="T5" fmla="*/ 105 h 136"/>
                  <a:gd name="T6" fmla="*/ 19 w 94"/>
                  <a:gd name="T7" fmla="*/ 106 h 136"/>
                  <a:gd name="T8" fmla="*/ 20 w 94"/>
                  <a:gd name="T9" fmla="*/ 108 h 136"/>
                  <a:gd name="T10" fmla="*/ 23 w 94"/>
                  <a:gd name="T11" fmla="*/ 111 h 136"/>
                  <a:gd name="T12" fmla="*/ 25 w 94"/>
                  <a:gd name="T13" fmla="*/ 113 h 136"/>
                  <a:gd name="T14" fmla="*/ 28 w 94"/>
                  <a:gd name="T15" fmla="*/ 116 h 136"/>
                  <a:gd name="T16" fmla="*/ 30 w 94"/>
                  <a:gd name="T17" fmla="*/ 117 h 136"/>
                  <a:gd name="T18" fmla="*/ 32 w 94"/>
                  <a:gd name="T19" fmla="*/ 118 h 136"/>
                  <a:gd name="T20" fmla="*/ 32 w 94"/>
                  <a:gd name="T21" fmla="*/ 118 h 136"/>
                  <a:gd name="T22" fmla="*/ 33 w 94"/>
                  <a:gd name="T23" fmla="*/ 119 h 136"/>
                  <a:gd name="T24" fmla="*/ 61 w 94"/>
                  <a:gd name="T25" fmla="*/ 119 h 136"/>
                  <a:gd name="T26" fmla="*/ 62 w 94"/>
                  <a:gd name="T27" fmla="*/ 118 h 136"/>
                  <a:gd name="T28" fmla="*/ 63 w 94"/>
                  <a:gd name="T29" fmla="*/ 118 h 136"/>
                  <a:gd name="T30" fmla="*/ 64 w 94"/>
                  <a:gd name="T31" fmla="*/ 117 h 136"/>
                  <a:gd name="T32" fmla="*/ 67 w 94"/>
                  <a:gd name="T33" fmla="*/ 115 h 136"/>
                  <a:gd name="T34" fmla="*/ 69 w 94"/>
                  <a:gd name="T35" fmla="*/ 113 h 136"/>
                  <a:gd name="T36" fmla="*/ 72 w 94"/>
                  <a:gd name="T37" fmla="*/ 111 h 136"/>
                  <a:gd name="T38" fmla="*/ 74 w 94"/>
                  <a:gd name="T39" fmla="*/ 108 h 136"/>
                  <a:gd name="T40" fmla="*/ 75 w 94"/>
                  <a:gd name="T41" fmla="*/ 106 h 136"/>
                  <a:gd name="T42" fmla="*/ 76 w 94"/>
                  <a:gd name="T43" fmla="*/ 105 h 136"/>
                  <a:gd name="T44" fmla="*/ 76 w 94"/>
                  <a:gd name="T45" fmla="*/ 0 h 136"/>
                  <a:gd name="T46" fmla="*/ 94 w 94"/>
                  <a:gd name="T47" fmla="*/ 0 h 136"/>
                  <a:gd name="T48" fmla="*/ 94 w 94"/>
                  <a:gd name="T49" fmla="*/ 105 h 136"/>
                  <a:gd name="T50" fmla="*/ 94 w 94"/>
                  <a:gd name="T51" fmla="*/ 109 h 136"/>
                  <a:gd name="T52" fmla="*/ 93 w 94"/>
                  <a:gd name="T53" fmla="*/ 113 h 136"/>
                  <a:gd name="T54" fmla="*/ 91 w 94"/>
                  <a:gd name="T55" fmla="*/ 117 h 136"/>
                  <a:gd name="T56" fmla="*/ 87 w 94"/>
                  <a:gd name="T57" fmla="*/ 122 h 136"/>
                  <a:gd name="T58" fmla="*/ 81 w 94"/>
                  <a:gd name="T59" fmla="*/ 128 h 136"/>
                  <a:gd name="T60" fmla="*/ 75 w 94"/>
                  <a:gd name="T61" fmla="*/ 132 h 136"/>
                  <a:gd name="T62" fmla="*/ 71 w 94"/>
                  <a:gd name="T63" fmla="*/ 134 h 136"/>
                  <a:gd name="T64" fmla="*/ 67 w 94"/>
                  <a:gd name="T65" fmla="*/ 135 h 136"/>
                  <a:gd name="T66" fmla="*/ 62 w 94"/>
                  <a:gd name="T67" fmla="*/ 136 h 136"/>
                  <a:gd name="T68" fmla="*/ 32 w 94"/>
                  <a:gd name="T69" fmla="*/ 136 h 136"/>
                  <a:gd name="T70" fmla="*/ 28 w 94"/>
                  <a:gd name="T71" fmla="*/ 135 h 136"/>
                  <a:gd name="T72" fmla="*/ 23 w 94"/>
                  <a:gd name="T73" fmla="*/ 134 h 136"/>
                  <a:gd name="T74" fmla="*/ 19 w 94"/>
                  <a:gd name="T75" fmla="*/ 132 h 136"/>
                  <a:gd name="T76" fmla="*/ 14 w 94"/>
                  <a:gd name="T77" fmla="*/ 128 h 136"/>
                  <a:gd name="T78" fmla="*/ 8 w 94"/>
                  <a:gd name="T79" fmla="*/ 122 h 136"/>
                  <a:gd name="T80" fmla="*/ 3 w 94"/>
                  <a:gd name="T81" fmla="*/ 117 h 136"/>
                  <a:gd name="T82" fmla="*/ 1 w 94"/>
                  <a:gd name="T83" fmla="*/ 113 h 136"/>
                  <a:gd name="T84" fmla="*/ 0 w 94"/>
                  <a:gd name="T85" fmla="*/ 109 h 136"/>
                  <a:gd name="T86" fmla="*/ 0 w 94"/>
                  <a:gd name="T87" fmla="*/ 105 h 136"/>
                  <a:gd name="T88" fmla="*/ 0 w 94"/>
                  <a:gd name="T8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 h="136">
                    <a:moveTo>
                      <a:pt x="0" y="0"/>
                    </a:moveTo>
                    <a:lnTo>
                      <a:pt x="18" y="0"/>
                    </a:lnTo>
                    <a:lnTo>
                      <a:pt x="18" y="105"/>
                    </a:lnTo>
                    <a:lnTo>
                      <a:pt x="19" y="106"/>
                    </a:lnTo>
                    <a:lnTo>
                      <a:pt x="20" y="108"/>
                    </a:lnTo>
                    <a:lnTo>
                      <a:pt x="23" y="111"/>
                    </a:lnTo>
                    <a:lnTo>
                      <a:pt x="25" y="113"/>
                    </a:lnTo>
                    <a:lnTo>
                      <a:pt x="28" y="116"/>
                    </a:lnTo>
                    <a:lnTo>
                      <a:pt x="30" y="117"/>
                    </a:lnTo>
                    <a:lnTo>
                      <a:pt x="32" y="118"/>
                    </a:lnTo>
                    <a:lnTo>
                      <a:pt x="32" y="118"/>
                    </a:lnTo>
                    <a:lnTo>
                      <a:pt x="33" y="119"/>
                    </a:lnTo>
                    <a:lnTo>
                      <a:pt x="61" y="119"/>
                    </a:lnTo>
                    <a:lnTo>
                      <a:pt x="62" y="118"/>
                    </a:lnTo>
                    <a:lnTo>
                      <a:pt x="63" y="118"/>
                    </a:lnTo>
                    <a:lnTo>
                      <a:pt x="64" y="117"/>
                    </a:lnTo>
                    <a:lnTo>
                      <a:pt x="67" y="115"/>
                    </a:lnTo>
                    <a:lnTo>
                      <a:pt x="69" y="113"/>
                    </a:lnTo>
                    <a:lnTo>
                      <a:pt x="72" y="111"/>
                    </a:lnTo>
                    <a:lnTo>
                      <a:pt x="74" y="108"/>
                    </a:lnTo>
                    <a:lnTo>
                      <a:pt x="75" y="106"/>
                    </a:lnTo>
                    <a:lnTo>
                      <a:pt x="76" y="105"/>
                    </a:lnTo>
                    <a:lnTo>
                      <a:pt x="76" y="0"/>
                    </a:lnTo>
                    <a:lnTo>
                      <a:pt x="94" y="0"/>
                    </a:lnTo>
                    <a:lnTo>
                      <a:pt x="94" y="105"/>
                    </a:lnTo>
                    <a:lnTo>
                      <a:pt x="94" y="109"/>
                    </a:lnTo>
                    <a:lnTo>
                      <a:pt x="93" y="113"/>
                    </a:lnTo>
                    <a:lnTo>
                      <a:pt x="91" y="117"/>
                    </a:lnTo>
                    <a:lnTo>
                      <a:pt x="87" y="122"/>
                    </a:lnTo>
                    <a:lnTo>
                      <a:pt x="81" y="128"/>
                    </a:lnTo>
                    <a:lnTo>
                      <a:pt x="75" y="132"/>
                    </a:lnTo>
                    <a:lnTo>
                      <a:pt x="71" y="134"/>
                    </a:lnTo>
                    <a:lnTo>
                      <a:pt x="67" y="135"/>
                    </a:lnTo>
                    <a:lnTo>
                      <a:pt x="62" y="136"/>
                    </a:lnTo>
                    <a:lnTo>
                      <a:pt x="32" y="136"/>
                    </a:lnTo>
                    <a:lnTo>
                      <a:pt x="28" y="135"/>
                    </a:lnTo>
                    <a:lnTo>
                      <a:pt x="23" y="134"/>
                    </a:lnTo>
                    <a:lnTo>
                      <a:pt x="19" y="132"/>
                    </a:lnTo>
                    <a:lnTo>
                      <a:pt x="14" y="128"/>
                    </a:lnTo>
                    <a:lnTo>
                      <a:pt x="8" y="122"/>
                    </a:lnTo>
                    <a:lnTo>
                      <a:pt x="3" y="117"/>
                    </a:lnTo>
                    <a:lnTo>
                      <a:pt x="1" y="113"/>
                    </a:lnTo>
                    <a:lnTo>
                      <a:pt x="0" y="109"/>
                    </a:lnTo>
                    <a:lnTo>
                      <a:pt x="0" y="1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2" name="Freeform 53"/>
              <p:cNvSpPr>
                <a:spLocks/>
              </p:cNvSpPr>
              <p:nvPr userDrawn="1"/>
            </p:nvSpPr>
            <p:spPr bwMode="auto">
              <a:xfrm>
                <a:off x="-57150" y="4695825"/>
                <a:ext cx="65088" cy="77788"/>
              </a:xfrm>
              <a:custGeom>
                <a:avLst/>
                <a:gdLst>
                  <a:gd name="T0" fmla="*/ 35 w 82"/>
                  <a:gd name="T1" fmla="*/ 0 h 97"/>
                  <a:gd name="T2" fmla="*/ 52 w 82"/>
                  <a:gd name="T3" fmla="*/ 0 h 97"/>
                  <a:gd name="T4" fmla="*/ 56 w 82"/>
                  <a:gd name="T5" fmla="*/ 0 h 97"/>
                  <a:gd name="T6" fmla="*/ 60 w 82"/>
                  <a:gd name="T7" fmla="*/ 1 h 97"/>
                  <a:gd name="T8" fmla="*/ 64 w 82"/>
                  <a:gd name="T9" fmla="*/ 2 h 97"/>
                  <a:gd name="T10" fmla="*/ 68 w 82"/>
                  <a:gd name="T11" fmla="*/ 4 h 97"/>
                  <a:gd name="T12" fmla="*/ 70 w 82"/>
                  <a:gd name="T13" fmla="*/ 6 h 97"/>
                  <a:gd name="T14" fmla="*/ 72 w 82"/>
                  <a:gd name="T15" fmla="*/ 8 h 97"/>
                  <a:gd name="T16" fmla="*/ 75 w 82"/>
                  <a:gd name="T17" fmla="*/ 11 h 97"/>
                  <a:gd name="T18" fmla="*/ 77 w 82"/>
                  <a:gd name="T19" fmla="*/ 13 h 97"/>
                  <a:gd name="T20" fmla="*/ 78 w 82"/>
                  <a:gd name="T21" fmla="*/ 15 h 97"/>
                  <a:gd name="T22" fmla="*/ 80 w 82"/>
                  <a:gd name="T23" fmla="*/ 19 h 97"/>
                  <a:gd name="T24" fmla="*/ 82 w 82"/>
                  <a:gd name="T25" fmla="*/ 23 h 97"/>
                  <a:gd name="T26" fmla="*/ 82 w 82"/>
                  <a:gd name="T27" fmla="*/ 27 h 97"/>
                  <a:gd name="T28" fmla="*/ 82 w 82"/>
                  <a:gd name="T29" fmla="*/ 97 h 97"/>
                  <a:gd name="T30" fmla="*/ 64 w 82"/>
                  <a:gd name="T31" fmla="*/ 97 h 97"/>
                  <a:gd name="T32" fmla="*/ 64 w 82"/>
                  <a:gd name="T33" fmla="*/ 28 h 97"/>
                  <a:gd name="T34" fmla="*/ 64 w 82"/>
                  <a:gd name="T35" fmla="*/ 27 h 97"/>
                  <a:gd name="T36" fmla="*/ 64 w 82"/>
                  <a:gd name="T37" fmla="*/ 25 h 97"/>
                  <a:gd name="T38" fmla="*/ 62 w 82"/>
                  <a:gd name="T39" fmla="*/ 23 h 97"/>
                  <a:gd name="T40" fmla="*/ 60 w 82"/>
                  <a:gd name="T41" fmla="*/ 20 h 97"/>
                  <a:gd name="T42" fmla="*/ 57 w 82"/>
                  <a:gd name="T43" fmla="*/ 18 h 97"/>
                  <a:gd name="T44" fmla="*/ 55 w 82"/>
                  <a:gd name="T45" fmla="*/ 16 h 97"/>
                  <a:gd name="T46" fmla="*/ 54 w 82"/>
                  <a:gd name="T47" fmla="*/ 16 h 97"/>
                  <a:gd name="T48" fmla="*/ 52 w 82"/>
                  <a:gd name="T49" fmla="*/ 16 h 97"/>
                  <a:gd name="T50" fmla="*/ 36 w 82"/>
                  <a:gd name="T51" fmla="*/ 16 h 97"/>
                  <a:gd name="T52" fmla="*/ 32 w 82"/>
                  <a:gd name="T53" fmla="*/ 17 h 97"/>
                  <a:gd name="T54" fmla="*/ 27 w 82"/>
                  <a:gd name="T55" fmla="*/ 21 h 97"/>
                  <a:gd name="T56" fmla="*/ 22 w 82"/>
                  <a:gd name="T57" fmla="*/ 24 h 97"/>
                  <a:gd name="T58" fmla="*/ 19 w 82"/>
                  <a:gd name="T59" fmla="*/ 27 h 97"/>
                  <a:gd name="T60" fmla="*/ 19 w 82"/>
                  <a:gd name="T61" fmla="*/ 97 h 97"/>
                  <a:gd name="T62" fmla="*/ 1 w 82"/>
                  <a:gd name="T63" fmla="*/ 97 h 97"/>
                  <a:gd name="T64" fmla="*/ 1 w 82"/>
                  <a:gd name="T65" fmla="*/ 19 h 97"/>
                  <a:gd name="T66" fmla="*/ 0 w 82"/>
                  <a:gd name="T67" fmla="*/ 1 h 97"/>
                  <a:gd name="T68" fmla="*/ 17 w 82"/>
                  <a:gd name="T69" fmla="*/ 1 h 97"/>
                  <a:gd name="T70" fmla="*/ 18 w 82"/>
                  <a:gd name="T71" fmla="*/ 8 h 97"/>
                  <a:gd name="T72" fmla="*/ 23 w 82"/>
                  <a:gd name="T73" fmla="*/ 4 h 97"/>
                  <a:gd name="T74" fmla="*/ 29 w 82"/>
                  <a:gd name="T75" fmla="*/ 1 h 97"/>
                  <a:gd name="T76" fmla="*/ 35 w 82"/>
                  <a:gd name="T7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2" h="97">
                    <a:moveTo>
                      <a:pt x="35" y="0"/>
                    </a:moveTo>
                    <a:lnTo>
                      <a:pt x="52" y="0"/>
                    </a:lnTo>
                    <a:lnTo>
                      <a:pt x="56" y="0"/>
                    </a:lnTo>
                    <a:lnTo>
                      <a:pt x="60" y="1"/>
                    </a:lnTo>
                    <a:lnTo>
                      <a:pt x="64" y="2"/>
                    </a:lnTo>
                    <a:lnTo>
                      <a:pt x="68" y="4"/>
                    </a:lnTo>
                    <a:lnTo>
                      <a:pt x="70" y="6"/>
                    </a:lnTo>
                    <a:lnTo>
                      <a:pt x="72" y="8"/>
                    </a:lnTo>
                    <a:lnTo>
                      <a:pt x="75" y="11"/>
                    </a:lnTo>
                    <a:lnTo>
                      <a:pt x="77" y="13"/>
                    </a:lnTo>
                    <a:lnTo>
                      <a:pt x="78" y="15"/>
                    </a:lnTo>
                    <a:lnTo>
                      <a:pt x="80" y="19"/>
                    </a:lnTo>
                    <a:lnTo>
                      <a:pt x="82" y="23"/>
                    </a:lnTo>
                    <a:lnTo>
                      <a:pt x="82" y="27"/>
                    </a:lnTo>
                    <a:lnTo>
                      <a:pt x="82" y="97"/>
                    </a:lnTo>
                    <a:lnTo>
                      <a:pt x="64" y="97"/>
                    </a:lnTo>
                    <a:lnTo>
                      <a:pt x="64" y="28"/>
                    </a:lnTo>
                    <a:lnTo>
                      <a:pt x="64" y="27"/>
                    </a:lnTo>
                    <a:lnTo>
                      <a:pt x="64" y="25"/>
                    </a:lnTo>
                    <a:lnTo>
                      <a:pt x="62" y="23"/>
                    </a:lnTo>
                    <a:lnTo>
                      <a:pt x="60" y="20"/>
                    </a:lnTo>
                    <a:lnTo>
                      <a:pt x="57" y="18"/>
                    </a:lnTo>
                    <a:lnTo>
                      <a:pt x="55" y="16"/>
                    </a:lnTo>
                    <a:lnTo>
                      <a:pt x="54" y="16"/>
                    </a:lnTo>
                    <a:lnTo>
                      <a:pt x="52" y="16"/>
                    </a:lnTo>
                    <a:lnTo>
                      <a:pt x="36" y="16"/>
                    </a:lnTo>
                    <a:lnTo>
                      <a:pt x="32" y="17"/>
                    </a:lnTo>
                    <a:lnTo>
                      <a:pt x="27" y="21"/>
                    </a:lnTo>
                    <a:lnTo>
                      <a:pt x="22" y="24"/>
                    </a:lnTo>
                    <a:lnTo>
                      <a:pt x="19" y="27"/>
                    </a:lnTo>
                    <a:lnTo>
                      <a:pt x="19" y="97"/>
                    </a:lnTo>
                    <a:lnTo>
                      <a:pt x="1" y="97"/>
                    </a:lnTo>
                    <a:lnTo>
                      <a:pt x="1" y="19"/>
                    </a:lnTo>
                    <a:lnTo>
                      <a:pt x="0" y="1"/>
                    </a:lnTo>
                    <a:lnTo>
                      <a:pt x="17" y="1"/>
                    </a:lnTo>
                    <a:lnTo>
                      <a:pt x="18" y="8"/>
                    </a:lnTo>
                    <a:lnTo>
                      <a:pt x="23" y="4"/>
                    </a:lnTo>
                    <a:lnTo>
                      <a:pt x="29"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3" name="Freeform 54"/>
              <p:cNvSpPr>
                <a:spLocks noEditPoints="1"/>
              </p:cNvSpPr>
              <p:nvPr userDrawn="1"/>
            </p:nvSpPr>
            <p:spPr bwMode="auto">
              <a:xfrm>
                <a:off x="34925" y="4665663"/>
                <a:ext cx="15875" cy="107950"/>
              </a:xfrm>
              <a:custGeom>
                <a:avLst/>
                <a:gdLst>
                  <a:gd name="T0" fmla="*/ 1 w 19"/>
                  <a:gd name="T1" fmla="*/ 40 h 136"/>
                  <a:gd name="T2" fmla="*/ 18 w 19"/>
                  <a:gd name="T3" fmla="*/ 40 h 136"/>
                  <a:gd name="T4" fmla="*/ 18 w 19"/>
                  <a:gd name="T5" fmla="*/ 136 h 136"/>
                  <a:gd name="T6" fmla="*/ 1 w 19"/>
                  <a:gd name="T7" fmla="*/ 136 h 136"/>
                  <a:gd name="T8" fmla="*/ 1 w 19"/>
                  <a:gd name="T9" fmla="*/ 40 h 136"/>
                  <a:gd name="T10" fmla="*/ 0 w 19"/>
                  <a:gd name="T11" fmla="*/ 0 h 136"/>
                  <a:gd name="T12" fmla="*/ 19 w 19"/>
                  <a:gd name="T13" fmla="*/ 0 h 136"/>
                  <a:gd name="T14" fmla="*/ 19 w 19"/>
                  <a:gd name="T15" fmla="*/ 20 h 136"/>
                  <a:gd name="T16" fmla="*/ 0 w 19"/>
                  <a:gd name="T17" fmla="*/ 20 h 136"/>
                  <a:gd name="T18" fmla="*/ 0 w 19"/>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36">
                    <a:moveTo>
                      <a:pt x="1" y="40"/>
                    </a:moveTo>
                    <a:lnTo>
                      <a:pt x="18" y="40"/>
                    </a:lnTo>
                    <a:lnTo>
                      <a:pt x="18" y="136"/>
                    </a:lnTo>
                    <a:lnTo>
                      <a:pt x="1" y="136"/>
                    </a:lnTo>
                    <a:lnTo>
                      <a:pt x="1" y="40"/>
                    </a:lnTo>
                    <a:close/>
                    <a:moveTo>
                      <a:pt x="0" y="0"/>
                    </a:moveTo>
                    <a:lnTo>
                      <a:pt x="19" y="0"/>
                    </a:lnTo>
                    <a:lnTo>
                      <a:pt x="19"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4" name="Freeform 55"/>
              <p:cNvSpPr>
                <a:spLocks/>
              </p:cNvSpPr>
              <p:nvPr userDrawn="1"/>
            </p:nvSpPr>
            <p:spPr bwMode="auto">
              <a:xfrm>
                <a:off x="69850" y="4697413"/>
                <a:ext cx="69850" cy="76200"/>
              </a:xfrm>
              <a:custGeom>
                <a:avLst/>
                <a:gdLst>
                  <a:gd name="T0" fmla="*/ 0 w 87"/>
                  <a:gd name="T1" fmla="*/ 0 h 96"/>
                  <a:gd name="T2" fmla="*/ 18 w 87"/>
                  <a:gd name="T3" fmla="*/ 0 h 96"/>
                  <a:gd name="T4" fmla="*/ 43 w 87"/>
                  <a:gd name="T5" fmla="*/ 75 h 96"/>
                  <a:gd name="T6" fmla="*/ 68 w 87"/>
                  <a:gd name="T7" fmla="*/ 0 h 96"/>
                  <a:gd name="T8" fmla="*/ 87 w 87"/>
                  <a:gd name="T9" fmla="*/ 0 h 96"/>
                  <a:gd name="T10" fmla="*/ 54 w 87"/>
                  <a:gd name="T11" fmla="*/ 96 h 96"/>
                  <a:gd name="T12" fmla="*/ 33 w 87"/>
                  <a:gd name="T13" fmla="*/ 96 h 96"/>
                  <a:gd name="T14" fmla="*/ 0 w 87"/>
                  <a:gd name="T15" fmla="*/ 0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96">
                    <a:moveTo>
                      <a:pt x="0" y="0"/>
                    </a:moveTo>
                    <a:lnTo>
                      <a:pt x="18" y="0"/>
                    </a:lnTo>
                    <a:lnTo>
                      <a:pt x="43" y="75"/>
                    </a:lnTo>
                    <a:lnTo>
                      <a:pt x="68" y="0"/>
                    </a:lnTo>
                    <a:lnTo>
                      <a:pt x="87" y="0"/>
                    </a:lnTo>
                    <a:lnTo>
                      <a:pt x="54" y="96"/>
                    </a:lnTo>
                    <a:lnTo>
                      <a:pt x="33" y="9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5" name="Freeform 56"/>
              <p:cNvSpPr>
                <a:spLocks noEditPoints="1"/>
              </p:cNvSpPr>
              <p:nvPr userDrawn="1"/>
            </p:nvSpPr>
            <p:spPr bwMode="auto">
              <a:xfrm>
                <a:off x="157163" y="4695825"/>
                <a:ext cx="65088" cy="77788"/>
              </a:xfrm>
              <a:custGeom>
                <a:avLst/>
                <a:gdLst>
                  <a:gd name="T0" fmla="*/ 27 w 83"/>
                  <a:gd name="T1" fmla="*/ 17 h 98"/>
                  <a:gd name="T2" fmla="*/ 22 w 83"/>
                  <a:gd name="T3" fmla="*/ 21 h 98"/>
                  <a:gd name="T4" fmla="*/ 18 w 83"/>
                  <a:gd name="T5" fmla="*/ 25 h 98"/>
                  <a:gd name="T6" fmla="*/ 18 w 83"/>
                  <a:gd name="T7" fmla="*/ 28 h 98"/>
                  <a:gd name="T8" fmla="*/ 65 w 83"/>
                  <a:gd name="T9" fmla="*/ 40 h 98"/>
                  <a:gd name="T10" fmla="*/ 65 w 83"/>
                  <a:gd name="T11" fmla="*/ 27 h 98"/>
                  <a:gd name="T12" fmla="*/ 63 w 83"/>
                  <a:gd name="T13" fmla="*/ 23 h 98"/>
                  <a:gd name="T14" fmla="*/ 57 w 83"/>
                  <a:gd name="T15" fmla="*/ 18 h 98"/>
                  <a:gd name="T16" fmla="*/ 54 w 83"/>
                  <a:gd name="T17" fmla="*/ 16 h 98"/>
                  <a:gd name="T18" fmla="*/ 30 w 83"/>
                  <a:gd name="T19" fmla="*/ 16 h 98"/>
                  <a:gd name="T20" fmla="*/ 52 w 83"/>
                  <a:gd name="T21" fmla="*/ 0 h 98"/>
                  <a:gd name="T22" fmla="*/ 61 w 83"/>
                  <a:gd name="T23" fmla="*/ 1 h 98"/>
                  <a:gd name="T24" fmla="*/ 68 w 83"/>
                  <a:gd name="T25" fmla="*/ 4 h 98"/>
                  <a:gd name="T26" fmla="*/ 73 w 83"/>
                  <a:gd name="T27" fmla="*/ 8 h 98"/>
                  <a:gd name="T28" fmla="*/ 77 w 83"/>
                  <a:gd name="T29" fmla="*/ 13 h 98"/>
                  <a:gd name="T30" fmla="*/ 81 w 83"/>
                  <a:gd name="T31" fmla="*/ 19 h 98"/>
                  <a:gd name="T32" fmla="*/ 82 w 83"/>
                  <a:gd name="T33" fmla="*/ 27 h 98"/>
                  <a:gd name="T34" fmla="*/ 18 w 83"/>
                  <a:gd name="T35" fmla="*/ 56 h 98"/>
                  <a:gd name="T36" fmla="*/ 18 w 83"/>
                  <a:gd name="T37" fmla="*/ 71 h 98"/>
                  <a:gd name="T38" fmla="*/ 20 w 83"/>
                  <a:gd name="T39" fmla="*/ 74 h 98"/>
                  <a:gd name="T40" fmla="*/ 25 w 83"/>
                  <a:gd name="T41" fmla="*/ 79 h 98"/>
                  <a:gd name="T42" fmla="*/ 30 w 83"/>
                  <a:gd name="T43" fmla="*/ 82 h 98"/>
                  <a:gd name="T44" fmla="*/ 55 w 83"/>
                  <a:gd name="T45" fmla="*/ 81 h 98"/>
                  <a:gd name="T46" fmla="*/ 59 w 83"/>
                  <a:gd name="T47" fmla="*/ 79 h 98"/>
                  <a:gd name="T48" fmla="*/ 64 w 83"/>
                  <a:gd name="T49" fmla="*/ 74 h 98"/>
                  <a:gd name="T50" fmla="*/ 67 w 83"/>
                  <a:gd name="T51" fmla="*/ 70 h 98"/>
                  <a:gd name="T52" fmla="*/ 76 w 83"/>
                  <a:gd name="T53" fmla="*/ 85 h 98"/>
                  <a:gd name="T54" fmla="*/ 65 w 83"/>
                  <a:gd name="T55" fmla="*/ 95 h 98"/>
                  <a:gd name="T56" fmla="*/ 57 w 83"/>
                  <a:gd name="T57" fmla="*/ 98 h 98"/>
                  <a:gd name="T58" fmla="*/ 30 w 83"/>
                  <a:gd name="T59" fmla="*/ 98 h 98"/>
                  <a:gd name="T60" fmla="*/ 22 w 83"/>
                  <a:gd name="T61" fmla="*/ 97 h 98"/>
                  <a:gd name="T62" fmla="*/ 15 w 83"/>
                  <a:gd name="T63" fmla="*/ 94 h 98"/>
                  <a:gd name="T64" fmla="*/ 10 w 83"/>
                  <a:gd name="T65" fmla="*/ 89 h 98"/>
                  <a:gd name="T66" fmla="*/ 5 w 83"/>
                  <a:gd name="T67" fmla="*/ 85 h 98"/>
                  <a:gd name="T68" fmla="*/ 2 w 83"/>
                  <a:gd name="T69" fmla="*/ 79 h 98"/>
                  <a:gd name="T70" fmla="*/ 0 w 83"/>
                  <a:gd name="T71" fmla="*/ 70 h 98"/>
                  <a:gd name="T72" fmla="*/ 1 w 83"/>
                  <a:gd name="T73" fmla="*/ 23 h 98"/>
                  <a:gd name="T74" fmla="*/ 4 w 83"/>
                  <a:gd name="T75" fmla="*/ 15 h 98"/>
                  <a:gd name="T76" fmla="*/ 8 w 83"/>
                  <a:gd name="T77" fmla="*/ 11 h 98"/>
                  <a:gd name="T78" fmla="*/ 13 w 83"/>
                  <a:gd name="T79" fmla="*/ 6 h 98"/>
                  <a:gd name="T80" fmla="*/ 18 w 83"/>
                  <a:gd name="T81" fmla="*/ 2 h 98"/>
                  <a:gd name="T82" fmla="*/ 26 w 83"/>
                  <a:gd name="T8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98">
                    <a:moveTo>
                      <a:pt x="30" y="16"/>
                    </a:moveTo>
                    <a:lnTo>
                      <a:pt x="27" y="17"/>
                    </a:lnTo>
                    <a:lnTo>
                      <a:pt x="25" y="18"/>
                    </a:lnTo>
                    <a:lnTo>
                      <a:pt x="22" y="21"/>
                    </a:lnTo>
                    <a:lnTo>
                      <a:pt x="20" y="23"/>
                    </a:lnTo>
                    <a:lnTo>
                      <a:pt x="18" y="25"/>
                    </a:lnTo>
                    <a:lnTo>
                      <a:pt x="18" y="26"/>
                    </a:lnTo>
                    <a:lnTo>
                      <a:pt x="18" y="28"/>
                    </a:lnTo>
                    <a:lnTo>
                      <a:pt x="18" y="40"/>
                    </a:lnTo>
                    <a:lnTo>
                      <a:pt x="65" y="40"/>
                    </a:lnTo>
                    <a:lnTo>
                      <a:pt x="65" y="28"/>
                    </a:lnTo>
                    <a:lnTo>
                      <a:pt x="65" y="27"/>
                    </a:lnTo>
                    <a:lnTo>
                      <a:pt x="65" y="25"/>
                    </a:lnTo>
                    <a:lnTo>
                      <a:pt x="63" y="23"/>
                    </a:lnTo>
                    <a:lnTo>
                      <a:pt x="60" y="20"/>
                    </a:lnTo>
                    <a:lnTo>
                      <a:pt x="57" y="18"/>
                    </a:lnTo>
                    <a:lnTo>
                      <a:pt x="55" y="16"/>
                    </a:lnTo>
                    <a:lnTo>
                      <a:pt x="54" y="16"/>
                    </a:lnTo>
                    <a:lnTo>
                      <a:pt x="52" y="16"/>
                    </a:lnTo>
                    <a:lnTo>
                      <a:pt x="30" y="16"/>
                    </a:lnTo>
                    <a:close/>
                    <a:moveTo>
                      <a:pt x="30" y="0"/>
                    </a:moveTo>
                    <a:lnTo>
                      <a:pt x="52" y="0"/>
                    </a:lnTo>
                    <a:lnTo>
                      <a:pt x="57" y="0"/>
                    </a:lnTo>
                    <a:lnTo>
                      <a:pt x="61" y="1"/>
                    </a:lnTo>
                    <a:lnTo>
                      <a:pt x="65" y="2"/>
                    </a:lnTo>
                    <a:lnTo>
                      <a:pt x="68" y="4"/>
                    </a:lnTo>
                    <a:lnTo>
                      <a:pt x="70" y="6"/>
                    </a:lnTo>
                    <a:lnTo>
                      <a:pt x="73" y="8"/>
                    </a:lnTo>
                    <a:lnTo>
                      <a:pt x="75" y="11"/>
                    </a:lnTo>
                    <a:lnTo>
                      <a:pt x="77" y="13"/>
                    </a:lnTo>
                    <a:lnTo>
                      <a:pt x="79" y="15"/>
                    </a:lnTo>
                    <a:lnTo>
                      <a:pt x="81" y="19"/>
                    </a:lnTo>
                    <a:lnTo>
                      <a:pt x="82" y="23"/>
                    </a:lnTo>
                    <a:lnTo>
                      <a:pt x="82" y="27"/>
                    </a:lnTo>
                    <a:lnTo>
                      <a:pt x="82" y="56"/>
                    </a:lnTo>
                    <a:lnTo>
                      <a:pt x="18" y="56"/>
                    </a:lnTo>
                    <a:lnTo>
                      <a:pt x="18" y="70"/>
                    </a:lnTo>
                    <a:lnTo>
                      <a:pt x="18" y="71"/>
                    </a:lnTo>
                    <a:lnTo>
                      <a:pt x="18" y="72"/>
                    </a:lnTo>
                    <a:lnTo>
                      <a:pt x="20" y="74"/>
                    </a:lnTo>
                    <a:lnTo>
                      <a:pt x="22" y="77"/>
                    </a:lnTo>
                    <a:lnTo>
                      <a:pt x="25" y="79"/>
                    </a:lnTo>
                    <a:lnTo>
                      <a:pt x="27" y="81"/>
                    </a:lnTo>
                    <a:lnTo>
                      <a:pt x="30" y="82"/>
                    </a:lnTo>
                    <a:lnTo>
                      <a:pt x="53" y="82"/>
                    </a:lnTo>
                    <a:lnTo>
                      <a:pt x="55" y="81"/>
                    </a:lnTo>
                    <a:lnTo>
                      <a:pt x="56" y="81"/>
                    </a:lnTo>
                    <a:lnTo>
                      <a:pt x="59" y="79"/>
                    </a:lnTo>
                    <a:lnTo>
                      <a:pt x="61" y="77"/>
                    </a:lnTo>
                    <a:lnTo>
                      <a:pt x="64" y="74"/>
                    </a:lnTo>
                    <a:lnTo>
                      <a:pt x="65" y="72"/>
                    </a:lnTo>
                    <a:lnTo>
                      <a:pt x="67" y="70"/>
                    </a:lnTo>
                    <a:lnTo>
                      <a:pt x="83" y="75"/>
                    </a:lnTo>
                    <a:lnTo>
                      <a:pt x="76" y="85"/>
                    </a:lnTo>
                    <a:lnTo>
                      <a:pt x="68" y="94"/>
                    </a:lnTo>
                    <a:lnTo>
                      <a:pt x="65" y="95"/>
                    </a:lnTo>
                    <a:lnTo>
                      <a:pt x="61" y="97"/>
                    </a:lnTo>
                    <a:lnTo>
                      <a:pt x="57" y="98"/>
                    </a:lnTo>
                    <a:lnTo>
                      <a:pt x="53" y="98"/>
                    </a:lnTo>
                    <a:lnTo>
                      <a:pt x="30" y="98"/>
                    </a:lnTo>
                    <a:lnTo>
                      <a:pt x="26" y="98"/>
                    </a:lnTo>
                    <a:lnTo>
                      <a:pt x="22" y="97"/>
                    </a:lnTo>
                    <a:lnTo>
                      <a:pt x="18" y="95"/>
                    </a:lnTo>
                    <a:lnTo>
                      <a:pt x="15" y="94"/>
                    </a:lnTo>
                    <a:lnTo>
                      <a:pt x="13" y="92"/>
                    </a:lnTo>
                    <a:lnTo>
                      <a:pt x="10" y="89"/>
                    </a:lnTo>
                    <a:lnTo>
                      <a:pt x="8" y="87"/>
                    </a:lnTo>
                    <a:lnTo>
                      <a:pt x="5" y="85"/>
                    </a:lnTo>
                    <a:lnTo>
                      <a:pt x="4" y="83"/>
                    </a:lnTo>
                    <a:lnTo>
                      <a:pt x="2" y="79"/>
                    </a:lnTo>
                    <a:lnTo>
                      <a:pt x="1" y="75"/>
                    </a:lnTo>
                    <a:lnTo>
                      <a:pt x="0" y="70"/>
                    </a:lnTo>
                    <a:lnTo>
                      <a:pt x="0" y="27"/>
                    </a:lnTo>
                    <a:lnTo>
                      <a:pt x="1" y="23"/>
                    </a:lnTo>
                    <a:lnTo>
                      <a:pt x="2" y="19"/>
                    </a:lnTo>
                    <a:lnTo>
                      <a:pt x="4" y="15"/>
                    </a:lnTo>
                    <a:lnTo>
                      <a:pt x="5" y="13"/>
                    </a:lnTo>
                    <a:lnTo>
                      <a:pt x="8" y="11"/>
                    </a:lnTo>
                    <a:lnTo>
                      <a:pt x="10" y="8"/>
                    </a:lnTo>
                    <a:lnTo>
                      <a:pt x="13" y="6"/>
                    </a:lnTo>
                    <a:lnTo>
                      <a:pt x="15" y="4"/>
                    </a:lnTo>
                    <a:lnTo>
                      <a:pt x="18" y="2"/>
                    </a:lnTo>
                    <a:lnTo>
                      <a:pt x="22" y="1"/>
                    </a:lnTo>
                    <a:lnTo>
                      <a:pt x="26" y="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6" name="Freeform 57"/>
              <p:cNvSpPr>
                <a:spLocks/>
              </p:cNvSpPr>
              <p:nvPr userDrawn="1"/>
            </p:nvSpPr>
            <p:spPr bwMode="auto">
              <a:xfrm>
                <a:off x="247650" y="4695825"/>
                <a:ext cx="61913" cy="77788"/>
              </a:xfrm>
              <a:custGeom>
                <a:avLst/>
                <a:gdLst>
                  <a:gd name="T0" fmla="*/ 37 w 80"/>
                  <a:gd name="T1" fmla="*/ 0 h 97"/>
                  <a:gd name="T2" fmla="*/ 50 w 80"/>
                  <a:gd name="T3" fmla="*/ 0 h 97"/>
                  <a:gd name="T4" fmla="*/ 54 w 80"/>
                  <a:gd name="T5" fmla="*/ 0 h 97"/>
                  <a:gd name="T6" fmla="*/ 58 w 80"/>
                  <a:gd name="T7" fmla="*/ 1 h 97"/>
                  <a:gd name="T8" fmla="*/ 61 w 80"/>
                  <a:gd name="T9" fmla="*/ 2 h 97"/>
                  <a:gd name="T10" fmla="*/ 65 w 80"/>
                  <a:gd name="T11" fmla="*/ 4 h 97"/>
                  <a:gd name="T12" fmla="*/ 70 w 80"/>
                  <a:gd name="T13" fmla="*/ 9 h 97"/>
                  <a:gd name="T14" fmla="*/ 76 w 80"/>
                  <a:gd name="T15" fmla="*/ 16 h 97"/>
                  <a:gd name="T16" fmla="*/ 80 w 80"/>
                  <a:gd name="T17" fmla="*/ 23 h 97"/>
                  <a:gd name="T18" fmla="*/ 63 w 80"/>
                  <a:gd name="T19" fmla="*/ 28 h 97"/>
                  <a:gd name="T20" fmla="*/ 62 w 80"/>
                  <a:gd name="T21" fmla="*/ 25 h 97"/>
                  <a:gd name="T22" fmla="*/ 59 w 80"/>
                  <a:gd name="T23" fmla="*/ 22 h 97"/>
                  <a:gd name="T24" fmla="*/ 56 w 80"/>
                  <a:gd name="T25" fmla="*/ 19 h 97"/>
                  <a:gd name="T26" fmla="*/ 53 w 80"/>
                  <a:gd name="T27" fmla="*/ 17 h 97"/>
                  <a:gd name="T28" fmla="*/ 50 w 80"/>
                  <a:gd name="T29" fmla="*/ 16 h 97"/>
                  <a:gd name="T30" fmla="*/ 38 w 80"/>
                  <a:gd name="T31" fmla="*/ 16 h 97"/>
                  <a:gd name="T32" fmla="*/ 33 w 80"/>
                  <a:gd name="T33" fmla="*/ 17 h 97"/>
                  <a:gd name="T34" fmla="*/ 28 w 80"/>
                  <a:gd name="T35" fmla="*/ 21 h 97"/>
                  <a:gd name="T36" fmla="*/ 23 w 80"/>
                  <a:gd name="T37" fmla="*/ 25 h 97"/>
                  <a:gd name="T38" fmla="*/ 20 w 80"/>
                  <a:gd name="T39" fmla="*/ 28 h 97"/>
                  <a:gd name="T40" fmla="*/ 20 w 80"/>
                  <a:gd name="T41" fmla="*/ 97 h 97"/>
                  <a:gd name="T42" fmla="*/ 2 w 80"/>
                  <a:gd name="T43" fmla="*/ 97 h 97"/>
                  <a:gd name="T44" fmla="*/ 2 w 80"/>
                  <a:gd name="T45" fmla="*/ 19 h 97"/>
                  <a:gd name="T46" fmla="*/ 0 w 80"/>
                  <a:gd name="T47" fmla="*/ 1 h 97"/>
                  <a:gd name="T48" fmla="*/ 19 w 80"/>
                  <a:gd name="T49" fmla="*/ 1 h 97"/>
                  <a:gd name="T50" fmla="*/ 20 w 80"/>
                  <a:gd name="T51" fmla="*/ 8 h 97"/>
                  <a:gd name="T52" fmla="*/ 28 w 80"/>
                  <a:gd name="T53" fmla="*/ 2 h 97"/>
                  <a:gd name="T54" fmla="*/ 37 w 80"/>
                  <a:gd name="T5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97">
                    <a:moveTo>
                      <a:pt x="37" y="0"/>
                    </a:moveTo>
                    <a:lnTo>
                      <a:pt x="50" y="0"/>
                    </a:lnTo>
                    <a:lnTo>
                      <a:pt x="54" y="0"/>
                    </a:lnTo>
                    <a:lnTo>
                      <a:pt x="58" y="1"/>
                    </a:lnTo>
                    <a:lnTo>
                      <a:pt x="61" y="2"/>
                    </a:lnTo>
                    <a:lnTo>
                      <a:pt x="65" y="4"/>
                    </a:lnTo>
                    <a:lnTo>
                      <a:pt x="70" y="9"/>
                    </a:lnTo>
                    <a:lnTo>
                      <a:pt x="76" y="16"/>
                    </a:lnTo>
                    <a:lnTo>
                      <a:pt x="80" y="23"/>
                    </a:lnTo>
                    <a:lnTo>
                      <a:pt x="63" y="28"/>
                    </a:lnTo>
                    <a:lnTo>
                      <a:pt x="62" y="25"/>
                    </a:lnTo>
                    <a:lnTo>
                      <a:pt x="59" y="22"/>
                    </a:lnTo>
                    <a:lnTo>
                      <a:pt x="56" y="19"/>
                    </a:lnTo>
                    <a:lnTo>
                      <a:pt x="53" y="17"/>
                    </a:lnTo>
                    <a:lnTo>
                      <a:pt x="50" y="16"/>
                    </a:lnTo>
                    <a:lnTo>
                      <a:pt x="38" y="16"/>
                    </a:lnTo>
                    <a:lnTo>
                      <a:pt x="33" y="17"/>
                    </a:lnTo>
                    <a:lnTo>
                      <a:pt x="28" y="21"/>
                    </a:lnTo>
                    <a:lnTo>
                      <a:pt x="23" y="25"/>
                    </a:lnTo>
                    <a:lnTo>
                      <a:pt x="20" y="28"/>
                    </a:lnTo>
                    <a:lnTo>
                      <a:pt x="20" y="97"/>
                    </a:lnTo>
                    <a:lnTo>
                      <a:pt x="2" y="97"/>
                    </a:lnTo>
                    <a:lnTo>
                      <a:pt x="2" y="19"/>
                    </a:lnTo>
                    <a:lnTo>
                      <a:pt x="0" y="1"/>
                    </a:lnTo>
                    <a:lnTo>
                      <a:pt x="19" y="1"/>
                    </a:lnTo>
                    <a:lnTo>
                      <a:pt x="20" y="8"/>
                    </a:lnTo>
                    <a:lnTo>
                      <a:pt x="28"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7" name="Freeform 58"/>
              <p:cNvSpPr>
                <a:spLocks/>
              </p:cNvSpPr>
              <p:nvPr userDrawn="1"/>
            </p:nvSpPr>
            <p:spPr bwMode="auto">
              <a:xfrm>
                <a:off x="315913" y="4695825"/>
                <a:ext cx="69850" cy="77788"/>
              </a:xfrm>
              <a:custGeom>
                <a:avLst/>
                <a:gdLst>
                  <a:gd name="T0" fmla="*/ 56 w 87"/>
                  <a:gd name="T1" fmla="*/ 0 h 98"/>
                  <a:gd name="T2" fmla="*/ 67 w 87"/>
                  <a:gd name="T3" fmla="*/ 2 h 98"/>
                  <a:gd name="T4" fmla="*/ 80 w 87"/>
                  <a:gd name="T5" fmla="*/ 12 h 98"/>
                  <a:gd name="T6" fmla="*/ 70 w 87"/>
                  <a:gd name="T7" fmla="*/ 28 h 98"/>
                  <a:gd name="T8" fmla="*/ 66 w 87"/>
                  <a:gd name="T9" fmla="*/ 23 h 98"/>
                  <a:gd name="T10" fmla="*/ 62 w 87"/>
                  <a:gd name="T11" fmla="*/ 18 h 98"/>
                  <a:gd name="T12" fmla="*/ 57 w 87"/>
                  <a:gd name="T13" fmla="*/ 16 h 98"/>
                  <a:gd name="T14" fmla="*/ 31 w 87"/>
                  <a:gd name="T15" fmla="*/ 16 h 98"/>
                  <a:gd name="T16" fmla="*/ 27 w 87"/>
                  <a:gd name="T17" fmla="*/ 18 h 98"/>
                  <a:gd name="T18" fmla="*/ 22 w 87"/>
                  <a:gd name="T19" fmla="*/ 25 h 98"/>
                  <a:gd name="T20" fmla="*/ 21 w 87"/>
                  <a:gd name="T21" fmla="*/ 27 h 98"/>
                  <a:gd name="T22" fmla="*/ 22 w 87"/>
                  <a:gd name="T23" fmla="*/ 35 h 98"/>
                  <a:gd name="T24" fmla="*/ 25 w 87"/>
                  <a:gd name="T25" fmla="*/ 38 h 98"/>
                  <a:gd name="T26" fmla="*/ 64 w 87"/>
                  <a:gd name="T27" fmla="*/ 41 h 98"/>
                  <a:gd name="T28" fmla="*/ 80 w 87"/>
                  <a:gd name="T29" fmla="*/ 48 h 98"/>
                  <a:gd name="T30" fmla="*/ 86 w 87"/>
                  <a:gd name="T31" fmla="*/ 63 h 98"/>
                  <a:gd name="T32" fmla="*/ 86 w 87"/>
                  <a:gd name="T33" fmla="*/ 75 h 98"/>
                  <a:gd name="T34" fmla="*/ 82 w 87"/>
                  <a:gd name="T35" fmla="*/ 83 h 98"/>
                  <a:gd name="T36" fmla="*/ 78 w 87"/>
                  <a:gd name="T37" fmla="*/ 89 h 98"/>
                  <a:gd name="T38" fmla="*/ 73 w 87"/>
                  <a:gd name="T39" fmla="*/ 94 h 98"/>
                  <a:gd name="T40" fmla="*/ 63 w 87"/>
                  <a:gd name="T41" fmla="*/ 97 h 98"/>
                  <a:gd name="T42" fmla="*/ 31 w 87"/>
                  <a:gd name="T43" fmla="*/ 98 h 98"/>
                  <a:gd name="T44" fmla="*/ 20 w 87"/>
                  <a:gd name="T45" fmla="*/ 96 h 98"/>
                  <a:gd name="T46" fmla="*/ 10 w 87"/>
                  <a:gd name="T47" fmla="*/ 89 h 98"/>
                  <a:gd name="T48" fmla="*/ 0 w 87"/>
                  <a:gd name="T49" fmla="*/ 75 h 98"/>
                  <a:gd name="T50" fmla="*/ 20 w 87"/>
                  <a:gd name="T51" fmla="*/ 74 h 98"/>
                  <a:gd name="T52" fmla="*/ 27 w 87"/>
                  <a:gd name="T53" fmla="*/ 81 h 98"/>
                  <a:gd name="T54" fmla="*/ 30 w 87"/>
                  <a:gd name="T55" fmla="*/ 82 h 98"/>
                  <a:gd name="T56" fmla="*/ 60 w 87"/>
                  <a:gd name="T57" fmla="*/ 81 h 98"/>
                  <a:gd name="T58" fmla="*/ 65 w 87"/>
                  <a:gd name="T59" fmla="*/ 77 h 98"/>
                  <a:gd name="T60" fmla="*/ 69 w 87"/>
                  <a:gd name="T61" fmla="*/ 73 h 98"/>
                  <a:gd name="T62" fmla="*/ 69 w 87"/>
                  <a:gd name="T63" fmla="*/ 70 h 98"/>
                  <a:gd name="T64" fmla="*/ 69 w 87"/>
                  <a:gd name="T65" fmla="*/ 61 h 98"/>
                  <a:gd name="T66" fmla="*/ 65 w 87"/>
                  <a:gd name="T67" fmla="*/ 58 h 98"/>
                  <a:gd name="T68" fmla="*/ 26 w 87"/>
                  <a:gd name="T69" fmla="*/ 55 h 98"/>
                  <a:gd name="T70" fmla="*/ 10 w 87"/>
                  <a:gd name="T71" fmla="*/ 48 h 98"/>
                  <a:gd name="T72" fmla="*/ 4 w 87"/>
                  <a:gd name="T73" fmla="*/ 33 h 98"/>
                  <a:gd name="T74" fmla="*/ 4 w 87"/>
                  <a:gd name="T75" fmla="*/ 22 h 98"/>
                  <a:gd name="T76" fmla="*/ 8 w 87"/>
                  <a:gd name="T77" fmla="*/ 14 h 98"/>
                  <a:gd name="T78" fmla="*/ 12 w 87"/>
                  <a:gd name="T79" fmla="*/ 9 h 98"/>
                  <a:gd name="T80" fmla="*/ 18 w 87"/>
                  <a:gd name="T81" fmla="*/ 4 h 98"/>
                  <a:gd name="T82" fmla="*/ 27 w 87"/>
                  <a:gd name="T8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 h="98">
                    <a:moveTo>
                      <a:pt x="33" y="0"/>
                    </a:moveTo>
                    <a:lnTo>
                      <a:pt x="56" y="0"/>
                    </a:lnTo>
                    <a:lnTo>
                      <a:pt x="61" y="0"/>
                    </a:lnTo>
                    <a:lnTo>
                      <a:pt x="67" y="2"/>
                    </a:lnTo>
                    <a:lnTo>
                      <a:pt x="71" y="4"/>
                    </a:lnTo>
                    <a:lnTo>
                      <a:pt x="80" y="12"/>
                    </a:lnTo>
                    <a:lnTo>
                      <a:pt x="87" y="23"/>
                    </a:lnTo>
                    <a:lnTo>
                      <a:pt x="70" y="28"/>
                    </a:lnTo>
                    <a:lnTo>
                      <a:pt x="68" y="25"/>
                    </a:lnTo>
                    <a:lnTo>
                      <a:pt x="66" y="23"/>
                    </a:lnTo>
                    <a:lnTo>
                      <a:pt x="64" y="20"/>
                    </a:lnTo>
                    <a:lnTo>
                      <a:pt x="62" y="18"/>
                    </a:lnTo>
                    <a:lnTo>
                      <a:pt x="59" y="16"/>
                    </a:lnTo>
                    <a:lnTo>
                      <a:pt x="57" y="16"/>
                    </a:lnTo>
                    <a:lnTo>
                      <a:pt x="33" y="16"/>
                    </a:lnTo>
                    <a:lnTo>
                      <a:pt x="31" y="16"/>
                    </a:lnTo>
                    <a:lnTo>
                      <a:pt x="30" y="16"/>
                    </a:lnTo>
                    <a:lnTo>
                      <a:pt x="27" y="18"/>
                    </a:lnTo>
                    <a:lnTo>
                      <a:pt x="24" y="22"/>
                    </a:lnTo>
                    <a:lnTo>
                      <a:pt x="22" y="25"/>
                    </a:lnTo>
                    <a:lnTo>
                      <a:pt x="21" y="26"/>
                    </a:lnTo>
                    <a:lnTo>
                      <a:pt x="21" y="27"/>
                    </a:lnTo>
                    <a:lnTo>
                      <a:pt x="21" y="33"/>
                    </a:lnTo>
                    <a:lnTo>
                      <a:pt x="22" y="35"/>
                    </a:lnTo>
                    <a:lnTo>
                      <a:pt x="23" y="37"/>
                    </a:lnTo>
                    <a:lnTo>
                      <a:pt x="25" y="38"/>
                    </a:lnTo>
                    <a:lnTo>
                      <a:pt x="27" y="39"/>
                    </a:lnTo>
                    <a:lnTo>
                      <a:pt x="64" y="41"/>
                    </a:lnTo>
                    <a:lnTo>
                      <a:pt x="73" y="43"/>
                    </a:lnTo>
                    <a:lnTo>
                      <a:pt x="80" y="48"/>
                    </a:lnTo>
                    <a:lnTo>
                      <a:pt x="85" y="55"/>
                    </a:lnTo>
                    <a:lnTo>
                      <a:pt x="86" y="63"/>
                    </a:lnTo>
                    <a:lnTo>
                      <a:pt x="86" y="71"/>
                    </a:lnTo>
                    <a:lnTo>
                      <a:pt x="86" y="75"/>
                    </a:lnTo>
                    <a:lnTo>
                      <a:pt x="85" y="80"/>
                    </a:lnTo>
                    <a:lnTo>
                      <a:pt x="82" y="83"/>
                    </a:lnTo>
                    <a:lnTo>
                      <a:pt x="81" y="86"/>
                    </a:lnTo>
                    <a:lnTo>
                      <a:pt x="78" y="89"/>
                    </a:lnTo>
                    <a:lnTo>
                      <a:pt x="75" y="91"/>
                    </a:lnTo>
                    <a:lnTo>
                      <a:pt x="73" y="94"/>
                    </a:lnTo>
                    <a:lnTo>
                      <a:pt x="68" y="96"/>
                    </a:lnTo>
                    <a:lnTo>
                      <a:pt x="63" y="97"/>
                    </a:lnTo>
                    <a:lnTo>
                      <a:pt x="57" y="98"/>
                    </a:lnTo>
                    <a:lnTo>
                      <a:pt x="31" y="98"/>
                    </a:lnTo>
                    <a:lnTo>
                      <a:pt x="25" y="97"/>
                    </a:lnTo>
                    <a:lnTo>
                      <a:pt x="20" y="96"/>
                    </a:lnTo>
                    <a:lnTo>
                      <a:pt x="15" y="94"/>
                    </a:lnTo>
                    <a:lnTo>
                      <a:pt x="10" y="89"/>
                    </a:lnTo>
                    <a:lnTo>
                      <a:pt x="5" y="82"/>
                    </a:lnTo>
                    <a:lnTo>
                      <a:pt x="0" y="75"/>
                    </a:lnTo>
                    <a:lnTo>
                      <a:pt x="17" y="69"/>
                    </a:lnTo>
                    <a:lnTo>
                      <a:pt x="20" y="74"/>
                    </a:lnTo>
                    <a:lnTo>
                      <a:pt x="23" y="78"/>
                    </a:lnTo>
                    <a:lnTo>
                      <a:pt x="27" y="81"/>
                    </a:lnTo>
                    <a:lnTo>
                      <a:pt x="29" y="82"/>
                    </a:lnTo>
                    <a:lnTo>
                      <a:pt x="30" y="82"/>
                    </a:lnTo>
                    <a:lnTo>
                      <a:pt x="57" y="82"/>
                    </a:lnTo>
                    <a:lnTo>
                      <a:pt x="60" y="81"/>
                    </a:lnTo>
                    <a:lnTo>
                      <a:pt x="62" y="80"/>
                    </a:lnTo>
                    <a:lnTo>
                      <a:pt x="65" y="77"/>
                    </a:lnTo>
                    <a:lnTo>
                      <a:pt x="67" y="75"/>
                    </a:lnTo>
                    <a:lnTo>
                      <a:pt x="69" y="73"/>
                    </a:lnTo>
                    <a:lnTo>
                      <a:pt x="69" y="72"/>
                    </a:lnTo>
                    <a:lnTo>
                      <a:pt x="69" y="70"/>
                    </a:lnTo>
                    <a:lnTo>
                      <a:pt x="69" y="63"/>
                    </a:lnTo>
                    <a:lnTo>
                      <a:pt x="69" y="61"/>
                    </a:lnTo>
                    <a:lnTo>
                      <a:pt x="67" y="59"/>
                    </a:lnTo>
                    <a:lnTo>
                      <a:pt x="65" y="58"/>
                    </a:lnTo>
                    <a:lnTo>
                      <a:pt x="63" y="58"/>
                    </a:lnTo>
                    <a:lnTo>
                      <a:pt x="26" y="55"/>
                    </a:lnTo>
                    <a:lnTo>
                      <a:pt x="17" y="53"/>
                    </a:lnTo>
                    <a:lnTo>
                      <a:pt x="10" y="48"/>
                    </a:lnTo>
                    <a:lnTo>
                      <a:pt x="6" y="42"/>
                    </a:lnTo>
                    <a:lnTo>
                      <a:pt x="4" y="33"/>
                    </a:lnTo>
                    <a:lnTo>
                      <a:pt x="4" y="27"/>
                    </a:lnTo>
                    <a:lnTo>
                      <a:pt x="4" y="22"/>
                    </a:lnTo>
                    <a:lnTo>
                      <a:pt x="6" y="18"/>
                    </a:lnTo>
                    <a:lnTo>
                      <a:pt x="8" y="14"/>
                    </a:lnTo>
                    <a:lnTo>
                      <a:pt x="10" y="12"/>
                    </a:lnTo>
                    <a:lnTo>
                      <a:pt x="12" y="9"/>
                    </a:lnTo>
                    <a:lnTo>
                      <a:pt x="15" y="6"/>
                    </a:lnTo>
                    <a:lnTo>
                      <a:pt x="18" y="4"/>
                    </a:lnTo>
                    <a:lnTo>
                      <a:pt x="22" y="2"/>
                    </a:lnTo>
                    <a:lnTo>
                      <a:pt x="27" y="0"/>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8" name="Freeform 59"/>
              <p:cNvSpPr>
                <a:spLocks noEditPoints="1"/>
              </p:cNvSpPr>
              <p:nvPr userDrawn="1"/>
            </p:nvSpPr>
            <p:spPr bwMode="auto">
              <a:xfrm>
                <a:off x="409575" y="4665663"/>
                <a:ext cx="15875" cy="107950"/>
              </a:xfrm>
              <a:custGeom>
                <a:avLst/>
                <a:gdLst>
                  <a:gd name="T0" fmla="*/ 1 w 19"/>
                  <a:gd name="T1" fmla="*/ 40 h 136"/>
                  <a:gd name="T2" fmla="*/ 18 w 19"/>
                  <a:gd name="T3" fmla="*/ 40 h 136"/>
                  <a:gd name="T4" fmla="*/ 18 w 19"/>
                  <a:gd name="T5" fmla="*/ 136 h 136"/>
                  <a:gd name="T6" fmla="*/ 1 w 19"/>
                  <a:gd name="T7" fmla="*/ 136 h 136"/>
                  <a:gd name="T8" fmla="*/ 1 w 19"/>
                  <a:gd name="T9" fmla="*/ 40 h 136"/>
                  <a:gd name="T10" fmla="*/ 0 w 19"/>
                  <a:gd name="T11" fmla="*/ 0 h 136"/>
                  <a:gd name="T12" fmla="*/ 19 w 19"/>
                  <a:gd name="T13" fmla="*/ 0 h 136"/>
                  <a:gd name="T14" fmla="*/ 19 w 19"/>
                  <a:gd name="T15" fmla="*/ 20 h 136"/>
                  <a:gd name="T16" fmla="*/ 0 w 19"/>
                  <a:gd name="T17" fmla="*/ 20 h 136"/>
                  <a:gd name="T18" fmla="*/ 0 w 19"/>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36">
                    <a:moveTo>
                      <a:pt x="1" y="40"/>
                    </a:moveTo>
                    <a:lnTo>
                      <a:pt x="18" y="40"/>
                    </a:lnTo>
                    <a:lnTo>
                      <a:pt x="18" y="136"/>
                    </a:lnTo>
                    <a:lnTo>
                      <a:pt x="1" y="136"/>
                    </a:lnTo>
                    <a:lnTo>
                      <a:pt x="1" y="40"/>
                    </a:lnTo>
                    <a:close/>
                    <a:moveTo>
                      <a:pt x="0" y="0"/>
                    </a:moveTo>
                    <a:lnTo>
                      <a:pt x="19" y="0"/>
                    </a:lnTo>
                    <a:lnTo>
                      <a:pt x="19" y="20"/>
                    </a:lnTo>
                    <a:lnTo>
                      <a:pt x="0" y="2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19" name="Freeform 60"/>
              <p:cNvSpPr>
                <a:spLocks/>
              </p:cNvSpPr>
              <p:nvPr userDrawn="1"/>
            </p:nvSpPr>
            <p:spPr bwMode="auto">
              <a:xfrm>
                <a:off x="444500" y="4667250"/>
                <a:ext cx="50800" cy="106363"/>
              </a:xfrm>
              <a:custGeom>
                <a:avLst/>
                <a:gdLst>
                  <a:gd name="T0" fmla="*/ 16 w 64"/>
                  <a:gd name="T1" fmla="*/ 0 h 135"/>
                  <a:gd name="T2" fmla="*/ 33 w 64"/>
                  <a:gd name="T3" fmla="*/ 0 h 135"/>
                  <a:gd name="T4" fmla="*/ 33 w 64"/>
                  <a:gd name="T5" fmla="*/ 39 h 135"/>
                  <a:gd name="T6" fmla="*/ 64 w 64"/>
                  <a:gd name="T7" fmla="*/ 39 h 135"/>
                  <a:gd name="T8" fmla="*/ 64 w 64"/>
                  <a:gd name="T9" fmla="*/ 55 h 135"/>
                  <a:gd name="T10" fmla="*/ 33 w 64"/>
                  <a:gd name="T11" fmla="*/ 55 h 135"/>
                  <a:gd name="T12" fmla="*/ 33 w 64"/>
                  <a:gd name="T13" fmla="*/ 106 h 135"/>
                  <a:gd name="T14" fmla="*/ 33 w 64"/>
                  <a:gd name="T15" fmla="*/ 108 h 135"/>
                  <a:gd name="T16" fmla="*/ 35 w 64"/>
                  <a:gd name="T17" fmla="*/ 109 h 135"/>
                  <a:gd name="T18" fmla="*/ 36 w 64"/>
                  <a:gd name="T19" fmla="*/ 111 h 135"/>
                  <a:gd name="T20" fmla="*/ 39 w 64"/>
                  <a:gd name="T21" fmla="*/ 114 h 135"/>
                  <a:gd name="T22" fmla="*/ 41 w 64"/>
                  <a:gd name="T23" fmla="*/ 116 h 135"/>
                  <a:gd name="T24" fmla="*/ 44 w 64"/>
                  <a:gd name="T25" fmla="*/ 118 h 135"/>
                  <a:gd name="T26" fmla="*/ 45 w 64"/>
                  <a:gd name="T27" fmla="*/ 118 h 135"/>
                  <a:gd name="T28" fmla="*/ 47 w 64"/>
                  <a:gd name="T29" fmla="*/ 119 h 135"/>
                  <a:gd name="T30" fmla="*/ 63 w 64"/>
                  <a:gd name="T31" fmla="*/ 119 h 135"/>
                  <a:gd name="T32" fmla="*/ 63 w 64"/>
                  <a:gd name="T33" fmla="*/ 135 h 135"/>
                  <a:gd name="T34" fmla="*/ 47 w 64"/>
                  <a:gd name="T35" fmla="*/ 135 h 135"/>
                  <a:gd name="T36" fmla="*/ 42 w 64"/>
                  <a:gd name="T37" fmla="*/ 135 h 135"/>
                  <a:gd name="T38" fmla="*/ 38 w 64"/>
                  <a:gd name="T39" fmla="*/ 134 h 135"/>
                  <a:gd name="T40" fmla="*/ 35 w 64"/>
                  <a:gd name="T41" fmla="*/ 132 h 135"/>
                  <a:gd name="T42" fmla="*/ 30 w 64"/>
                  <a:gd name="T43" fmla="*/ 130 h 135"/>
                  <a:gd name="T44" fmla="*/ 28 w 64"/>
                  <a:gd name="T45" fmla="*/ 129 h 135"/>
                  <a:gd name="T46" fmla="*/ 26 w 64"/>
                  <a:gd name="T47" fmla="*/ 126 h 135"/>
                  <a:gd name="T48" fmla="*/ 23 w 64"/>
                  <a:gd name="T49" fmla="*/ 124 h 135"/>
                  <a:gd name="T50" fmla="*/ 21 w 64"/>
                  <a:gd name="T51" fmla="*/ 121 h 135"/>
                  <a:gd name="T52" fmla="*/ 20 w 64"/>
                  <a:gd name="T53" fmla="*/ 119 h 135"/>
                  <a:gd name="T54" fmla="*/ 17 w 64"/>
                  <a:gd name="T55" fmla="*/ 115 h 135"/>
                  <a:gd name="T56" fmla="*/ 16 w 64"/>
                  <a:gd name="T57" fmla="*/ 111 h 135"/>
                  <a:gd name="T58" fmla="*/ 16 w 64"/>
                  <a:gd name="T59" fmla="*/ 107 h 135"/>
                  <a:gd name="T60" fmla="*/ 16 w 64"/>
                  <a:gd name="T61" fmla="*/ 55 h 135"/>
                  <a:gd name="T62" fmla="*/ 0 w 64"/>
                  <a:gd name="T63" fmla="*/ 55 h 135"/>
                  <a:gd name="T64" fmla="*/ 0 w 64"/>
                  <a:gd name="T65" fmla="*/ 39 h 135"/>
                  <a:gd name="T66" fmla="*/ 16 w 64"/>
                  <a:gd name="T67" fmla="*/ 39 h 135"/>
                  <a:gd name="T68" fmla="*/ 16 w 64"/>
                  <a:gd name="T6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135">
                    <a:moveTo>
                      <a:pt x="16" y="0"/>
                    </a:moveTo>
                    <a:lnTo>
                      <a:pt x="33" y="0"/>
                    </a:lnTo>
                    <a:lnTo>
                      <a:pt x="33" y="39"/>
                    </a:lnTo>
                    <a:lnTo>
                      <a:pt x="64" y="39"/>
                    </a:lnTo>
                    <a:lnTo>
                      <a:pt x="64" y="55"/>
                    </a:lnTo>
                    <a:lnTo>
                      <a:pt x="33" y="55"/>
                    </a:lnTo>
                    <a:lnTo>
                      <a:pt x="33" y="106"/>
                    </a:lnTo>
                    <a:lnTo>
                      <a:pt x="33" y="108"/>
                    </a:lnTo>
                    <a:lnTo>
                      <a:pt x="35" y="109"/>
                    </a:lnTo>
                    <a:lnTo>
                      <a:pt x="36" y="111"/>
                    </a:lnTo>
                    <a:lnTo>
                      <a:pt x="39" y="114"/>
                    </a:lnTo>
                    <a:lnTo>
                      <a:pt x="41" y="116"/>
                    </a:lnTo>
                    <a:lnTo>
                      <a:pt x="44" y="118"/>
                    </a:lnTo>
                    <a:lnTo>
                      <a:pt x="45" y="118"/>
                    </a:lnTo>
                    <a:lnTo>
                      <a:pt x="47" y="119"/>
                    </a:lnTo>
                    <a:lnTo>
                      <a:pt x="63" y="119"/>
                    </a:lnTo>
                    <a:lnTo>
                      <a:pt x="63" y="135"/>
                    </a:lnTo>
                    <a:lnTo>
                      <a:pt x="47" y="135"/>
                    </a:lnTo>
                    <a:lnTo>
                      <a:pt x="42" y="135"/>
                    </a:lnTo>
                    <a:lnTo>
                      <a:pt x="38" y="134"/>
                    </a:lnTo>
                    <a:lnTo>
                      <a:pt x="35" y="132"/>
                    </a:lnTo>
                    <a:lnTo>
                      <a:pt x="30" y="130"/>
                    </a:lnTo>
                    <a:lnTo>
                      <a:pt x="28" y="129"/>
                    </a:lnTo>
                    <a:lnTo>
                      <a:pt x="26" y="126"/>
                    </a:lnTo>
                    <a:lnTo>
                      <a:pt x="23" y="124"/>
                    </a:lnTo>
                    <a:lnTo>
                      <a:pt x="21" y="121"/>
                    </a:lnTo>
                    <a:lnTo>
                      <a:pt x="20" y="119"/>
                    </a:lnTo>
                    <a:lnTo>
                      <a:pt x="17" y="115"/>
                    </a:lnTo>
                    <a:lnTo>
                      <a:pt x="16" y="111"/>
                    </a:lnTo>
                    <a:lnTo>
                      <a:pt x="16" y="107"/>
                    </a:lnTo>
                    <a:lnTo>
                      <a:pt x="16" y="55"/>
                    </a:lnTo>
                    <a:lnTo>
                      <a:pt x="0" y="55"/>
                    </a:lnTo>
                    <a:lnTo>
                      <a:pt x="0" y="39"/>
                    </a:lnTo>
                    <a:lnTo>
                      <a:pt x="16" y="39"/>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120" name="Freeform 61"/>
              <p:cNvSpPr>
                <a:spLocks/>
              </p:cNvSpPr>
              <p:nvPr userDrawn="1"/>
            </p:nvSpPr>
            <p:spPr bwMode="auto">
              <a:xfrm>
                <a:off x="508000" y="4697413"/>
                <a:ext cx="68263" cy="107950"/>
              </a:xfrm>
              <a:custGeom>
                <a:avLst/>
                <a:gdLst>
                  <a:gd name="T0" fmla="*/ 0 w 86"/>
                  <a:gd name="T1" fmla="*/ 0 h 135"/>
                  <a:gd name="T2" fmla="*/ 18 w 86"/>
                  <a:gd name="T3" fmla="*/ 0 h 135"/>
                  <a:gd name="T4" fmla="*/ 43 w 86"/>
                  <a:gd name="T5" fmla="*/ 74 h 135"/>
                  <a:gd name="T6" fmla="*/ 68 w 86"/>
                  <a:gd name="T7" fmla="*/ 0 h 135"/>
                  <a:gd name="T8" fmla="*/ 86 w 86"/>
                  <a:gd name="T9" fmla="*/ 0 h 135"/>
                  <a:gd name="T10" fmla="*/ 42 w 86"/>
                  <a:gd name="T11" fmla="*/ 135 h 135"/>
                  <a:gd name="T12" fmla="*/ 23 w 86"/>
                  <a:gd name="T13" fmla="*/ 135 h 135"/>
                  <a:gd name="T14" fmla="*/ 36 w 86"/>
                  <a:gd name="T15" fmla="*/ 96 h 135"/>
                  <a:gd name="T16" fmla="*/ 33 w 86"/>
                  <a:gd name="T17" fmla="*/ 96 h 135"/>
                  <a:gd name="T18" fmla="*/ 0 w 86"/>
                  <a:gd name="T1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35">
                    <a:moveTo>
                      <a:pt x="0" y="0"/>
                    </a:moveTo>
                    <a:lnTo>
                      <a:pt x="18" y="0"/>
                    </a:lnTo>
                    <a:lnTo>
                      <a:pt x="43" y="74"/>
                    </a:lnTo>
                    <a:lnTo>
                      <a:pt x="68" y="0"/>
                    </a:lnTo>
                    <a:lnTo>
                      <a:pt x="86" y="0"/>
                    </a:lnTo>
                    <a:lnTo>
                      <a:pt x="42" y="135"/>
                    </a:lnTo>
                    <a:lnTo>
                      <a:pt x="23" y="135"/>
                    </a:lnTo>
                    <a:lnTo>
                      <a:pt x="36" y="96"/>
                    </a:lnTo>
                    <a:lnTo>
                      <a:pt x="33" y="9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grpSp>
        <p:pic>
          <p:nvPicPr>
            <p:cNvPr id="76" name="Grafik 7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81875" y="937810"/>
              <a:ext cx="1343025" cy="451888"/>
            </a:xfrm>
            <a:prstGeom prst="rect">
              <a:avLst/>
            </a:prstGeom>
          </p:spPr>
        </p:pic>
      </p:grpSp>
    </p:spTree>
    <p:extLst>
      <p:ext uri="{BB962C8B-B14F-4D97-AF65-F5344CB8AC3E}">
        <p14:creationId xmlns:p14="http://schemas.microsoft.com/office/powerpoint/2010/main" val="367610624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ilhouette unten - 2 Textspalten (grü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Mastertitelformat bearbeiten</a:t>
            </a:r>
          </a:p>
        </p:txBody>
      </p:sp>
      <p:sp>
        <p:nvSpPr>
          <p:cNvPr id="3" name="Inhaltsplatzhalter 2"/>
          <p:cNvSpPr>
            <a:spLocks noGrp="1"/>
          </p:cNvSpPr>
          <p:nvPr>
            <p:ph idx="1"/>
          </p:nvPr>
        </p:nvSpPr>
        <p:spPr bwMode="gray">
          <a:xfrm>
            <a:off x="641860" y="1779195"/>
            <a:ext cx="10919149" cy="4378718"/>
          </a:xfrm>
        </p:spPr>
        <p:txBody>
          <a:bodyPr lIns="108000"/>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p:cNvSpPr>
            <a:spLocks noGrp="1"/>
          </p:cNvSpPr>
          <p:nvPr>
            <p:ph type="ftr" sz="quarter" idx="10"/>
          </p:nvPr>
        </p:nvSpPr>
        <p:spPr/>
        <p:txBody>
          <a:bodyPr/>
          <a:lstStyle/>
          <a:p>
            <a:r>
              <a:rPr lang="de-DE"/>
              <a:t>Enterprise Service Development</a:t>
            </a:r>
            <a:endParaRPr lang="de-DE" dirty="0"/>
          </a:p>
        </p:txBody>
      </p:sp>
      <p:sp>
        <p:nvSpPr>
          <p:cNvPr id="5" name="Foliennummernplatzhalter 4"/>
          <p:cNvSpPr>
            <a:spLocks noGrp="1"/>
          </p:cNvSpPr>
          <p:nvPr>
            <p:ph type="sldNum" sz="quarter" idx="11"/>
          </p:nvPr>
        </p:nvSpPr>
        <p:spPr/>
        <p:txBody>
          <a:bodyPr/>
          <a:lstStyle/>
          <a:p>
            <a:fld id="{37F6B2DB-F8F3-430A-8621-6D32EE6DD0F8}" type="slidenum">
              <a:rPr lang="de-DE" smtClean="0"/>
              <a:pPr/>
              <a:t>‹Nr.›</a:t>
            </a:fld>
            <a:endParaRPr lang="de-DE" dirty="0"/>
          </a:p>
        </p:txBody>
      </p:sp>
      <p:sp>
        <p:nvSpPr>
          <p:cNvPr id="15" name="Textplatzhalter 14"/>
          <p:cNvSpPr>
            <a:spLocks noGrp="1"/>
          </p:cNvSpPr>
          <p:nvPr>
            <p:ph type="body" sz="quarter" idx="13"/>
          </p:nvPr>
        </p:nvSpPr>
        <p:spPr>
          <a:xfrm>
            <a:off x="632884" y="1376363"/>
            <a:ext cx="10928125" cy="396000"/>
          </a:xfrm>
          <a:solidFill>
            <a:srgbClr val="FFCC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lvl1pPr>
              <a:defRPr lang="de-DE" smtClean="0">
                <a:solidFill>
                  <a:schemeClr val="lt1"/>
                </a:solidFill>
                <a:ea typeface="+mn-ea"/>
                <a:cs typeface="+mn-cs"/>
              </a:defRPr>
            </a:lvl1pPr>
            <a:lvl2pPr>
              <a:defRPr lang="de-DE" smtClean="0">
                <a:solidFill>
                  <a:schemeClr val="lt1"/>
                </a:solidFill>
                <a:ea typeface="+mn-ea"/>
              </a:defRPr>
            </a:lvl2pPr>
            <a:lvl3pPr>
              <a:defRPr lang="de-DE" smtClean="0">
                <a:solidFill>
                  <a:schemeClr val="lt1"/>
                </a:solidFill>
                <a:ea typeface="+mn-ea"/>
              </a:defRPr>
            </a:lvl3pPr>
            <a:lvl4pPr>
              <a:defRPr lang="de-DE" smtClean="0">
                <a:solidFill>
                  <a:schemeClr val="lt1"/>
                </a:solidFill>
                <a:ea typeface="+mn-ea"/>
              </a:defRPr>
            </a:lvl4pPr>
            <a:lvl5pPr>
              <a:defRPr lang="de-DE">
                <a:solidFill>
                  <a:schemeClr val="lt1"/>
                </a:solidFill>
                <a:ea typeface="+mn-ea"/>
              </a:defRPr>
            </a:lvl5pPr>
          </a:lstStyle>
          <a:p>
            <a:pPr lvl="0">
              <a:spcAft>
                <a:spcPct val="0"/>
              </a:spcAft>
            </a:pPr>
            <a:r>
              <a:rPr lang="de-DE" dirty="0"/>
              <a:t>Textmasterformat bearbeiten</a:t>
            </a:r>
          </a:p>
        </p:txBody>
      </p:sp>
    </p:spTree>
    <p:extLst>
      <p:ext uri="{BB962C8B-B14F-4D97-AF65-F5344CB8AC3E}">
        <p14:creationId xmlns:p14="http://schemas.microsoft.com/office/powerpoint/2010/main" val="60204583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ilhouette unten - 2 Textspalten (grü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Mastertitelformat bearbeiten</a:t>
            </a:r>
          </a:p>
        </p:txBody>
      </p:sp>
      <p:sp>
        <p:nvSpPr>
          <p:cNvPr id="3" name="Inhaltsplatzhalter 2"/>
          <p:cNvSpPr>
            <a:spLocks noGrp="1"/>
          </p:cNvSpPr>
          <p:nvPr>
            <p:ph idx="1"/>
          </p:nvPr>
        </p:nvSpPr>
        <p:spPr bwMode="gray">
          <a:xfrm>
            <a:off x="641860" y="1779195"/>
            <a:ext cx="5291467" cy="4378718"/>
          </a:xfrm>
        </p:spPr>
        <p:txBody>
          <a:bodyPr lIns="108000"/>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p:cNvSpPr>
            <a:spLocks noGrp="1"/>
          </p:cNvSpPr>
          <p:nvPr>
            <p:ph type="ftr" sz="quarter" idx="10"/>
          </p:nvPr>
        </p:nvSpPr>
        <p:spPr/>
        <p:txBody>
          <a:bodyPr/>
          <a:lstStyle/>
          <a:p>
            <a:r>
              <a:rPr lang="de-DE"/>
              <a:t>Enterprise Service Development</a:t>
            </a:r>
            <a:endParaRPr lang="de-DE" dirty="0"/>
          </a:p>
        </p:txBody>
      </p:sp>
      <p:sp>
        <p:nvSpPr>
          <p:cNvPr id="5" name="Foliennummernplatzhalter 4"/>
          <p:cNvSpPr>
            <a:spLocks noGrp="1"/>
          </p:cNvSpPr>
          <p:nvPr>
            <p:ph type="sldNum" sz="quarter" idx="11"/>
          </p:nvPr>
        </p:nvSpPr>
        <p:spPr/>
        <p:txBody>
          <a:bodyPr/>
          <a:lstStyle/>
          <a:p>
            <a:fld id="{37F6B2DB-F8F3-430A-8621-6D32EE6DD0F8}" type="slidenum">
              <a:rPr lang="de-DE" smtClean="0"/>
              <a:pPr/>
              <a:t>‹Nr.›</a:t>
            </a:fld>
            <a:endParaRPr lang="de-DE" dirty="0"/>
          </a:p>
        </p:txBody>
      </p:sp>
      <p:sp>
        <p:nvSpPr>
          <p:cNvPr id="10" name="Textplatzhalter 9"/>
          <p:cNvSpPr>
            <a:spLocks noGrp="1"/>
          </p:cNvSpPr>
          <p:nvPr>
            <p:ph type="body" sz="quarter" idx="12"/>
          </p:nvPr>
        </p:nvSpPr>
        <p:spPr>
          <a:xfrm>
            <a:off x="6273799" y="1778669"/>
            <a:ext cx="5289600" cy="437924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lnSpc>
                <a:spcPct val="100000"/>
              </a:lnSpc>
              <a:spcAft>
                <a:spcPts val="600"/>
              </a:spcAft>
            </a:pPr>
            <a:r>
              <a:rPr lang="de-DE" dirty="0"/>
              <a:t>Textmasterformat bearbeiten</a:t>
            </a:r>
          </a:p>
          <a:p>
            <a:pPr lvl="1">
              <a:lnSpc>
                <a:spcPct val="100000"/>
              </a:lnSpc>
              <a:spcAft>
                <a:spcPts val="600"/>
              </a:spcAft>
            </a:pPr>
            <a:r>
              <a:rPr lang="de-DE" dirty="0"/>
              <a:t>Zweite Ebene</a:t>
            </a:r>
          </a:p>
          <a:p>
            <a:pPr lvl="2">
              <a:lnSpc>
                <a:spcPct val="100000"/>
              </a:lnSpc>
              <a:spcAft>
                <a:spcPts val="600"/>
              </a:spcAft>
            </a:pPr>
            <a:r>
              <a:rPr lang="de-DE" dirty="0"/>
              <a:t>Dritte Ebene</a:t>
            </a:r>
          </a:p>
          <a:p>
            <a:pPr lvl="3">
              <a:lnSpc>
                <a:spcPct val="100000"/>
              </a:lnSpc>
              <a:spcAft>
                <a:spcPts val="600"/>
              </a:spcAft>
            </a:pPr>
            <a:r>
              <a:rPr lang="de-DE" dirty="0"/>
              <a:t>Vierte Ebene</a:t>
            </a:r>
          </a:p>
          <a:p>
            <a:pPr lvl="4">
              <a:lnSpc>
                <a:spcPct val="100000"/>
              </a:lnSpc>
              <a:spcAft>
                <a:spcPts val="600"/>
              </a:spcAft>
            </a:pPr>
            <a:r>
              <a:rPr lang="de-DE" dirty="0"/>
              <a:t>Fünfte Ebene</a:t>
            </a:r>
          </a:p>
        </p:txBody>
      </p:sp>
      <p:sp>
        <p:nvSpPr>
          <p:cNvPr id="15" name="Textplatzhalter 14"/>
          <p:cNvSpPr>
            <a:spLocks noGrp="1"/>
          </p:cNvSpPr>
          <p:nvPr>
            <p:ph type="body" sz="quarter" idx="13"/>
          </p:nvPr>
        </p:nvSpPr>
        <p:spPr>
          <a:xfrm>
            <a:off x="632884" y="1376363"/>
            <a:ext cx="5300443" cy="396000"/>
          </a:xfrm>
          <a:solidFill>
            <a:srgbClr val="FFCC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lvl1pPr>
              <a:defRPr lang="de-DE" smtClean="0">
                <a:solidFill>
                  <a:schemeClr val="lt1"/>
                </a:solidFill>
                <a:ea typeface="+mn-ea"/>
                <a:cs typeface="+mn-cs"/>
              </a:defRPr>
            </a:lvl1pPr>
            <a:lvl2pPr>
              <a:defRPr lang="de-DE" smtClean="0">
                <a:solidFill>
                  <a:schemeClr val="lt1"/>
                </a:solidFill>
                <a:ea typeface="+mn-ea"/>
              </a:defRPr>
            </a:lvl2pPr>
            <a:lvl3pPr>
              <a:defRPr lang="de-DE" smtClean="0">
                <a:solidFill>
                  <a:schemeClr val="lt1"/>
                </a:solidFill>
                <a:ea typeface="+mn-ea"/>
              </a:defRPr>
            </a:lvl3pPr>
            <a:lvl4pPr>
              <a:defRPr lang="de-DE" smtClean="0">
                <a:solidFill>
                  <a:schemeClr val="lt1"/>
                </a:solidFill>
                <a:ea typeface="+mn-ea"/>
              </a:defRPr>
            </a:lvl4pPr>
            <a:lvl5pPr>
              <a:defRPr lang="de-DE">
                <a:solidFill>
                  <a:schemeClr val="lt1"/>
                </a:solidFill>
                <a:ea typeface="+mn-ea"/>
              </a:defRPr>
            </a:lvl5pPr>
          </a:lstStyle>
          <a:p>
            <a:pPr lvl="0">
              <a:spcAft>
                <a:spcPct val="0"/>
              </a:spcAft>
            </a:pPr>
            <a:r>
              <a:rPr lang="de-DE" dirty="0"/>
              <a:t>Textmasterformat bearbeiten</a:t>
            </a:r>
          </a:p>
        </p:txBody>
      </p:sp>
      <p:sp>
        <p:nvSpPr>
          <p:cNvPr id="16" name="Textplatzhalter 14"/>
          <p:cNvSpPr>
            <a:spLocks noGrp="1"/>
          </p:cNvSpPr>
          <p:nvPr>
            <p:ph type="body" sz="quarter" idx="14"/>
          </p:nvPr>
        </p:nvSpPr>
        <p:spPr>
          <a:xfrm>
            <a:off x="6273799" y="1376363"/>
            <a:ext cx="5300443" cy="396000"/>
          </a:xfrm>
          <a:solidFill>
            <a:srgbClr val="FFCC0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08000" tIns="0" rIns="0" bIns="0" rtlCol="0" anchor="ctr"/>
          <a:lstStyle>
            <a:lvl1pPr>
              <a:defRPr lang="de-DE" smtClean="0">
                <a:solidFill>
                  <a:schemeClr val="lt1"/>
                </a:solidFill>
                <a:ea typeface="+mn-ea"/>
                <a:cs typeface="+mn-cs"/>
              </a:defRPr>
            </a:lvl1pPr>
            <a:lvl2pPr>
              <a:defRPr lang="de-DE" smtClean="0">
                <a:solidFill>
                  <a:schemeClr val="lt1"/>
                </a:solidFill>
                <a:ea typeface="+mn-ea"/>
              </a:defRPr>
            </a:lvl2pPr>
            <a:lvl3pPr>
              <a:defRPr lang="de-DE" smtClean="0">
                <a:solidFill>
                  <a:schemeClr val="lt1"/>
                </a:solidFill>
                <a:ea typeface="+mn-ea"/>
              </a:defRPr>
            </a:lvl3pPr>
            <a:lvl4pPr>
              <a:defRPr lang="de-DE" smtClean="0">
                <a:solidFill>
                  <a:schemeClr val="lt1"/>
                </a:solidFill>
                <a:ea typeface="+mn-ea"/>
              </a:defRPr>
            </a:lvl4pPr>
            <a:lvl5pPr>
              <a:defRPr lang="de-DE">
                <a:solidFill>
                  <a:schemeClr val="lt1"/>
                </a:solidFill>
                <a:ea typeface="+mn-ea"/>
              </a:defRPr>
            </a:lvl5pPr>
          </a:lstStyle>
          <a:p>
            <a:pPr lvl="0">
              <a:spcAft>
                <a:spcPct val="0"/>
              </a:spcAft>
            </a:pPr>
            <a:r>
              <a:rPr lang="de-DE" dirty="0"/>
              <a:t>Textmasterformat bearbeiten</a:t>
            </a:r>
          </a:p>
        </p:txBody>
      </p:sp>
    </p:spTree>
    <p:extLst>
      <p:ext uri="{BB962C8B-B14F-4D97-AF65-F5344CB8AC3E}">
        <p14:creationId xmlns:p14="http://schemas.microsoft.com/office/powerpoint/2010/main" val="33013246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92597C-A2FF-7119-831D-9DEBF7E16D6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254EDFD-40D0-5886-1374-C42B0A30A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4580D4F-1A9F-6667-B2BE-7B3F7CA27E0F}"/>
              </a:ext>
            </a:extLst>
          </p:cNvPr>
          <p:cNvSpPr>
            <a:spLocks noGrp="1"/>
          </p:cNvSpPr>
          <p:nvPr>
            <p:ph type="dt" sz="half" idx="10"/>
          </p:nvPr>
        </p:nvSpPr>
        <p:spPr/>
        <p:txBody>
          <a:bodyPr/>
          <a:lstStyle/>
          <a:p>
            <a:fld id="{66A107FE-313C-4889-9EC9-99180F2D7FB4}" type="datetimeFigureOut">
              <a:rPr lang="de-DE" smtClean="0"/>
              <a:t>18.07.2022</a:t>
            </a:fld>
            <a:endParaRPr lang="de-DE"/>
          </a:p>
        </p:txBody>
      </p:sp>
      <p:sp>
        <p:nvSpPr>
          <p:cNvPr id="5" name="Fußzeilenplatzhalter 4">
            <a:extLst>
              <a:ext uri="{FF2B5EF4-FFF2-40B4-BE49-F238E27FC236}">
                <a16:creationId xmlns:a16="http://schemas.microsoft.com/office/drawing/2014/main" id="{41FD2A4A-557C-0052-06C7-5138876081C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DE57895-EE69-E3EC-D76F-E8B4C4E5C7EC}"/>
              </a:ext>
            </a:extLst>
          </p:cNvPr>
          <p:cNvSpPr>
            <a:spLocks noGrp="1"/>
          </p:cNvSpPr>
          <p:nvPr>
            <p:ph type="sldNum" sz="quarter" idx="12"/>
          </p:nvPr>
        </p:nvSpPr>
        <p:spPr/>
        <p:txBody>
          <a:bodyPr/>
          <a:lstStyle/>
          <a:p>
            <a:fld id="{0CBA136A-5CBC-4E33-AE1A-A69D92F644A0}" type="slidenum">
              <a:rPr lang="de-DE" smtClean="0"/>
              <a:t>‹Nr.›</a:t>
            </a:fld>
            <a:endParaRPr lang="de-DE"/>
          </a:p>
        </p:txBody>
      </p:sp>
    </p:spTree>
    <p:extLst>
      <p:ext uri="{BB962C8B-B14F-4D97-AF65-F5344CB8AC3E}">
        <p14:creationId xmlns:p14="http://schemas.microsoft.com/office/powerpoint/2010/main" val="218489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2">
    <p:spTree>
      <p:nvGrpSpPr>
        <p:cNvPr id="1" name=""/>
        <p:cNvGrpSpPr/>
        <p:nvPr/>
      </p:nvGrpSpPr>
      <p:grpSpPr>
        <a:xfrm>
          <a:off x="0" y="0"/>
          <a:ext cx="0" cy="0"/>
          <a:chOff x="0" y="0"/>
          <a:chExt cx="0" cy="0"/>
        </a:xfrm>
      </p:grpSpPr>
      <p:grpSp>
        <p:nvGrpSpPr>
          <p:cNvPr id="78" name="Gruppieren 77"/>
          <p:cNvGrpSpPr/>
          <p:nvPr userDrawn="1"/>
        </p:nvGrpSpPr>
        <p:grpSpPr>
          <a:xfrm>
            <a:off x="-9675" y="0"/>
            <a:ext cx="12201923" cy="6986032"/>
            <a:chOff x="-7442" y="0"/>
            <a:chExt cx="9151442" cy="6986032"/>
          </a:xfrm>
        </p:grpSpPr>
        <p:pic>
          <p:nvPicPr>
            <p:cNvPr id="79" name="Grafik 78"/>
            <p:cNvPicPr>
              <a:picLocks noChangeAspect="1"/>
            </p:cNvPicPr>
            <p:nvPr userDrawn="1"/>
          </p:nvPicPr>
          <p:blipFill rotWithShape="1">
            <a:blip r:embed="rId2">
              <a:extLst>
                <a:ext uri="{28A0092B-C50C-407E-A947-70E740481C1C}">
                  <a14:useLocalDpi xmlns:a14="http://schemas.microsoft.com/office/drawing/2010/main" val="0"/>
                </a:ext>
              </a:extLst>
            </a:blip>
            <a:srcRect r="148" b="331"/>
            <a:stretch/>
          </p:blipFill>
          <p:spPr>
            <a:xfrm>
              <a:off x="1" y="0"/>
              <a:ext cx="9137903" cy="6850380"/>
            </a:xfrm>
            <a:prstGeom prst="rect">
              <a:avLst/>
            </a:prstGeom>
            <a:noFill/>
            <a:ln>
              <a:noFill/>
            </a:ln>
          </p:spPr>
        </p:pic>
        <p:sp>
          <p:nvSpPr>
            <p:cNvPr id="80" name="Textfeld 10"/>
            <p:cNvSpPr txBox="1">
              <a:spLocks noChangeArrowheads="1"/>
            </p:cNvSpPr>
            <p:nvPr/>
          </p:nvSpPr>
          <p:spPr bwMode="auto">
            <a:xfrm>
              <a:off x="3695700" y="6616700"/>
              <a:ext cx="138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charset="0"/>
                  <a:ea typeface="ＭＳ Ｐゴシック" charset="0"/>
                  <a:cs typeface="ＭＳ Ｐゴシック" charset="0"/>
                </a:defRPr>
              </a:lvl1pPr>
              <a:lvl2pPr marL="742950" indent="-285750">
                <a:defRPr>
                  <a:solidFill>
                    <a:schemeClr val="tx1"/>
                  </a:solidFill>
                  <a:latin typeface="Franklin Gothic Book" charset="0"/>
                  <a:ea typeface="ＭＳ Ｐゴシック" charset="0"/>
                </a:defRPr>
              </a:lvl2pPr>
              <a:lvl3pPr marL="1143000" indent="-228600">
                <a:defRPr>
                  <a:solidFill>
                    <a:schemeClr val="tx1"/>
                  </a:solidFill>
                  <a:latin typeface="Franklin Gothic Book" charset="0"/>
                  <a:ea typeface="ＭＳ Ｐゴシック" charset="0"/>
                </a:defRPr>
              </a:lvl3pPr>
              <a:lvl4pPr marL="1600200" indent="-228600">
                <a:defRPr>
                  <a:solidFill>
                    <a:schemeClr val="tx1"/>
                  </a:solidFill>
                  <a:latin typeface="Franklin Gothic Book" charset="0"/>
                  <a:ea typeface="ＭＳ Ｐゴシック" charset="0"/>
                </a:defRPr>
              </a:lvl4pPr>
              <a:lvl5pPr marL="2057400" indent="-228600">
                <a:defRPr>
                  <a:solidFill>
                    <a:schemeClr val="tx1"/>
                  </a:solidFill>
                  <a:latin typeface="Franklin Gothic Book" charset="0"/>
                  <a:ea typeface="ＭＳ Ｐゴシック" charset="0"/>
                </a:defRPr>
              </a:lvl5pPr>
              <a:lvl6pPr marL="2514600" indent="-228600" fontAlgn="base">
                <a:spcBef>
                  <a:spcPct val="0"/>
                </a:spcBef>
                <a:spcAft>
                  <a:spcPct val="0"/>
                </a:spcAft>
                <a:defRPr>
                  <a:solidFill>
                    <a:schemeClr val="tx1"/>
                  </a:solidFill>
                  <a:latin typeface="Franklin Gothic Book" charset="0"/>
                  <a:ea typeface="ＭＳ Ｐゴシック" charset="0"/>
                </a:defRPr>
              </a:lvl6pPr>
              <a:lvl7pPr marL="2971800" indent="-228600" fontAlgn="base">
                <a:spcBef>
                  <a:spcPct val="0"/>
                </a:spcBef>
                <a:spcAft>
                  <a:spcPct val="0"/>
                </a:spcAft>
                <a:defRPr>
                  <a:solidFill>
                    <a:schemeClr val="tx1"/>
                  </a:solidFill>
                  <a:latin typeface="Franklin Gothic Book" charset="0"/>
                  <a:ea typeface="ＭＳ Ｐゴシック" charset="0"/>
                </a:defRPr>
              </a:lvl7pPr>
              <a:lvl8pPr marL="3429000" indent="-228600" fontAlgn="base">
                <a:spcBef>
                  <a:spcPct val="0"/>
                </a:spcBef>
                <a:spcAft>
                  <a:spcPct val="0"/>
                </a:spcAft>
                <a:defRPr>
                  <a:solidFill>
                    <a:schemeClr val="tx1"/>
                  </a:solidFill>
                  <a:latin typeface="Franklin Gothic Book" charset="0"/>
                  <a:ea typeface="ＭＳ Ｐゴシック" charset="0"/>
                </a:defRPr>
              </a:lvl8pPr>
              <a:lvl9pPr marL="3886200" indent="-228600" fontAlgn="base">
                <a:spcBef>
                  <a:spcPct val="0"/>
                </a:spcBef>
                <a:spcAft>
                  <a:spcPct val="0"/>
                </a:spcAft>
                <a:defRPr>
                  <a:solidFill>
                    <a:schemeClr val="tx1"/>
                  </a:solidFill>
                  <a:latin typeface="Franklin Gothic Book" charset="0"/>
                  <a:ea typeface="ＭＳ Ｐゴシック" charset="0"/>
                </a:defRPr>
              </a:lvl9pPr>
            </a:lstStyle>
            <a:p>
              <a:endParaRPr lang="de-DE"/>
            </a:p>
          </p:txBody>
        </p:sp>
        <p:sp>
          <p:nvSpPr>
            <p:cNvPr id="81" name="Rechteck 80"/>
            <p:cNvSpPr/>
            <p:nvPr userDrawn="1"/>
          </p:nvSpPr>
          <p:spPr bwMode="gray">
            <a:xfrm>
              <a:off x="0" y="6623845"/>
              <a:ext cx="9144000" cy="2341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nvGrpSpPr>
            <p:cNvPr id="82" name="Gruppieren 81"/>
            <p:cNvGrpSpPr/>
            <p:nvPr userDrawn="1"/>
          </p:nvGrpSpPr>
          <p:grpSpPr>
            <a:xfrm>
              <a:off x="-7442" y="6402027"/>
              <a:ext cx="9151442" cy="225563"/>
              <a:chOff x="-7442" y="6402027"/>
              <a:chExt cx="9151442" cy="225563"/>
            </a:xfrm>
            <a:solidFill>
              <a:schemeClr val="bg1"/>
            </a:solidFill>
          </p:grpSpPr>
          <p:sp>
            <p:nvSpPr>
              <p:cNvPr id="83"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4"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5"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6"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7"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8"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89" name="Freihandform 88"/>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grpSp>
      <p:grpSp>
        <p:nvGrpSpPr>
          <p:cNvPr id="29" name="Gruppieren 28"/>
          <p:cNvGrpSpPr/>
          <p:nvPr userDrawn="1"/>
        </p:nvGrpSpPr>
        <p:grpSpPr>
          <a:xfrm>
            <a:off x="-9923" y="6402028"/>
            <a:ext cx="12201923" cy="584005"/>
            <a:chOff x="-7442" y="6402027"/>
            <a:chExt cx="9151442" cy="584005"/>
          </a:xfrm>
        </p:grpSpPr>
        <p:sp>
          <p:nvSpPr>
            <p:cNvPr id="31" name="Textfeld 10"/>
            <p:cNvSpPr txBox="1">
              <a:spLocks noChangeArrowheads="1"/>
            </p:cNvSpPr>
            <p:nvPr/>
          </p:nvSpPr>
          <p:spPr bwMode="auto">
            <a:xfrm>
              <a:off x="3695700" y="6616700"/>
              <a:ext cx="138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charset="0"/>
                  <a:ea typeface="ＭＳ Ｐゴシック" charset="0"/>
                  <a:cs typeface="ＭＳ Ｐゴシック" charset="0"/>
                </a:defRPr>
              </a:lvl1pPr>
              <a:lvl2pPr marL="742950" indent="-285750">
                <a:defRPr>
                  <a:solidFill>
                    <a:schemeClr val="tx1"/>
                  </a:solidFill>
                  <a:latin typeface="Franklin Gothic Book" charset="0"/>
                  <a:ea typeface="ＭＳ Ｐゴシック" charset="0"/>
                </a:defRPr>
              </a:lvl2pPr>
              <a:lvl3pPr marL="1143000" indent="-228600">
                <a:defRPr>
                  <a:solidFill>
                    <a:schemeClr val="tx1"/>
                  </a:solidFill>
                  <a:latin typeface="Franklin Gothic Book" charset="0"/>
                  <a:ea typeface="ＭＳ Ｐゴシック" charset="0"/>
                </a:defRPr>
              </a:lvl3pPr>
              <a:lvl4pPr marL="1600200" indent="-228600">
                <a:defRPr>
                  <a:solidFill>
                    <a:schemeClr val="tx1"/>
                  </a:solidFill>
                  <a:latin typeface="Franklin Gothic Book" charset="0"/>
                  <a:ea typeface="ＭＳ Ｐゴシック" charset="0"/>
                </a:defRPr>
              </a:lvl4pPr>
              <a:lvl5pPr marL="2057400" indent="-228600">
                <a:defRPr>
                  <a:solidFill>
                    <a:schemeClr val="tx1"/>
                  </a:solidFill>
                  <a:latin typeface="Franklin Gothic Book" charset="0"/>
                  <a:ea typeface="ＭＳ Ｐゴシック" charset="0"/>
                </a:defRPr>
              </a:lvl5pPr>
              <a:lvl6pPr marL="2514600" indent="-228600" fontAlgn="base">
                <a:spcBef>
                  <a:spcPct val="0"/>
                </a:spcBef>
                <a:spcAft>
                  <a:spcPct val="0"/>
                </a:spcAft>
                <a:defRPr>
                  <a:solidFill>
                    <a:schemeClr val="tx1"/>
                  </a:solidFill>
                  <a:latin typeface="Franklin Gothic Book" charset="0"/>
                  <a:ea typeface="ＭＳ Ｐゴシック" charset="0"/>
                </a:defRPr>
              </a:lvl6pPr>
              <a:lvl7pPr marL="2971800" indent="-228600" fontAlgn="base">
                <a:spcBef>
                  <a:spcPct val="0"/>
                </a:spcBef>
                <a:spcAft>
                  <a:spcPct val="0"/>
                </a:spcAft>
                <a:defRPr>
                  <a:solidFill>
                    <a:schemeClr val="tx1"/>
                  </a:solidFill>
                  <a:latin typeface="Franklin Gothic Book" charset="0"/>
                  <a:ea typeface="ＭＳ Ｐゴシック" charset="0"/>
                </a:defRPr>
              </a:lvl7pPr>
              <a:lvl8pPr marL="3429000" indent="-228600" fontAlgn="base">
                <a:spcBef>
                  <a:spcPct val="0"/>
                </a:spcBef>
                <a:spcAft>
                  <a:spcPct val="0"/>
                </a:spcAft>
                <a:defRPr>
                  <a:solidFill>
                    <a:schemeClr val="tx1"/>
                  </a:solidFill>
                  <a:latin typeface="Franklin Gothic Book" charset="0"/>
                  <a:ea typeface="ＭＳ Ｐゴシック" charset="0"/>
                </a:defRPr>
              </a:lvl8pPr>
              <a:lvl9pPr marL="3886200" indent="-228600" fontAlgn="base">
                <a:spcBef>
                  <a:spcPct val="0"/>
                </a:spcBef>
                <a:spcAft>
                  <a:spcPct val="0"/>
                </a:spcAft>
                <a:defRPr>
                  <a:solidFill>
                    <a:schemeClr val="tx1"/>
                  </a:solidFill>
                  <a:latin typeface="Franklin Gothic Book" charset="0"/>
                  <a:ea typeface="ＭＳ Ｐゴシック" charset="0"/>
                </a:defRPr>
              </a:lvl9pPr>
            </a:lstStyle>
            <a:p>
              <a:endParaRPr lang="de-DE"/>
            </a:p>
          </p:txBody>
        </p:sp>
        <p:sp>
          <p:nvSpPr>
            <p:cNvPr id="32" name="Rechteck 31"/>
            <p:cNvSpPr/>
            <p:nvPr userDrawn="1"/>
          </p:nvSpPr>
          <p:spPr bwMode="gray">
            <a:xfrm>
              <a:off x="0" y="6623845"/>
              <a:ext cx="9144000" cy="2341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nvGrpSpPr>
            <p:cNvPr id="33" name="Gruppieren 32"/>
            <p:cNvGrpSpPr/>
            <p:nvPr userDrawn="1"/>
          </p:nvGrpSpPr>
          <p:grpSpPr>
            <a:xfrm>
              <a:off x="-7442" y="6402027"/>
              <a:ext cx="9151442" cy="225563"/>
              <a:chOff x="-7442" y="6402027"/>
              <a:chExt cx="9151442" cy="225563"/>
            </a:xfrm>
            <a:solidFill>
              <a:schemeClr val="bg1"/>
            </a:solidFill>
          </p:grpSpPr>
          <p:sp>
            <p:nvSpPr>
              <p:cNvPr id="34"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5"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6"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7"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8"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9"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40" name="Freihandform 39"/>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grpSp>
      <p:grpSp>
        <p:nvGrpSpPr>
          <p:cNvPr id="17" name="Gruppieren 16"/>
          <p:cNvGrpSpPr/>
          <p:nvPr userDrawn="1"/>
        </p:nvGrpSpPr>
        <p:grpSpPr>
          <a:xfrm>
            <a:off x="9878" y="6402028"/>
            <a:ext cx="12201923" cy="584005"/>
            <a:chOff x="-7442" y="6402027"/>
            <a:chExt cx="9151442" cy="584005"/>
          </a:xfrm>
        </p:grpSpPr>
        <p:sp>
          <p:nvSpPr>
            <p:cNvPr id="19" name="Textfeld 10"/>
            <p:cNvSpPr txBox="1">
              <a:spLocks noChangeArrowheads="1"/>
            </p:cNvSpPr>
            <p:nvPr/>
          </p:nvSpPr>
          <p:spPr bwMode="auto">
            <a:xfrm>
              <a:off x="3695700" y="6616700"/>
              <a:ext cx="138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charset="0"/>
                  <a:ea typeface="ＭＳ Ｐゴシック" charset="0"/>
                  <a:cs typeface="ＭＳ Ｐゴシック" charset="0"/>
                </a:defRPr>
              </a:lvl1pPr>
              <a:lvl2pPr marL="742950" indent="-285750">
                <a:defRPr>
                  <a:solidFill>
                    <a:schemeClr val="tx1"/>
                  </a:solidFill>
                  <a:latin typeface="Franklin Gothic Book" charset="0"/>
                  <a:ea typeface="ＭＳ Ｐゴシック" charset="0"/>
                </a:defRPr>
              </a:lvl2pPr>
              <a:lvl3pPr marL="1143000" indent="-228600">
                <a:defRPr>
                  <a:solidFill>
                    <a:schemeClr val="tx1"/>
                  </a:solidFill>
                  <a:latin typeface="Franklin Gothic Book" charset="0"/>
                  <a:ea typeface="ＭＳ Ｐゴシック" charset="0"/>
                </a:defRPr>
              </a:lvl3pPr>
              <a:lvl4pPr marL="1600200" indent="-228600">
                <a:defRPr>
                  <a:solidFill>
                    <a:schemeClr val="tx1"/>
                  </a:solidFill>
                  <a:latin typeface="Franklin Gothic Book" charset="0"/>
                  <a:ea typeface="ＭＳ Ｐゴシック" charset="0"/>
                </a:defRPr>
              </a:lvl4pPr>
              <a:lvl5pPr marL="2057400" indent="-228600">
                <a:defRPr>
                  <a:solidFill>
                    <a:schemeClr val="tx1"/>
                  </a:solidFill>
                  <a:latin typeface="Franklin Gothic Book" charset="0"/>
                  <a:ea typeface="ＭＳ Ｐゴシック" charset="0"/>
                </a:defRPr>
              </a:lvl5pPr>
              <a:lvl6pPr marL="2514600" indent="-228600" fontAlgn="base">
                <a:spcBef>
                  <a:spcPct val="0"/>
                </a:spcBef>
                <a:spcAft>
                  <a:spcPct val="0"/>
                </a:spcAft>
                <a:defRPr>
                  <a:solidFill>
                    <a:schemeClr val="tx1"/>
                  </a:solidFill>
                  <a:latin typeface="Franklin Gothic Book" charset="0"/>
                  <a:ea typeface="ＭＳ Ｐゴシック" charset="0"/>
                </a:defRPr>
              </a:lvl6pPr>
              <a:lvl7pPr marL="2971800" indent="-228600" fontAlgn="base">
                <a:spcBef>
                  <a:spcPct val="0"/>
                </a:spcBef>
                <a:spcAft>
                  <a:spcPct val="0"/>
                </a:spcAft>
                <a:defRPr>
                  <a:solidFill>
                    <a:schemeClr val="tx1"/>
                  </a:solidFill>
                  <a:latin typeface="Franklin Gothic Book" charset="0"/>
                  <a:ea typeface="ＭＳ Ｐゴシック" charset="0"/>
                </a:defRPr>
              </a:lvl7pPr>
              <a:lvl8pPr marL="3429000" indent="-228600" fontAlgn="base">
                <a:spcBef>
                  <a:spcPct val="0"/>
                </a:spcBef>
                <a:spcAft>
                  <a:spcPct val="0"/>
                </a:spcAft>
                <a:defRPr>
                  <a:solidFill>
                    <a:schemeClr val="tx1"/>
                  </a:solidFill>
                  <a:latin typeface="Franklin Gothic Book" charset="0"/>
                  <a:ea typeface="ＭＳ Ｐゴシック" charset="0"/>
                </a:defRPr>
              </a:lvl8pPr>
              <a:lvl9pPr marL="3886200" indent="-228600" fontAlgn="base">
                <a:spcBef>
                  <a:spcPct val="0"/>
                </a:spcBef>
                <a:spcAft>
                  <a:spcPct val="0"/>
                </a:spcAft>
                <a:defRPr>
                  <a:solidFill>
                    <a:schemeClr val="tx1"/>
                  </a:solidFill>
                  <a:latin typeface="Franklin Gothic Book" charset="0"/>
                  <a:ea typeface="ＭＳ Ｐゴシック" charset="0"/>
                </a:defRPr>
              </a:lvl9pPr>
            </a:lstStyle>
            <a:p>
              <a:endParaRPr lang="de-DE"/>
            </a:p>
          </p:txBody>
        </p:sp>
        <p:sp>
          <p:nvSpPr>
            <p:cNvPr id="20" name="Rechteck 19"/>
            <p:cNvSpPr/>
            <p:nvPr userDrawn="1"/>
          </p:nvSpPr>
          <p:spPr bwMode="gray">
            <a:xfrm>
              <a:off x="0" y="6623845"/>
              <a:ext cx="9144000" cy="2341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nvGrpSpPr>
            <p:cNvPr id="21" name="Gruppieren 20"/>
            <p:cNvGrpSpPr/>
            <p:nvPr userDrawn="1"/>
          </p:nvGrpSpPr>
          <p:grpSpPr>
            <a:xfrm>
              <a:off x="-7442" y="6402027"/>
              <a:ext cx="9151442" cy="225563"/>
              <a:chOff x="-7442" y="6402027"/>
              <a:chExt cx="9151442" cy="225563"/>
            </a:xfrm>
            <a:solidFill>
              <a:schemeClr val="bg1"/>
            </a:solidFill>
          </p:grpSpPr>
          <p:sp>
            <p:nvSpPr>
              <p:cNvPr id="22"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3"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4"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5"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6"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7"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8" name="Freihandform 27"/>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grpSp>
      <p:grpSp>
        <p:nvGrpSpPr>
          <p:cNvPr id="66" name="Gruppieren 65"/>
          <p:cNvGrpSpPr/>
          <p:nvPr userDrawn="1"/>
        </p:nvGrpSpPr>
        <p:grpSpPr>
          <a:xfrm>
            <a:off x="-9923" y="6402028"/>
            <a:ext cx="12201923" cy="584005"/>
            <a:chOff x="-7442" y="6402027"/>
            <a:chExt cx="9151442" cy="584005"/>
          </a:xfrm>
        </p:grpSpPr>
        <p:sp>
          <p:nvSpPr>
            <p:cNvPr id="68" name="Textfeld 10"/>
            <p:cNvSpPr txBox="1">
              <a:spLocks noChangeArrowheads="1"/>
            </p:cNvSpPr>
            <p:nvPr/>
          </p:nvSpPr>
          <p:spPr bwMode="auto">
            <a:xfrm>
              <a:off x="3695700" y="6616700"/>
              <a:ext cx="138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charset="0"/>
                  <a:ea typeface="ＭＳ Ｐゴシック" charset="0"/>
                  <a:cs typeface="ＭＳ Ｐゴシック" charset="0"/>
                </a:defRPr>
              </a:lvl1pPr>
              <a:lvl2pPr marL="742950" indent="-285750">
                <a:defRPr>
                  <a:solidFill>
                    <a:schemeClr val="tx1"/>
                  </a:solidFill>
                  <a:latin typeface="Franklin Gothic Book" charset="0"/>
                  <a:ea typeface="ＭＳ Ｐゴシック" charset="0"/>
                </a:defRPr>
              </a:lvl2pPr>
              <a:lvl3pPr marL="1143000" indent="-228600">
                <a:defRPr>
                  <a:solidFill>
                    <a:schemeClr val="tx1"/>
                  </a:solidFill>
                  <a:latin typeface="Franklin Gothic Book" charset="0"/>
                  <a:ea typeface="ＭＳ Ｐゴシック" charset="0"/>
                </a:defRPr>
              </a:lvl3pPr>
              <a:lvl4pPr marL="1600200" indent="-228600">
                <a:defRPr>
                  <a:solidFill>
                    <a:schemeClr val="tx1"/>
                  </a:solidFill>
                  <a:latin typeface="Franklin Gothic Book" charset="0"/>
                  <a:ea typeface="ＭＳ Ｐゴシック" charset="0"/>
                </a:defRPr>
              </a:lvl4pPr>
              <a:lvl5pPr marL="2057400" indent="-228600">
                <a:defRPr>
                  <a:solidFill>
                    <a:schemeClr val="tx1"/>
                  </a:solidFill>
                  <a:latin typeface="Franklin Gothic Book" charset="0"/>
                  <a:ea typeface="ＭＳ Ｐゴシック" charset="0"/>
                </a:defRPr>
              </a:lvl5pPr>
              <a:lvl6pPr marL="2514600" indent="-228600" fontAlgn="base">
                <a:spcBef>
                  <a:spcPct val="0"/>
                </a:spcBef>
                <a:spcAft>
                  <a:spcPct val="0"/>
                </a:spcAft>
                <a:defRPr>
                  <a:solidFill>
                    <a:schemeClr val="tx1"/>
                  </a:solidFill>
                  <a:latin typeface="Franklin Gothic Book" charset="0"/>
                  <a:ea typeface="ＭＳ Ｐゴシック" charset="0"/>
                </a:defRPr>
              </a:lvl6pPr>
              <a:lvl7pPr marL="2971800" indent="-228600" fontAlgn="base">
                <a:spcBef>
                  <a:spcPct val="0"/>
                </a:spcBef>
                <a:spcAft>
                  <a:spcPct val="0"/>
                </a:spcAft>
                <a:defRPr>
                  <a:solidFill>
                    <a:schemeClr val="tx1"/>
                  </a:solidFill>
                  <a:latin typeface="Franklin Gothic Book" charset="0"/>
                  <a:ea typeface="ＭＳ Ｐゴシック" charset="0"/>
                </a:defRPr>
              </a:lvl7pPr>
              <a:lvl8pPr marL="3429000" indent="-228600" fontAlgn="base">
                <a:spcBef>
                  <a:spcPct val="0"/>
                </a:spcBef>
                <a:spcAft>
                  <a:spcPct val="0"/>
                </a:spcAft>
                <a:defRPr>
                  <a:solidFill>
                    <a:schemeClr val="tx1"/>
                  </a:solidFill>
                  <a:latin typeface="Franklin Gothic Book" charset="0"/>
                  <a:ea typeface="ＭＳ Ｐゴシック" charset="0"/>
                </a:defRPr>
              </a:lvl8pPr>
              <a:lvl9pPr marL="3886200" indent="-228600" fontAlgn="base">
                <a:spcBef>
                  <a:spcPct val="0"/>
                </a:spcBef>
                <a:spcAft>
                  <a:spcPct val="0"/>
                </a:spcAft>
                <a:defRPr>
                  <a:solidFill>
                    <a:schemeClr val="tx1"/>
                  </a:solidFill>
                  <a:latin typeface="Franklin Gothic Book" charset="0"/>
                  <a:ea typeface="ＭＳ Ｐゴシック" charset="0"/>
                </a:defRPr>
              </a:lvl9pPr>
            </a:lstStyle>
            <a:p>
              <a:endParaRPr lang="de-DE"/>
            </a:p>
          </p:txBody>
        </p:sp>
        <p:sp>
          <p:nvSpPr>
            <p:cNvPr id="69" name="Rechteck 68"/>
            <p:cNvSpPr/>
            <p:nvPr userDrawn="1"/>
          </p:nvSpPr>
          <p:spPr bwMode="gray">
            <a:xfrm>
              <a:off x="0" y="6623845"/>
              <a:ext cx="9144000" cy="2341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nvGrpSpPr>
            <p:cNvPr id="70" name="Gruppieren 69"/>
            <p:cNvGrpSpPr/>
            <p:nvPr userDrawn="1"/>
          </p:nvGrpSpPr>
          <p:grpSpPr>
            <a:xfrm>
              <a:off x="-7442" y="6402027"/>
              <a:ext cx="9151442" cy="225563"/>
              <a:chOff x="-7442" y="6402027"/>
              <a:chExt cx="9151442" cy="225563"/>
            </a:xfrm>
            <a:solidFill>
              <a:schemeClr val="bg1"/>
            </a:solidFill>
          </p:grpSpPr>
          <p:sp>
            <p:nvSpPr>
              <p:cNvPr id="71"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2"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3"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4"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5"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6"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7" name="Freihandform 76"/>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grpSp>
      <p:sp>
        <p:nvSpPr>
          <p:cNvPr id="3" name="Textfeld 10"/>
          <p:cNvSpPr txBox="1">
            <a:spLocks noChangeArrowheads="1"/>
          </p:cNvSpPr>
          <p:nvPr/>
        </p:nvSpPr>
        <p:spPr bwMode="auto">
          <a:xfrm>
            <a:off x="4927600" y="66167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charset="0"/>
                <a:ea typeface="ＭＳ Ｐゴシック" charset="0"/>
                <a:cs typeface="ＭＳ Ｐゴシック" charset="0"/>
              </a:defRPr>
            </a:lvl1pPr>
            <a:lvl2pPr marL="742950" indent="-285750">
              <a:defRPr>
                <a:solidFill>
                  <a:schemeClr val="tx1"/>
                </a:solidFill>
                <a:latin typeface="Franklin Gothic Book" charset="0"/>
                <a:ea typeface="ＭＳ Ｐゴシック" charset="0"/>
              </a:defRPr>
            </a:lvl2pPr>
            <a:lvl3pPr marL="1143000" indent="-228600">
              <a:defRPr>
                <a:solidFill>
                  <a:schemeClr val="tx1"/>
                </a:solidFill>
                <a:latin typeface="Franklin Gothic Book" charset="0"/>
                <a:ea typeface="ＭＳ Ｐゴシック" charset="0"/>
              </a:defRPr>
            </a:lvl3pPr>
            <a:lvl4pPr marL="1600200" indent="-228600">
              <a:defRPr>
                <a:solidFill>
                  <a:schemeClr val="tx1"/>
                </a:solidFill>
                <a:latin typeface="Franklin Gothic Book" charset="0"/>
                <a:ea typeface="ＭＳ Ｐゴシック" charset="0"/>
              </a:defRPr>
            </a:lvl4pPr>
            <a:lvl5pPr marL="2057400" indent="-228600">
              <a:defRPr>
                <a:solidFill>
                  <a:schemeClr val="tx1"/>
                </a:solidFill>
                <a:latin typeface="Franklin Gothic Book" charset="0"/>
                <a:ea typeface="ＭＳ Ｐゴシック" charset="0"/>
              </a:defRPr>
            </a:lvl5pPr>
            <a:lvl6pPr marL="2514600" indent="-228600" fontAlgn="base">
              <a:spcBef>
                <a:spcPct val="0"/>
              </a:spcBef>
              <a:spcAft>
                <a:spcPct val="0"/>
              </a:spcAft>
              <a:defRPr>
                <a:solidFill>
                  <a:schemeClr val="tx1"/>
                </a:solidFill>
                <a:latin typeface="Franklin Gothic Book" charset="0"/>
                <a:ea typeface="ＭＳ Ｐゴシック" charset="0"/>
              </a:defRPr>
            </a:lvl6pPr>
            <a:lvl7pPr marL="2971800" indent="-228600" fontAlgn="base">
              <a:spcBef>
                <a:spcPct val="0"/>
              </a:spcBef>
              <a:spcAft>
                <a:spcPct val="0"/>
              </a:spcAft>
              <a:defRPr>
                <a:solidFill>
                  <a:schemeClr val="tx1"/>
                </a:solidFill>
                <a:latin typeface="Franklin Gothic Book" charset="0"/>
                <a:ea typeface="ＭＳ Ｐゴシック" charset="0"/>
              </a:defRPr>
            </a:lvl7pPr>
            <a:lvl8pPr marL="3429000" indent="-228600" fontAlgn="base">
              <a:spcBef>
                <a:spcPct val="0"/>
              </a:spcBef>
              <a:spcAft>
                <a:spcPct val="0"/>
              </a:spcAft>
              <a:defRPr>
                <a:solidFill>
                  <a:schemeClr val="tx1"/>
                </a:solidFill>
                <a:latin typeface="Franklin Gothic Book" charset="0"/>
                <a:ea typeface="ＭＳ Ｐゴシック" charset="0"/>
              </a:defRPr>
            </a:lvl8pPr>
            <a:lvl9pPr marL="3886200" indent="-228600" fontAlgn="base">
              <a:spcBef>
                <a:spcPct val="0"/>
              </a:spcBef>
              <a:spcAft>
                <a:spcPct val="0"/>
              </a:spcAft>
              <a:defRPr>
                <a:solidFill>
                  <a:schemeClr val="tx1"/>
                </a:solidFill>
                <a:latin typeface="Franklin Gothic Book" charset="0"/>
                <a:ea typeface="ＭＳ Ｐゴシック" charset="0"/>
              </a:defRPr>
            </a:lvl9pPr>
          </a:lstStyle>
          <a:p>
            <a:endParaRPr lang="de-DE"/>
          </a:p>
        </p:txBody>
      </p:sp>
      <p:sp>
        <p:nvSpPr>
          <p:cNvPr id="9" name="Rechteck 8"/>
          <p:cNvSpPr/>
          <p:nvPr userDrawn="1"/>
        </p:nvSpPr>
        <p:spPr bwMode="gray">
          <a:xfrm>
            <a:off x="0" y="6623846"/>
            <a:ext cx="12192000" cy="2341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sp>
        <p:nvSpPr>
          <p:cNvPr id="2" name="Titel 1"/>
          <p:cNvSpPr>
            <a:spLocks noGrp="1"/>
          </p:cNvSpPr>
          <p:nvPr userDrawn="1">
            <p:ph type="title" hasCustomPrompt="1"/>
          </p:nvPr>
        </p:nvSpPr>
        <p:spPr>
          <a:xfrm>
            <a:off x="2" y="3809871"/>
            <a:ext cx="7699372" cy="1524259"/>
          </a:xfrm>
          <a:solidFill>
            <a:schemeClr val="tx2">
              <a:alpha val="85000"/>
            </a:schemeClr>
          </a:solidFill>
        </p:spPr>
        <p:txBody>
          <a:bodyPr lIns="504000" anchor="ctr" anchorCtr="0"/>
          <a:lstStyle>
            <a:lvl1pPr>
              <a:lnSpc>
                <a:spcPct val="100000"/>
              </a:lnSpc>
              <a:defRPr sz="2400">
                <a:solidFill>
                  <a:schemeClr val="bg1"/>
                </a:solidFill>
              </a:defRPr>
            </a:lvl1pPr>
          </a:lstStyle>
          <a:p>
            <a:r>
              <a:rPr lang="de-DE" dirty="0"/>
              <a:t>Thema bzw. Titel der Präsentation</a:t>
            </a:r>
          </a:p>
        </p:txBody>
      </p:sp>
      <p:sp>
        <p:nvSpPr>
          <p:cNvPr id="14" name="Textplatzhalter 13"/>
          <p:cNvSpPr>
            <a:spLocks noGrp="1"/>
          </p:cNvSpPr>
          <p:nvPr>
            <p:ph type="body" sz="quarter" idx="12" hasCustomPrompt="1"/>
          </p:nvPr>
        </p:nvSpPr>
        <p:spPr>
          <a:xfrm>
            <a:off x="676403" y="5424784"/>
            <a:ext cx="7022971" cy="206375"/>
          </a:xfrm>
        </p:spPr>
        <p:txBody>
          <a:bodyPr/>
          <a:lstStyle>
            <a:lvl1pPr>
              <a:lnSpc>
                <a:spcPct val="100000"/>
              </a:lnSpc>
              <a:spcAft>
                <a:spcPts val="0"/>
              </a:spcAft>
              <a:defRPr sz="1600" b="0">
                <a:solidFill>
                  <a:schemeClr val="tx2"/>
                </a:solidFill>
                <a:latin typeface="+mn-lt"/>
              </a:defRPr>
            </a:lvl1pPr>
          </a:lstStyle>
          <a:p>
            <a:pPr lvl="0"/>
            <a:r>
              <a:rPr lang="de-DE" dirty="0"/>
              <a:t>Name, Funktion</a:t>
            </a:r>
          </a:p>
        </p:txBody>
      </p:sp>
      <p:pic>
        <p:nvPicPr>
          <p:cNvPr id="53" name="Grafik 5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5465" y="307782"/>
            <a:ext cx="1685544" cy="949329"/>
          </a:xfrm>
          <a:prstGeom prst="rect">
            <a:avLst/>
          </a:prstGeom>
        </p:spPr>
      </p:pic>
    </p:spTree>
    <p:extLst>
      <p:ext uri="{BB962C8B-B14F-4D97-AF65-F5344CB8AC3E}">
        <p14:creationId xmlns:p14="http://schemas.microsoft.com/office/powerpoint/2010/main" val="2650329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grpSp>
        <p:nvGrpSpPr>
          <p:cNvPr id="66" name="Gruppieren 65"/>
          <p:cNvGrpSpPr/>
          <p:nvPr userDrawn="1"/>
        </p:nvGrpSpPr>
        <p:grpSpPr>
          <a:xfrm>
            <a:off x="-9675" y="0"/>
            <a:ext cx="12201923" cy="6986032"/>
            <a:chOff x="-7442" y="0"/>
            <a:chExt cx="9151442" cy="6986032"/>
          </a:xfrm>
        </p:grpSpPr>
        <p:pic>
          <p:nvPicPr>
            <p:cNvPr id="67" name="Grafik 66"/>
            <p:cNvPicPr>
              <a:picLocks noChangeAspect="1"/>
            </p:cNvPicPr>
            <p:nvPr userDrawn="1"/>
          </p:nvPicPr>
          <p:blipFill rotWithShape="1">
            <a:blip r:embed="rId2">
              <a:extLst>
                <a:ext uri="{28A0092B-C50C-407E-A947-70E740481C1C}">
                  <a14:useLocalDpi xmlns:a14="http://schemas.microsoft.com/office/drawing/2010/main" val="0"/>
                </a:ext>
              </a:extLst>
            </a:blip>
            <a:srcRect r="148" b="331"/>
            <a:stretch/>
          </p:blipFill>
          <p:spPr>
            <a:xfrm>
              <a:off x="1" y="0"/>
              <a:ext cx="9137903" cy="6850380"/>
            </a:xfrm>
            <a:prstGeom prst="rect">
              <a:avLst/>
            </a:prstGeom>
            <a:noFill/>
            <a:ln>
              <a:noFill/>
            </a:ln>
          </p:spPr>
        </p:pic>
        <p:sp>
          <p:nvSpPr>
            <p:cNvPr id="68" name="Textfeld 10"/>
            <p:cNvSpPr txBox="1">
              <a:spLocks noChangeArrowheads="1"/>
            </p:cNvSpPr>
            <p:nvPr/>
          </p:nvSpPr>
          <p:spPr bwMode="auto">
            <a:xfrm>
              <a:off x="3695700" y="6616700"/>
              <a:ext cx="1385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charset="0"/>
                  <a:ea typeface="ＭＳ Ｐゴシック" charset="0"/>
                  <a:cs typeface="ＭＳ Ｐゴシック" charset="0"/>
                </a:defRPr>
              </a:lvl1pPr>
              <a:lvl2pPr marL="742950" indent="-285750">
                <a:defRPr>
                  <a:solidFill>
                    <a:schemeClr val="tx1"/>
                  </a:solidFill>
                  <a:latin typeface="Franklin Gothic Book" charset="0"/>
                  <a:ea typeface="ＭＳ Ｐゴシック" charset="0"/>
                </a:defRPr>
              </a:lvl2pPr>
              <a:lvl3pPr marL="1143000" indent="-228600">
                <a:defRPr>
                  <a:solidFill>
                    <a:schemeClr val="tx1"/>
                  </a:solidFill>
                  <a:latin typeface="Franklin Gothic Book" charset="0"/>
                  <a:ea typeface="ＭＳ Ｐゴシック" charset="0"/>
                </a:defRPr>
              </a:lvl3pPr>
              <a:lvl4pPr marL="1600200" indent="-228600">
                <a:defRPr>
                  <a:solidFill>
                    <a:schemeClr val="tx1"/>
                  </a:solidFill>
                  <a:latin typeface="Franklin Gothic Book" charset="0"/>
                  <a:ea typeface="ＭＳ Ｐゴシック" charset="0"/>
                </a:defRPr>
              </a:lvl4pPr>
              <a:lvl5pPr marL="2057400" indent="-228600">
                <a:defRPr>
                  <a:solidFill>
                    <a:schemeClr val="tx1"/>
                  </a:solidFill>
                  <a:latin typeface="Franklin Gothic Book" charset="0"/>
                  <a:ea typeface="ＭＳ Ｐゴシック" charset="0"/>
                </a:defRPr>
              </a:lvl5pPr>
              <a:lvl6pPr marL="2514600" indent="-228600" fontAlgn="base">
                <a:spcBef>
                  <a:spcPct val="0"/>
                </a:spcBef>
                <a:spcAft>
                  <a:spcPct val="0"/>
                </a:spcAft>
                <a:defRPr>
                  <a:solidFill>
                    <a:schemeClr val="tx1"/>
                  </a:solidFill>
                  <a:latin typeface="Franklin Gothic Book" charset="0"/>
                  <a:ea typeface="ＭＳ Ｐゴシック" charset="0"/>
                </a:defRPr>
              </a:lvl6pPr>
              <a:lvl7pPr marL="2971800" indent="-228600" fontAlgn="base">
                <a:spcBef>
                  <a:spcPct val="0"/>
                </a:spcBef>
                <a:spcAft>
                  <a:spcPct val="0"/>
                </a:spcAft>
                <a:defRPr>
                  <a:solidFill>
                    <a:schemeClr val="tx1"/>
                  </a:solidFill>
                  <a:latin typeface="Franklin Gothic Book" charset="0"/>
                  <a:ea typeface="ＭＳ Ｐゴシック" charset="0"/>
                </a:defRPr>
              </a:lvl7pPr>
              <a:lvl8pPr marL="3429000" indent="-228600" fontAlgn="base">
                <a:spcBef>
                  <a:spcPct val="0"/>
                </a:spcBef>
                <a:spcAft>
                  <a:spcPct val="0"/>
                </a:spcAft>
                <a:defRPr>
                  <a:solidFill>
                    <a:schemeClr val="tx1"/>
                  </a:solidFill>
                  <a:latin typeface="Franklin Gothic Book" charset="0"/>
                  <a:ea typeface="ＭＳ Ｐゴシック" charset="0"/>
                </a:defRPr>
              </a:lvl8pPr>
              <a:lvl9pPr marL="3886200" indent="-228600" fontAlgn="base">
                <a:spcBef>
                  <a:spcPct val="0"/>
                </a:spcBef>
                <a:spcAft>
                  <a:spcPct val="0"/>
                </a:spcAft>
                <a:defRPr>
                  <a:solidFill>
                    <a:schemeClr val="tx1"/>
                  </a:solidFill>
                  <a:latin typeface="Franklin Gothic Book" charset="0"/>
                  <a:ea typeface="ＭＳ Ｐゴシック" charset="0"/>
                </a:defRPr>
              </a:lvl9pPr>
            </a:lstStyle>
            <a:p>
              <a:endParaRPr lang="de-DE"/>
            </a:p>
          </p:txBody>
        </p:sp>
        <p:sp>
          <p:nvSpPr>
            <p:cNvPr id="69" name="Rechteck 68"/>
            <p:cNvSpPr/>
            <p:nvPr userDrawn="1"/>
          </p:nvSpPr>
          <p:spPr bwMode="gray">
            <a:xfrm>
              <a:off x="0" y="6623845"/>
              <a:ext cx="9144000" cy="2341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nvGrpSpPr>
            <p:cNvPr id="70" name="Gruppieren 69"/>
            <p:cNvGrpSpPr/>
            <p:nvPr userDrawn="1"/>
          </p:nvGrpSpPr>
          <p:grpSpPr>
            <a:xfrm>
              <a:off x="-7442" y="6402027"/>
              <a:ext cx="9151442" cy="225563"/>
              <a:chOff x="-7442" y="6402027"/>
              <a:chExt cx="9151442" cy="225563"/>
            </a:xfrm>
            <a:solidFill>
              <a:schemeClr val="bg1"/>
            </a:solidFill>
          </p:grpSpPr>
          <p:sp>
            <p:nvSpPr>
              <p:cNvPr id="71"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2"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3"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4"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5"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6"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7" name="Freihandform 76"/>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grpSp>
      <p:sp>
        <p:nvSpPr>
          <p:cNvPr id="3" name="Textfeld 10"/>
          <p:cNvSpPr txBox="1">
            <a:spLocks noChangeArrowheads="1"/>
          </p:cNvSpPr>
          <p:nvPr/>
        </p:nvSpPr>
        <p:spPr bwMode="auto">
          <a:xfrm>
            <a:off x="4927600" y="66167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charset="0"/>
                <a:ea typeface="ＭＳ Ｐゴシック" charset="0"/>
                <a:cs typeface="ＭＳ Ｐゴシック" charset="0"/>
              </a:defRPr>
            </a:lvl1pPr>
            <a:lvl2pPr marL="742950" indent="-285750">
              <a:defRPr>
                <a:solidFill>
                  <a:schemeClr val="tx1"/>
                </a:solidFill>
                <a:latin typeface="Franklin Gothic Book" charset="0"/>
                <a:ea typeface="ＭＳ Ｐゴシック" charset="0"/>
              </a:defRPr>
            </a:lvl2pPr>
            <a:lvl3pPr marL="1143000" indent="-228600">
              <a:defRPr>
                <a:solidFill>
                  <a:schemeClr val="tx1"/>
                </a:solidFill>
                <a:latin typeface="Franklin Gothic Book" charset="0"/>
                <a:ea typeface="ＭＳ Ｐゴシック" charset="0"/>
              </a:defRPr>
            </a:lvl3pPr>
            <a:lvl4pPr marL="1600200" indent="-228600">
              <a:defRPr>
                <a:solidFill>
                  <a:schemeClr val="tx1"/>
                </a:solidFill>
                <a:latin typeface="Franklin Gothic Book" charset="0"/>
                <a:ea typeface="ＭＳ Ｐゴシック" charset="0"/>
              </a:defRPr>
            </a:lvl4pPr>
            <a:lvl5pPr marL="2057400" indent="-228600">
              <a:defRPr>
                <a:solidFill>
                  <a:schemeClr val="tx1"/>
                </a:solidFill>
                <a:latin typeface="Franklin Gothic Book" charset="0"/>
                <a:ea typeface="ＭＳ Ｐゴシック" charset="0"/>
              </a:defRPr>
            </a:lvl5pPr>
            <a:lvl6pPr marL="2514600" indent="-228600" fontAlgn="base">
              <a:spcBef>
                <a:spcPct val="0"/>
              </a:spcBef>
              <a:spcAft>
                <a:spcPct val="0"/>
              </a:spcAft>
              <a:defRPr>
                <a:solidFill>
                  <a:schemeClr val="tx1"/>
                </a:solidFill>
                <a:latin typeface="Franklin Gothic Book" charset="0"/>
                <a:ea typeface="ＭＳ Ｐゴシック" charset="0"/>
              </a:defRPr>
            </a:lvl6pPr>
            <a:lvl7pPr marL="2971800" indent="-228600" fontAlgn="base">
              <a:spcBef>
                <a:spcPct val="0"/>
              </a:spcBef>
              <a:spcAft>
                <a:spcPct val="0"/>
              </a:spcAft>
              <a:defRPr>
                <a:solidFill>
                  <a:schemeClr val="tx1"/>
                </a:solidFill>
                <a:latin typeface="Franklin Gothic Book" charset="0"/>
                <a:ea typeface="ＭＳ Ｐゴシック" charset="0"/>
              </a:defRPr>
            </a:lvl7pPr>
            <a:lvl8pPr marL="3429000" indent="-228600" fontAlgn="base">
              <a:spcBef>
                <a:spcPct val="0"/>
              </a:spcBef>
              <a:spcAft>
                <a:spcPct val="0"/>
              </a:spcAft>
              <a:defRPr>
                <a:solidFill>
                  <a:schemeClr val="tx1"/>
                </a:solidFill>
                <a:latin typeface="Franklin Gothic Book" charset="0"/>
                <a:ea typeface="ＭＳ Ｐゴシック" charset="0"/>
              </a:defRPr>
            </a:lvl8pPr>
            <a:lvl9pPr marL="3886200" indent="-228600" fontAlgn="base">
              <a:spcBef>
                <a:spcPct val="0"/>
              </a:spcBef>
              <a:spcAft>
                <a:spcPct val="0"/>
              </a:spcAft>
              <a:defRPr>
                <a:solidFill>
                  <a:schemeClr val="tx1"/>
                </a:solidFill>
                <a:latin typeface="Franklin Gothic Book" charset="0"/>
                <a:ea typeface="ＭＳ Ｐゴシック" charset="0"/>
              </a:defRPr>
            </a:lvl9pPr>
          </a:lstStyle>
          <a:p>
            <a:endParaRPr lang="de-DE"/>
          </a:p>
        </p:txBody>
      </p:sp>
      <p:sp>
        <p:nvSpPr>
          <p:cNvPr id="9" name="Rechteck 8"/>
          <p:cNvSpPr/>
          <p:nvPr userDrawn="1"/>
        </p:nvSpPr>
        <p:spPr bwMode="gray">
          <a:xfrm>
            <a:off x="0" y="6623846"/>
            <a:ext cx="12192000" cy="23415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sp>
        <p:nvSpPr>
          <p:cNvPr id="2" name="Titel 1"/>
          <p:cNvSpPr>
            <a:spLocks noGrp="1"/>
          </p:cNvSpPr>
          <p:nvPr userDrawn="1">
            <p:ph type="title" hasCustomPrompt="1"/>
          </p:nvPr>
        </p:nvSpPr>
        <p:spPr>
          <a:xfrm>
            <a:off x="2" y="3809871"/>
            <a:ext cx="7699372" cy="1524259"/>
          </a:xfrm>
          <a:solidFill>
            <a:schemeClr val="tx2">
              <a:alpha val="85000"/>
            </a:schemeClr>
          </a:solidFill>
          <a:ln>
            <a:noFill/>
          </a:ln>
        </p:spPr>
        <p:txBody>
          <a:bodyPr vert="horz" wrap="square" lIns="504000" tIns="0" rIns="0" bIns="0" numCol="1" anchor="ctr" anchorCtr="0" compatLnSpc="1">
            <a:prstTxWarp prst="textNoShape">
              <a:avLst/>
            </a:prstTxWarp>
          </a:bodyPr>
          <a:lstStyle>
            <a:lvl1pPr>
              <a:lnSpc>
                <a:spcPct val="110000"/>
              </a:lnSpc>
              <a:spcAft>
                <a:spcPts val="0"/>
              </a:spcAft>
              <a:defRPr lang="de-DE" sz="1400" dirty="0">
                <a:solidFill>
                  <a:schemeClr val="bg1"/>
                </a:solidFill>
                <a:latin typeface="+mn-lt"/>
              </a:defRPr>
            </a:lvl1pPr>
          </a:lstStyle>
          <a:p>
            <a:pPr lvl="0">
              <a:lnSpc>
                <a:spcPct val="100000"/>
              </a:lnSpc>
            </a:pPr>
            <a:r>
              <a:rPr lang="de-DE" dirty="0"/>
              <a:t>Kontaktdaten</a:t>
            </a:r>
          </a:p>
        </p:txBody>
      </p:sp>
      <p:pic>
        <p:nvPicPr>
          <p:cNvPr id="18" name="Grafik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75465" y="307782"/>
            <a:ext cx="1685544" cy="949329"/>
          </a:xfrm>
          <a:prstGeom prst="rect">
            <a:avLst/>
          </a:prstGeom>
        </p:spPr>
      </p:pic>
    </p:spTree>
    <p:extLst>
      <p:ext uri="{BB962C8B-B14F-4D97-AF65-F5344CB8AC3E}">
        <p14:creationId xmlns:p14="http://schemas.microsoft.com/office/powerpoint/2010/main" val="32503146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lhouette Grau">
    <p:spTree>
      <p:nvGrpSpPr>
        <p:cNvPr id="1" name=""/>
        <p:cNvGrpSpPr/>
        <p:nvPr/>
      </p:nvGrpSpPr>
      <p:grpSpPr>
        <a:xfrm>
          <a:off x="0" y="0"/>
          <a:ext cx="0" cy="0"/>
          <a:chOff x="0" y="0"/>
          <a:chExt cx="0" cy="0"/>
        </a:xfrm>
      </p:grpSpPr>
      <p:grpSp>
        <p:nvGrpSpPr>
          <p:cNvPr id="3" name="Gruppieren 2"/>
          <p:cNvGrpSpPr/>
          <p:nvPr userDrawn="1"/>
        </p:nvGrpSpPr>
        <p:grpSpPr>
          <a:xfrm>
            <a:off x="-9923" y="1188925"/>
            <a:ext cx="12201923" cy="5442474"/>
            <a:chOff x="-7442" y="1188925"/>
            <a:chExt cx="9151442" cy="5442474"/>
          </a:xfrm>
        </p:grpSpPr>
        <p:sp>
          <p:nvSpPr>
            <p:cNvPr id="15" name="Rechteck 14"/>
            <p:cNvSpPr/>
            <p:nvPr userDrawn="1"/>
          </p:nvSpPr>
          <p:spPr bwMode="gray">
            <a:xfrm>
              <a:off x="0" y="1411399"/>
              <a:ext cx="9144000" cy="5220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nvGrpSpPr>
            <p:cNvPr id="24" name="Gruppieren 23"/>
            <p:cNvGrpSpPr/>
            <p:nvPr userDrawn="1"/>
          </p:nvGrpSpPr>
          <p:grpSpPr>
            <a:xfrm>
              <a:off x="-7442" y="1188925"/>
              <a:ext cx="9151442" cy="225563"/>
              <a:chOff x="-7442" y="6402027"/>
              <a:chExt cx="9151442" cy="225563"/>
            </a:xfrm>
          </p:grpSpPr>
          <p:sp>
            <p:nvSpPr>
              <p:cNvPr id="25"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6"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7"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9"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2" name="Freihandform 31"/>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grpSp>
      <p:sp>
        <p:nvSpPr>
          <p:cNvPr id="2" name="Titel 1"/>
          <p:cNvSpPr>
            <a:spLocks noGrp="1"/>
          </p:cNvSpPr>
          <p:nvPr userDrawn="1">
            <p:ph type="title"/>
          </p:nvPr>
        </p:nvSpPr>
        <p:spPr bwMode="gray"/>
        <p:txBody>
          <a:bodyPr/>
          <a:lstStyle/>
          <a:p>
            <a:r>
              <a:rPr lang="de-DE"/>
              <a:t>Mastertitelformat bearbeiten</a:t>
            </a:r>
          </a:p>
        </p:txBody>
      </p:sp>
      <p:sp>
        <p:nvSpPr>
          <p:cNvPr id="4" name="Fußzeilenplatzhalter 3"/>
          <p:cNvSpPr>
            <a:spLocks noGrp="1"/>
          </p:cNvSpPr>
          <p:nvPr userDrawn="1">
            <p:ph type="ftr" sz="quarter" idx="10"/>
          </p:nvPr>
        </p:nvSpPr>
        <p:spPr/>
        <p:txBody>
          <a:bodyPr/>
          <a:lstStyle/>
          <a:p>
            <a:r>
              <a:rPr lang="de-DE"/>
              <a:t>Enterprise Service Development</a:t>
            </a:r>
            <a:endParaRPr lang="de-DE" dirty="0"/>
          </a:p>
        </p:txBody>
      </p:sp>
      <p:sp>
        <p:nvSpPr>
          <p:cNvPr id="5" name="Foliennummernplatzhalter 4"/>
          <p:cNvSpPr>
            <a:spLocks noGrp="1"/>
          </p:cNvSpPr>
          <p:nvPr userDrawn="1">
            <p:ph type="sldNum" sz="quarter" idx="11"/>
          </p:nvPr>
        </p:nvSpPr>
        <p:spPr/>
        <p:txBody>
          <a:bodyPr/>
          <a:lstStyle/>
          <a:p>
            <a:fld id="{37F6B2DB-F8F3-430A-8621-6D32EE6DD0F8}" type="slidenum">
              <a:rPr lang="de-DE" smtClean="0"/>
              <a:pPr/>
              <a:t>‹Nr.›</a:t>
            </a:fld>
            <a:endParaRPr lang="de-DE" dirty="0"/>
          </a:p>
        </p:txBody>
      </p:sp>
    </p:spTree>
    <p:extLst>
      <p:ext uri="{BB962C8B-B14F-4D97-AF65-F5344CB8AC3E}">
        <p14:creationId xmlns:p14="http://schemas.microsoft.com/office/powerpoint/2010/main" val="423825352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lhouette Grau - Agenda">
    <p:spTree>
      <p:nvGrpSpPr>
        <p:cNvPr id="1" name=""/>
        <p:cNvGrpSpPr/>
        <p:nvPr/>
      </p:nvGrpSpPr>
      <p:grpSpPr>
        <a:xfrm>
          <a:off x="0" y="0"/>
          <a:ext cx="0" cy="0"/>
          <a:chOff x="0" y="0"/>
          <a:chExt cx="0" cy="0"/>
        </a:xfrm>
      </p:grpSpPr>
      <p:grpSp>
        <p:nvGrpSpPr>
          <p:cNvPr id="3" name="Gruppieren 2"/>
          <p:cNvGrpSpPr/>
          <p:nvPr userDrawn="1"/>
        </p:nvGrpSpPr>
        <p:grpSpPr>
          <a:xfrm>
            <a:off x="-9923" y="1188925"/>
            <a:ext cx="12201923" cy="5442474"/>
            <a:chOff x="-7442" y="1188925"/>
            <a:chExt cx="9151442" cy="5442474"/>
          </a:xfrm>
        </p:grpSpPr>
        <p:sp>
          <p:nvSpPr>
            <p:cNvPr id="15" name="Rechteck 14"/>
            <p:cNvSpPr/>
            <p:nvPr userDrawn="1"/>
          </p:nvSpPr>
          <p:spPr bwMode="gray">
            <a:xfrm>
              <a:off x="0" y="1411399"/>
              <a:ext cx="9144000" cy="5220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nvGrpSpPr>
            <p:cNvPr id="24" name="Gruppieren 23"/>
            <p:cNvGrpSpPr/>
            <p:nvPr userDrawn="1"/>
          </p:nvGrpSpPr>
          <p:grpSpPr>
            <a:xfrm>
              <a:off x="-7442" y="1188925"/>
              <a:ext cx="9151442" cy="225563"/>
              <a:chOff x="-7442" y="6402027"/>
              <a:chExt cx="9151442" cy="225563"/>
            </a:xfrm>
          </p:grpSpPr>
          <p:sp>
            <p:nvSpPr>
              <p:cNvPr id="25"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6"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7"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9"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2" name="Freihandform 31"/>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grpSp>
      <p:sp>
        <p:nvSpPr>
          <p:cNvPr id="2" name="Titel 1"/>
          <p:cNvSpPr>
            <a:spLocks noGrp="1"/>
          </p:cNvSpPr>
          <p:nvPr userDrawn="1">
            <p:ph type="title"/>
          </p:nvPr>
        </p:nvSpPr>
        <p:spPr bwMode="gray"/>
        <p:txBody>
          <a:bodyPr/>
          <a:lstStyle/>
          <a:p>
            <a:r>
              <a:rPr lang="de-DE"/>
              <a:t>Mastertitelformat bearbeiten</a:t>
            </a:r>
          </a:p>
        </p:txBody>
      </p:sp>
      <p:sp>
        <p:nvSpPr>
          <p:cNvPr id="4" name="Fußzeilenplatzhalter 3"/>
          <p:cNvSpPr>
            <a:spLocks noGrp="1"/>
          </p:cNvSpPr>
          <p:nvPr userDrawn="1">
            <p:ph type="ftr" sz="quarter" idx="10"/>
          </p:nvPr>
        </p:nvSpPr>
        <p:spPr/>
        <p:txBody>
          <a:bodyPr/>
          <a:lstStyle/>
          <a:p>
            <a:r>
              <a:rPr lang="de-DE"/>
              <a:t>Enterprise Service Development</a:t>
            </a:r>
            <a:endParaRPr lang="de-DE" dirty="0"/>
          </a:p>
        </p:txBody>
      </p:sp>
      <p:sp>
        <p:nvSpPr>
          <p:cNvPr id="5" name="Foliennummernplatzhalter 4"/>
          <p:cNvSpPr>
            <a:spLocks noGrp="1"/>
          </p:cNvSpPr>
          <p:nvPr userDrawn="1">
            <p:ph type="sldNum" sz="quarter" idx="11"/>
          </p:nvPr>
        </p:nvSpPr>
        <p:spPr/>
        <p:txBody>
          <a:bodyPr/>
          <a:lstStyle/>
          <a:p>
            <a:fld id="{37F6B2DB-F8F3-430A-8621-6D32EE6DD0F8}" type="slidenum">
              <a:rPr lang="de-DE" smtClean="0"/>
              <a:pPr/>
              <a:t>‹Nr.›</a:t>
            </a:fld>
            <a:endParaRPr lang="de-DE" dirty="0"/>
          </a:p>
        </p:txBody>
      </p:sp>
      <p:sp>
        <p:nvSpPr>
          <p:cNvPr id="63" name="Inhaltsplatzhalter 2"/>
          <p:cNvSpPr>
            <a:spLocks noGrp="1"/>
          </p:cNvSpPr>
          <p:nvPr userDrawn="1">
            <p:ph idx="1" hasCustomPrompt="1"/>
          </p:nvPr>
        </p:nvSpPr>
        <p:spPr bwMode="gray">
          <a:xfrm>
            <a:off x="641860" y="1720800"/>
            <a:ext cx="10919149" cy="4555131"/>
          </a:xfrm>
        </p:spPr>
        <p:txBody>
          <a:bodyPr anchor="t" anchorCtr="0"/>
          <a:lstStyle>
            <a:lvl1pPr>
              <a:lnSpc>
                <a:spcPct val="100000"/>
              </a:lnSpc>
              <a:spcAft>
                <a:spcPts val="600"/>
              </a:spcAft>
              <a:defRPr sz="1800" baseline="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Inhalte</a:t>
            </a:r>
          </a:p>
        </p:txBody>
      </p:sp>
    </p:spTree>
    <p:extLst>
      <p:ext uri="{BB962C8B-B14F-4D97-AF65-F5344CB8AC3E}">
        <p14:creationId xmlns:p14="http://schemas.microsoft.com/office/powerpoint/2010/main" val="15372053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lhouette oben">
    <p:spTree>
      <p:nvGrpSpPr>
        <p:cNvPr id="1" name=""/>
        <p:cNvGrpSpPr/>
        <p:nvPr/>
      </p:nvGrpSpPr>
      <p:grpSpPr>
        <a:xfrm>
          <a:off x="0" y="0"/>
          <a:ext cx="0" cy="0"/>
          <a:chOff x="0" y="0"/>
          <a:chExt cx="0" cy="0"/>
        </a:xfrm>
      </p:grpSpPr>
      <p:sp>
        <p:nvSpPr>
          <p:cNvPr id="53" name="Rechteck 52"/>
          <p:cNvSpPr/>
          <p:nvPr userDrawn="1"/>
        </p:nvSpPr>
        <p:spPr bwMode="gray">
          <a:xfrm>
            <a:off x="0" y="5636911"/>
            <a:ext cx="12192000" cy="99106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nvGrpSpPr>
          <p:cNvPr id="24" name="Gruppieren 23"/>
          <p:cNvGrpSpPr/>
          <p:nvPr userDrawn="1"/>
        </p:nvGrpSpPr>
        <p:grpSpPr>
          <a:xfrm>
            <a:off x="-9923" y="1188926"/>
            <a:ext cx="12201923" cy="225563"/>
            <a:chOff x="-7442" y="6402027"/>
            <a:chExt cx="9151442" cy="225563"/>
          </a:xfrm>
        </p:grpSpPr>
        <p:sp>
          <p:nvSpPr>
            <p:cNvPr id="25"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6"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7"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29"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2" name="Freihandform 31"/>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sp>
        <p:nvSpPr>
          <p:cNvPr id="2" name="Titel 1"/>
          <p:cNvSpPr>
            <a:spLocks noGrp="1"/>
          </p:cNvSpPr>
          <p:nvPr userDrawn="1">
            <p:ph type="title"/>
          </p:nvPr>
        </p:nvSpPr>
        <p:spPr bwMode="gray"/>
        <p:txBody>
          <a:bodyPr/>
          <a:lstStyle/>
          <a:p>
            <a:r>
              <a:rPr lang="de-DE"/>
              <a:t>Mastertitelformat bearbeiten</a:t>
            </a:r>
          </a:p>
        </p:txBody>
      </p:sp>
      <p:sp>
        <p:nvSpPr>
          <p:cNvPr id="4" name="Fußzeilenplatzhalter 3"/>
          <p:cNvSpPr>
            <a:spLocks noGrp="1"/>
          </p:cNvSpPr>
          <p:nvPr userDrawn="1">
            <p:ph type="ftr" sz="quarter" idx="10"/>
          </p:nvPr>
        </p:nvSpPr>
        <p:spPr/>
        <p:txBody>
          <a:bodyPr/>
          <a:lstStyle/>
          <a:p>
            <a:r>
              <a:rPr lang="de-DE"/>
              <a:t>Enterprise Service Development</a:t>
            </a:r>
            <a:endParaRPr lang="de-DE" dirty="0"/>
          </a:p>
        </p:txBody>
      </p:sp>
      <p:sp>
        <p:nvSpPr>
          <p:cNvPr id="5" name="Foliennummernplatzhalter 4"/>
          <p:cNvSpPr>
            <a:spLocks noGrp="1"/>
          </p:cNvSpPr>
          <p:nvPr userDrawn="1">
            <p:ph type="sldNum" sz="quarter" idx="11"/>
          </p:nvPr>
        </p:nvSpPr>
        <p:spPr/>
        <p:txBody>
          <a:bodyPr/>
          <a:lstStyle/>
          <a:p>
            <a:fld id="{37F6B2DB-F8F3-430A-8621-6D32EE6DD0F8}" type="slidenum">
              <a:rPr lang="de-DE" smtClean="0"/>
              <a:pPr/>
              <a:t>‹Nr.›</a:t>
            </a:fld>
            <a:endParaRPr lang="de-DE" dirty="0"/>
          </a:p>
        </p:txBody>
      </p:sp>
    </p:spTree>
    <p:extLst>
      <p:ext uri="{BB962C8B-B14F-4D97-AF65-F5344CB8AC3E}">
        <p14:creationId xmlns:p14="http://schemas.microsoft.com/office/powerpoint/2010/main" val="249563127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lhouette unten">
    <p:spTree>
      <p:nvGrpSpPr>
        <p:cNvPr id="1" name=""/>
        <p:cNvGrpSpPr/>
        <p:nvPr/>
      </p:nvGrpSpPr>
      <p:grpSpPr>
        <a:xfrm>
          <a:off x="0" y="0"/>
          <a:ext cx="0" cy="0"/>
          <a:chOff x="0" y="0"/>
          <a:chExt cx="0" cy="0"/>
        </a:xfrm>
      </p:grpSpPr>
      <p:sp>
        <p:nvSpPr>
          <p:cNvPr id="2" name="Titel 1"/>
          <p:cNvSpPr>
            <a:spLocks noGrp="1"/>
          </p:cNvSpPr>
          <p:nvPr userDrawn="1">
            <p:ph type="title"/>
          </p:nvPr>
        </p:nvSpPr>
        <p:spPr bwMode="gray"/>
        <p:txBody>
          <a:bodyPr/>
          <a:lstStyle/>
          <a:p>
            <a:r>
              <a:rPr lang="de-DE"/>
              <a:t>Mastertitelformat bearbeiten</a:t>
            </a:r>
          </a:p>
        </p:txBody>
      </p:sp>
      <p:sp>
        <p:nvSpPr>
          <p:cNvPr id="4" name="Fußzeilenplatzhalter 3"/>
          <p:cNvSpPr>
            <a:spLocks noGrp="1"/>
          </p:cNvSpPr>
          <p:nvPr userDrawn="1">
            <p:ph type="ftr" sz="quarter" idx="10"/>
          </p:nvPr>
        </p:nvSpPr>
        <p:spPr/>
        <p:txBody>
          <a:bodyPr/>
          <a:lstStyle/>
          <a:p>
            <a:r>
              <a:rPr lang="de-DE"/>
              <a:t>Enterprise Service Development</a:t>
            </a:r>
            <a:endParaRPr lang="de-DE" dirty="0"/>
          </a:p>
        </p:txBody>
      </p:sp>
      <p:sp>
        <p:nvSpPr>
          <p:cNvPr id="5" name="Foliennummernplatzhalter 4"/>
          <p:cNvSpPr>
            <a:spLocks noGrp="1"/>
          </p:cNvSpPr>
          <p:nvPr userDrawn="1">
            <p:ph type="sldNum" sz="quarter" idx="11"/>
          </p:nvPr>
        </p:nvSpPr>
        <p:spPr/>
        <p:txBody>
          <a:bodyPr/>
          <a:lstStyle/>
          <a:p>
            <a:fld id="{37F6B2DB-F8F3-430A-8621-6D32EE6DD0F8}" type="slidenum">
              <a:rPr lang="de-DE" smtClean="0"/>
              <a:pPr/>
              <a:t>‹Nr.›</a:t>
            </a:fld>
            <a:endParaRPr lang="de-DE" dirty="0"/>
          </a:p>
        </p:txBody>
      </p:sp>
    </p:spTree>
    <p:extLst>
      <p:ext uri="{BB962C8B-B14F-4D97-AF65-F5344CB8AC3E}">
        <p14:creationId xmlns:p14="http://schemas.microsoft.com/office/powerpoint/2010/main" val="262805949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ilhouette unten - 1 Textspalte">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dirty="0"/>
              <a:t>Mastertitelformat bearbeiten</a:t>
            </a:r>
          </a:p>
        </p:txBody>
      </p:sp>
      <p:sp>
        <p:nvSpPr>
          <p:cNvPr id="3" name="Inhaltsplatzhalter 2"/>
          <p:cNvSpPr>
            <a:spLocks noGrp="1"/>
          </p:cNvSpPr>
          <p:nvPr>
            <p:ph idx="1"/>
          </p:nvPr>
        </p:nvSpPr>
        <p:spPr bwMode="gray"/>
        <p:txBody>
          <a:bodyPr/>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p:cNvSpPr>
            <a:spLocks noGrp="1"/>
          </p:cNvSpPr>
          <p:nvPr>
            <p:ph type="ftr" sz="quarter" idx="10"/>
          </p:nvPr>
        </p:nvSpPr>
        <p:spPr/>
        <p:txBody>
          <a:bodyPr/>
          <a:lstStyle/>
          <a:p>
            <a:r>
              <a:rPr lang="de-DE"/>
              <a:t>Enterprise Service Development</a:t>
            </a:r>
            <a:endParaRPr lang="de-DE" dirty="0"/>
          </a:p>
        </p:txBody>
      </p:sp>
      <p:sp>
        <p:nvSpPr>
          <p:cNvPr id="5" name="Foliennummernplatzhalter 4"/>
          <p:cNvSpPr>
            <a:spLocks noGrp="1"/>
          </p:cNvSpPr>
          <p:nvPr>
            <p:ph type="sldNum" sz="quarter" idx="11"/>
          </p:nvPr>
        </p:nvSpPr>
        <p:spPr/>
        <p:txBody>
          <a:bodyPr/>
          <a:lstStyle/>
          <a:p>
            <a:fld id="{37F6B2DB-F8F3-430A-8621-6D32EE6DD0F8}" type="slidenum">
              <a:rPr lang="de-DE" smtClean="0"/>
              <a:pPr/>
              <a:t>‹Nr.›</a:t>
            </a:fld>
            <a:endParaRPr lang="de-DE" dirty="0"/>
          </a:p>
        </p:txBody>
      </p:sp>
    </p:spTree>
    <p:extLst>
      <p:ext uri="{BB962C8B-B14F-4D97-AF65-F5344CB8AC3E}">
        <p14:creationId xmlns:p14="http://schemas.microsoft.com/office/powerpoint/2010/main" val="354286205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ilhouette unten - 2 Textspalten">
    <p:spTree>
      <p:nvGrpSpPr>
        <p:cNvPr id="1" name=""/>
        <p:cNvGrpSpPr/>
        <p:nvPr/>
      </p:nvGrpSpPr>
      <p:grpSpPr>
        <a:xfrm>
          <a:off x="0" y="0"/>
          <a:ext cx="0" cy="0"/>
          <a:chOff x="0" y="0"/>
          <a:chExt cx="0" cy="0"/>
        </a:xfrm>
      </p:grpSpPr>
      <p:sp>
        <p:nvSpPr>
          <p:cNvPr id="2" name="Titel 1"/>
          <p:cNvSpPr>
            <a:spLocks noGrp="1"/>
          </p:cNvSpPr>
          <p:nvPr>
            <p:ph type="title"/>
          </p:nvPr>
        </p:nvSpPr>
        <p:spPr bwMode="gray"/>
        <p:txBody>
          <a:bodyPr/>
          <a:lstStyle/>
          <a:p>
            <a:r>
              <a:rPr lang="de-DE"/>
              <a:t>Mastertitelformat bearbeiten</a:t>
            </a:r>
          </a:p>
        </p:txBody>
      </p:sp>
      <p:sp>
        <p:nvSpPr>
          <p:cNvPr id="3" name="Inhaltsplatzhalter 2"/>
          <p:cNvSpPr>
            <a:spLocks noGrp="1"/>
          </p:cNvSpPr>
          <p:nvPr>
            <p:ph idx="1"/>
          </p:nvPr>
        </p:nvSpPr>
        <p:spPr bwMode="gray">
          <a:xfrm>
            <a:off x="641860" y="1332493"/>
            <a:ext cx="5291467" cy="4825420"/>
          </a:xfrm>
        </p:spPr>
        <p:txBody>
          <a:bodyPr/>
          <a:lstStyle>
            <a:lvl1pPr>
              <a:lnSpc>
                <a:spcPct val="100000"/>
              </a:lnSpc>
              <a:spcAft>
                <a:spcPts val="600"/>
              </a:spcAft>
              <a:defRPr/>
            </a:lvl1pPr>
            <a:lvl2pPr>
              <a:lnSpc>
                <a:spcPct val="100000"/>
              </a:lnSpc>
              <a:spcAft>
                <a:spcPts val="600"/>
              </a:spcAft>
              <a:defRPr/>
            </a:lvl2pPr>
            <a:lvl3pPr>
              <a:lnSpc>
                <a:spcPct val="100000"/>
              </a:lnSpc>
              <a:spcAft>
                <a:spcPts val="600"/>
              </a:spcAft>
              <a:defRPr/>
            </a:lvl3pPr>
            <a:lvl4pPr>
              <a:lnSpc>
                <a:spcPct val="100000"/>
              </a:lnSpc>
              <a:spcAft>
                <a:spcPts val="600"/>
              </a:spcAft>
              <a:defRPr/>
            </a:lvl4pPr>
            <a:lvl5pPr>
              <a:lnSpc>
                <a:spcPct val="100000"/>
              </a:lnSpc>
              <a:spcAft>
                <a:spcPts val="600"/>
              </a:spcAf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ußzeilenplatzhalter 3"/>
          <p:cNvSpPr>
            <a:spLocks noGrp="1"/>
          </p:cNvSpPr>
          <p:nvPr>
            <p:ph type="ftr" sz="quarter" idx="10"/>
          </p:nvPr>
        </p:nvSpPr>
        <p:spPr/>
        <p:txBody>
          <a:bodyPr/>
          <a:lstStyle/>
          <a:p>
            <a:r>
              <a:rPr lang="de-DE"/>
              <a:t>Enterprise Service Development</a:t>
            </a:r>
            <a:endParaRPr lang="de-DE" dirty="0"/>
          </a:p>
        </p:txBody>
      </p:sp>
      <p:sp>
        <p:nvSpPr>
          <p:cNvPr id="5" name="Foliennummernplatzhalter 4"/>
          <p:cNvSpPr>
            <a:spLocks noGrp="1"/>
          </p:cNvSpPr>
          <p:nvPr>
            <p:ph type="sldNum" sz="quarter" idx="11"/>
          </p:nvPr>
        </p:nvSpPr>
        <p:spPr/>
        <p:txBody>
          <a:bodyPr/>
          <a:lstStyle/>
          <a:p>
            <a:fld id="{37F6B2DB-F8F3-430A-8621-6D32EE6DD0F8}" type="slidenum">
              <a:rPr lang="de-DE" smtClean="0"/>
              <a:pPr/>
              <a:t>‹Nr.›</a:t>
            </a:fld>
            <a:endParaRPr lang="de-DE" dirty="0"/>
          </a:p>
        </p:txBody>
      </p:sp>
      <p:sp>
        <p:nvSpPr>
          <p:cNvPr id="10" name="Textplatzhalter 9"/>
          <p:cNvSpPr>
            <a:spLocks noGrp="1"/>
          </p:cNvSpPr>
          <p:nvPr>
            <p:ph type="body" sz="quarter" idx="12"/>
          </p:nvPr>
        </p:nvSpPr>
        <p:spPr>
          <a:xfrm>
            <a:off x="6273799" y="1331913"/>
            <a:ext cx="5289600" cy="4826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de-DE" smtClean="0"/>
            </a:lvl1pPr>
            <a:lvl2pPr>
              <a:defRPr lang="de-DE" smtClean="0"/>
            </a:lvl2pPr>
            <a:lvl3pPr>
              <a:defRPr lang="de-DE" smtClean="0"/>
            </a:lvl3pPr>
            <a:lvl4pPr>
              <a:defRPr lang="de-DE" smtClean="0"/>
            </a:lvl4pPr>
            <a:lvl5pPr>
              <a:defRPr lang="de-DE"/>
            </a:lvl5pPr>
          </a:lstStyle>
          <a:p>
            <a:pPr lvl="0">
              <a:lnSpc>
                <a:spcPct val="100000"/>
              </a:lnSpc>
              <a:spcAft>
                <a:spcPts val="600"/>
              </a:spcAft>
            </a:pPr>
            <a:r>
              <a:rPr lang="de-DE" dirty="0"/>
              <a:t>Textmasterformat bearbeiten</a:t>
            </a:r>
          </a:p>
          <a:p>
            <a:pPr lvl="1">
              <a:lnSpc>
                <a:spcPct val="100000"/>
              </a:lnSpc>
              <a:spcAft>
                <a:spcPts val="600"/>
              </a:spcAft>
            </a:pPr>
            <a:r>
              <a:rPr lang="de-DE" dirty="0"/>
              <a:t>Zweite Ebene</a:t>
            </a:r>
          </a:p>
          <a:p>
            <a:pPr lvl="2">
              <a:lnSpc>
                <a:spcPct val="100000"/>
              </a:lnSpc>
              <a:spcAft>
                <a:spcPts val="600"/>
              </a:spcAft>
            </a:pPr>
            <a:r>
              <a:rPr lang="de-DE" dirty="0"/>
              <a:t>Dritte Ebene</a:t>
            </a:r>
          </a:p>
          <a:p>
            <a:pPr lvl="3">
              <a:lnSpc>
                <a:spcPct val="100000"/>
              </a:lnSpc>
              <a:spcAft>
                <a:spcPts val="600"/>
              </a:spcAft>
            </a:pPr>
            <a:r>
              <a:rPr lang="de-DE" dirty="0"/>
              <a:t>Vierte Ebene</a:t>
            </a:r>
          </a:p>
          <a:p>
            <a:pPr lvl="4">
              <a:lnSpc>
                <a:spcPct val="100000"/>
              </a:lnSpc>
              <a:spcAft>
                <a:spcPts val="600"/>
              </a:spcAft>
            </a:pPr>
            <a:r>
              <a:rPr lang="de-DE" dirty="0"/>
              <a:t>Fünfte Ebene</a:t>
            </a:r>
          </a:p>
        </p:txBody>
      </p:sp>
    </p:spTree>
    <p:extLst>
      <p:ext uri="{BB962C8B-B14F-4D97-AF65-F5344CB8AC3E}">
        <p14:creationId xmlns:p14="http://schemas.microsoft.com/office/powerpoint/2010/main" val="106635748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Titelplatzhalter 1"/>
          <p:cNvSpPr>
            <a:spLocks noGrp="1"/>
          </p:cNvSpPr>
          <p:nvPr userDrawn="1">
            <p:ph type="title"/>
          </p:nvPr>
        </p:nvSpPr>
        <p:spPr bwMode="gray">
          <a:xfrm>
            <a:off x="633941" y="314317"/>
            <a:ext cx="8344755" cy="68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dirty="0"/>
              <a:t>Titelmasterformat durch Klicken bearbeiten</a:t>
            </a:r>
          </a:p>
        </p:txBody>
      </p:sp>
      <p:sp>
        <p:nvSpPr>
          <p:cNvPr id="1029" name="Textplatzhalter 2"/>
          <p:cNvSpPr>
            <a:spLocks noGrp="1"/>
          </p:cNvSpPr>
          <p:nvPr userDrawn="1">
            <p:ph type="body" idx="1"/>
          </p:nvPr>
        </p:nvSpPr>
        <p:spPr bwMode="gray">
          <a:xfrm>
            <a:off x="641859" y="1332493"/>
            <a:ext cx="10919151" cy="482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Fußzeilenplatzhalter 1"/>
          <p:cNvSpPr>
            <a:spLocks noGrp="1"/>
          </p:cNvSpPr>
          <p:nvPr userDrawn="1">
            <p:ph type="ftr" sz="quarter" idx="3"/>
          </p:nvPr>
        </p:nvSpPr>
        <p:spPr>
          <a:xfrm>
            <a:off x="641858" y="6627590"/>
            <a:ext cx="8960225" cy="230410"/>
          </a:xfrm>
          <a:prstGeom prst="rect">
            <a:avLst/>
          </a:prstGeom>
        </p:spPr>
        <p:txBody>
          <a:bodyPr vert="horz" lIns="0" tIns="45720" rIns="91440" bIns="45720" rtlCol="0" anchor="ctr"/>
          <a:lstStyle>
            <a:lvl1pPr algn="l">
              <a:defRPr sz="800">
                <a:solidFill>
                  <a:schemeClr val="tx2"/>
                </a:solidFill>
              </a:defRPr>
            </a:lvl1pPr>
          </a:lstStyle>
          <a:p>
            <a:r>
              <a:rPr lang="de-DE"/>
              <a:t>Enterprise Service Development</a:t>
            </a:r>
            <a:endParaRPr lang="de-DE" dirty="0"/>
          </a:p>
        </p:txBody>
      </p:sp>
      <p:sp>
        <p:nvSpPr>
          <p:cNvPr id="3" name="Foliennummernplatzhalter 2"/>
          <p:cNvSpPr>
            <a:spLocks noGrp="1"/>
          </p:cNvSpPr>
          <p:nvPr userDrawn="1">
            <p:ph type="sldNum" sz="quarter" idx="4"/>
          </p:nvPr>
        </p:nvSpPr>
        <p:spPr>
          <a:xfrm>
            <a:off x="10685937" y="6627590"/>
            <a:ext cx="875072" cy="230410"/>
          </a:xfrm>
          <a:prstGeom prst="rect">
            <a:avLst/>
          </a:prstGeom>
        </p:spPr>
        <p:txBody>
          <a:bodyPr vert="horz" lIns="91440" tIns="45720" rIns="0" bIns="45720" rtlCol="0" anchor="ctr"/>
          <a:lstStyle>
            <a:lvl1pPr algn="r">
              <a:defRPr sz="800">
                <a:solidFill>
                  <a:schemeClr val="tx2"/>
                </a:solidFill>
              </a:defRPr>
            </a:lvl1pPr>
          </a:lstStyle>
          <a:p>
            <a:fld id="{37F6B2DB-F8F3-430A-8621-6D32EE6DD0F8}" type="slidenum">
              <a:rPr lang="de-DE" smtClean="0"/>
              <a:pPr/>
              <a:t>‹Nr.›</a:t>
            </a:fld>
            <a:endParaRPr lang="de-DE" dirty="0"/>
          </a:p>
        </p:txBody>
      </p:sp>
      <p:grpSp>
        <p:nvGrpSpPr>
          <p:cNvPr id="6" name="Gruppieren 5"/>
          <p:cNvGrpSpPr/>
          <p:nvPr userDrawn="1"/>
        </p:nvGrpSpPr>
        <p:grpSpPr>
          <a:xfrm>
            <a:off x="-9923" y="6402028"/>
            <a:ext cx="12201923" cy="225563"/>
            <a:chOff x="-7442" y="6402027"/>
            <a:chExt cx="9151442" cy="225563"/>
          </a:xfrm>
        </p:grpSpPr>
        <p:sp>
          <p:nvSpPr>
            <p:cNvPr id="62" name="Freeform 6"/>
            <p:cNvSpPr>
              <a:spLocks/>
            </p:cNvSpPr>
            <p:nvPr/>
          </p:nvSpPr>
          <p:spPr bwMode="auto">
            <a:xfrm>
              <a:off x="1323498" y="6602790"/>
              <a:ext cx="201944" cy="24800"/>
            </a:xfrm>
            <a:custGeom>
              <a:avLst/>
              <a:gdLst>
                <a:gd name="T0" fmla="*/ 21 w 171"/>
                <a:gd name="T1" fmla="*/ 0 h 21"/>
                <a:gd name="T2" fmla="*/ 171 w 171"/>
                <a:gd name="T3" fmla="*/ 0 h 21"/>
                <a:gd name="T4" fmla="*/ 171 w 171"/>
                <a:gd name="T5" fmla="*/ 21 h 21"/>
                <a:gd name="T6" fmla="*/ 0 w 171"/>
                <a:gd name="T7" fmla="*/ 21 h 21"/>
                <a:gd name="T8" fmla="*/ 21 w 171"/>
                <a:gd name="T9" fmla="*/ 0 h 21"/>
              </a:gdLst>
              <a:ahLst/>
              <a:cxnLst>
                <a:cxn ang="0">
                  <a:pos x="T0" y="T1"/>
                </a:cxn>
                <a:cxn ang="0">
                  <a:pos x="T2" y="T3"/>
                </a:cxn>
                <a:cxn ang="0">
                  <a:pos x="T4" y="T5"/>
                </a:cxn>
                <a:cxn ang="0">
                  <a:pos x="T6" y="T7"/>
                </a:cxn>
                <a:cxn ang="0">
                  <a:pos x="T8" y="T9"/>
                </a:cxn>
              </a:cxnLst>
              <a:rect l="0" t="0" r="r" b="b"/>
              <a:pathLst>
                <a:path w="171" h="21">
                  <a:moveTo>
                    <a:pt x="21" y="0"/>
                  </a:moveTo>
                  <a:lnTo>
                    <a:pt x="171" y="0"/>
                  </a:lnTo>
                  <a:lnTo>
                    <a:pt x="171" y="21"/>
                  </a:lnTo>
                  <a:lnTo>
                    <a:pt x="0" y="21"/>
                  </a:lnTo>
                  <a:lnTo>
                    <a:pt x="21"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63" name="Freeform 7"/>
            <p:cNvSpPr>
              <a:spLocks noEditPoints="1"/>
            </p:cNvSpPr>
            <p:nvPr/>
          </p:nvSpPr>
          <p:spPr bwMode="auto">
            <a:xfrm>
              <a:off x="-7442" y="6528389"/>
              <a:ext cx="976653" cy="99200"/>
            </a:xfrm>
            <a:custGeom>
              <a:avLst/>
              <a:gdLst>
                <a:gd name="T0" fmla="*/ 624 w 827"/>
                <a:gd name="T1" fmla="*/ 51 h 84"/>
                <a:gd name="T2" fmla="*/ 591 w 827"/>
                <a:gd name="T3" fmla="*/ 20 h 84"/>
                <a:gd name="T4" fmla="*/ 602 w 827"/>
                <a:gd name="T5" fmla="*/ 20 h 84"/>
                <a:gd name="T6" fmla="*/ 570 w 827"/>
                <a:gd name="T7" fmla="*/ 51 h 84"/>
                <a:gd name="T8" fmla="*/ 570 w 827"/>
                <a:gd name="T9" fmla="*/ 20 h 84"/>
                <a:gd name="T10" fmla="*/ 560 w 827"/>
                <a:gd name="T11" fmla="*/ 51 h 84"/>
                <a:gd name="T12" fmla="*/ 527 w 827"/>
                <a:gd name="T13" fmla="*/ 20 h 84"/>
                <a:gd name="T14" fmla="*/ 538 w 827"/>
                <a:gd name="T15" fmla="*/ 20 h 84"/>
                <a:gd name="T16" fmla="*/ 507 w 827"/>
                <a:gd name="T17" fmla="*/ 51 h 84"/>
                <a:gd name="T18" fmla="*/ 507 w 827"/>
                <a:gd name="T19" fmla="*/ 20 h 84"/>
                <a:gd name="T20" fmla="*/ 496 w 827"/>
                <a:gd name="T21" fmla="*/ 51 h 84"/>
                <a:gd name="T22" fmla="*/ 463 w 827"/>
                <a:gd name="T23" fmla="*/ 20 h 84"/>
                <a:gd name="T24" fmla="*/ 474 w 827"/>
                <a:gd name="T25" fmla="*/ 20 h 84"/>
                <a:gd name="T26" fmla="*/ 443 w 827"/>
                <a:gd name="T27" fmla="*/ 51 h 84"/>
                <a:gd name="T28" fmla="*/ 443 w 827"/>
                <a:gd name="T29" fmla="*/ 20 h 84"/>
                <a:gd name="T30" fmla="*/ 431 w 827"/>
                <a:gd name="T31" fmla="*/ 51 h 84"/>
                <a:gd name="T32" fmla="*/ 400 w 827"/>
                <a:gd name="T33" fmla="*/ 20 h 84"/>
                <a:gd name="T34" fmla="*/ 410 w 827"/>
                <a:gd name="T35" fmla="*/ 20 h 84"/>
                <a:gd name="T36" fmla="*/ 377 w 827"/>
                <a:gd name="T37" fmla="*/ 51 h 84"/>
                <a:gd name="T38" fmla="*/ 377 w 827"/>
                <a:gd name="T39" fmla="*/ 20 h 84"/>
                <a:gd name="T40" fmla="*/ 367 w 827"/>
                <a:gd name="T41" fmla="*/ 51 h 84"/>
                <a:gd name="T42" fmla="*/ 336 w 827"/>
                <a:gd name="T43" fmla="*/ 20 h 84"/>
                <a:gd name="T44" fmla="*/ 346 w 827"/>
                <a:gd name="T45" fmla="*/ 20 h 84"/>
                <a:gd name="T46" fmla="*/ 313 w 827"/>
                <a:gd name="T47" fmla="*/ 51 h 84"/>
                <a:gd name="T48" fmla="*/ 313 w 827"/>
                <a:gd name="T49" fmla="*/ 20 h 84"/>
                <a:gd name="T50" fmla="*/ 303 w 827"/>
                <a:gd name="T51" fmla="*/ 51 h 84"/>
                <a:gd name="T52" fmla="*/ 270 w 827"/>
                <a:gd name="T53" fmla="*/ 20 h 84"/>
                <a:gd name="T54" fmla="*/ 282 w 827"/>
                <a:gd name="T55" fmla="*/ 20 h 84"/>
                <a:gd name="T56" fmla="*/ 153 w 827"/>
                <a:gd name="T57" fmla="*/ 0 h 84"/>
                <a:gd name="T58" fmla="*/ 250 w 827"/>
                <a:gd name="T59" fmla="*/ 0 h 84"/>
                <a:gd name="T60" fmla="*/ 624 w 827"/>
                <a:gd name="T61" fmla="*/ 0 h 84"/>
                <a:gd name="T62" fmla="*/ 720 w 827"/>
                <a:gd name="T63" fmla="*/ 0 h 84"/>
                <a:gd name="T64" fmla="*/ 817 w 827"/>
                <a:gd name="T65" fmla="*/ 0 h 84"/>
                <a:gd name="T66" fmla="*/ 817 w 827"/>
                <a:gd name="T67" fmla="*/ 84 h 84"/>
                <a:gd name="T68" fmla="*/ 807 w 827"/>
                <a:gd name="T69" fmla="*/ 84 h 84"/>
                <a:gd name="T70" fmla="*/ 710 w 827"/>
                <a:gd name="T71" fmla="*/ 20 h 84"/>
                <a:gd name="T72" fmla="*/ 624 w 827"/>
                <a:gd name="T73" fmla="*/ 63 h 84"/>
                <a:gd name="T74" fmla="*/ 602 w 827"/>
                <a:gd name="T75" fmla="*/ 84 h 84"/>
                <a:gd name="T76" fmla="*/ 591 w 827"/>
                <a:gd name="T77" fmla="*/ 84 h 84"/>
                <a:gd name="T78" fmla="*/ 570 w 827"/>
                <a:gd name="T79" fmla="*/ 63 h 84"/>
                <a:gd name="T80" fmla="*/ 560 w 827"/>
                <a:gd name="T81" fmla="*/ 63 h 84"/>
                <a:gd name="T82" fmla="*/ 538 w 827"/>
                <a:gd name="T83" fmla="*/ 84 h 84"/>
                <a:gd name="T84" fmla="*/ 527 w 827"/>
                <a:gd name="T85" fmla="*/ 84 h 84"/>
                <a:gd name="T86" fmla="*/ 507 w 827"/>
                <a:gd name="T87" fmla="*/ 63 h 84"/>
                <a:gd name="T88" fmla="*/ 496 w 827"/>
                <a:gd name="T89" fmla="*/ 63 h 84"/>
                <a:gd name="T90" fmla="*/ 474 w 827"/>
                <a:gd name="T91" fmla="*/ 84 h 84"/>
                <a:gd name="T92" fmla="*/ 463 w 827"/>
                <a:gd name="T93" fmla="*/ 84 h 84"/>
                <a:gd name="T94" fmla="*/ 443 w 827"/>
                <a:gd name="T95" fmla="*/ 63 h 84"/>
                <a:gd name="T96" fmla="*/ 431 w 827"/>
                <a:gd name="T97" fmla="*/ 63 h 84"/>
                <a:gd name="T98" fmla="*/ 410 w 827"/>
                <a:gd name="T99" fmla="*/ 84 h 84"/>
                <a:gd name="T100" fmla="*/ 400 w 827"/>
                <a:gd name="T101" fmla="*/ 84 h 84"/>
                <a:gd name="T102" fmla="*/ 377 w 827"/>
                <a:gd name="T103" fmla="*/ 63 h 84"/>
                <a:gd name="T104" fmla="*/ 367 w 827"/>
                <a:gd name="T105" fmla="*/ 63 h 84"/>
                <a:gd name="T106" fmla="*/ 346 w 827"/>
                <a:gd name="T107" fmla="*/ 84 h 84"/>
                <a:gd name="T108" fmla="*/ 336 w 827"/>
                <a:gd name="T109" fmla="*/ 84 h 84"/>
                <a:gd name="T110" fmla="*/ 313 w 827"/>
                <a:gd name="T111" fmla="*/ 63 h 84"/>
                <a:gd name="T112" fmla="*/ 303 w 827"/>
                <a:gd name="T113" fmla="*/ 63 h 84"/>
                <a:gd name="T114" fmla="*/ 282 w 827"/>
                <a:gd name="T115" fmla="*/ 84 h 84"/>
                <a:gd name="T116" fmla="*/ 270 w 827"/>
                <a:gd name="T117" fmla="*/ 84 h 84"/>
                <a:gd name="T118" fmla="*/ 175 w 827"/>
                <a:gd name="T119" fmla="*/ 20 h 84"/>
                <a:gd name="T120" fmla="*/ 89 w 827"/>
                <a:gd name="T121" fmla="*/ 20 h 84"/>
                <a:gd name="T122" fmla="*/ 0 w 827"/>
                <a:gd name="T123" fmla="*/ 84 h 84"/>
                <a:gd name="T124" fmla="*/ 68 w 827"/>
                <a:gd name="T125" fmla="*/ 1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7" h="84">
                  <a:moveTo>
                    <a:pt x="613" y="20"/>
                  </a:moveTo>
                  <a:lnTo>
                    <a:pt x="613" y="51"/>
                  </a:lnTo>
                  <a:lnTo>
                    <a:pt x="624" y="51"/>
                  </a:lnTo>
                  <a:lnTo>
                    <a:pt x="624" y="20"/>
                  </a:lnTo>
                  <a:lnTo>
                    <a:pt x="613" y="20"/>
                  </a:lnTo>
                  <a:close/>
                  <a:moveTo>
                    <a:pt x="591" y="20"/>
                  </a:moveTo>
                  <a:lnTo>
                    <a:pt x="591" y="51"/>
                  </a:lnTo>
                  <a:lnTo>
                    <a:pt x="602" y="51"/>
                  </a:lnTo>
                  <a:lnTo>
                    <a:pt x="602" y="20"/>
                  </a:lnTo>
                  <a:lnTo>
                    <a:pt x="591" y="20"/>
                  </a:lnTo>
                  <a:close/>
                  <a:moveTo>
                    <a:pt x="570" y="20"/>
                  </a:moveTo>
                  <a:lnTo>
                    <a:pt x="570" y="51"/>
                  </a:lnTo>
                  <a:lnTo>
                    <a:pt x="581" y="51"/>
                  </a:lnTo>
                  <a:lnTo>
                    <a:pt x="581" y="20"/>
                  </a:lnTo>
                  <a:lnTo>
                    <a:pt x="570" y="20"/>
                  </a:lnTo>
                  <a:close/>
                  <a:moveTo>
                    <a:pt x="548" y="20"/>
                  </a:moveTo>
                  <a:lnTo>
                    <a:pt x="548" y="51"/>
                  </a:lnTo>
                  <a:lnTo>
                    <a:pt x="560" y="51"/>
                  </a:lnTo>
                  <a:lnTo>
                    <a:pt x="560" y="20"/>
                  </a:lnTo>
                  <a:lnTo>
                    <a:pt x="548" y="20"/>
                  </a:lnTo>
                  <a:close/>
                  <a:moveTo>
                    <a:pt x="527" y="20"/>
                  </a:moveTo>
                  <a:lnTo>
                    <a:pt x="527" y="51"/>
                  </a:lnTo>
                  <a:lnTo>
                    <a:pt x="538" y="51"/>
                  </a:lnTo>
                  <a:lnTo>
                    <a:pt x="538" y="20"/>
                  </a:lnTo>
                  <a:lnTo>
                    <a:pt x="527" y="20"/>
                  </a:lnTo>
                  <a:close/>
                  <a:moveTo>
                    <a:pt x="507" y="20"/>
                  </a:moveTo>
                  <a:lnTo>
                    <a:pt x="507" y="51"/>
                  </a:lnTo>
                  <a:lnTo>
                    <a:pt x="517" y="51"/>
                  </a:lnTo>
                  <a:lnTo>
                    <a:pt x="517" y="20"/>
                  </a:lnTo>
                  <a:lnTo>
                    <a:pt x="507" y="20"/>
                  </a:lnTo>
                  <a:close/>
                  <a:moveTo>
                    <a:pt x="484" y="20"/>
                  </a:moveTo>
                  <a:lnTo>
                    <a:pt x="484" y="51"/>
                  </a:lnTo>
                  <a:lnTo>
                    <a:pt x="496" y="51"/>
                  </a:lnTo>
                  <a:lnTo>
                    <a:pt x="496" y="20"/>
                  </a:lnTo>
                  <a:lnTo>
                    <a:pt x="484" y="20"/>
                  </a:lnTo>
                  <a:close/>
                  <a:moveTo>
                    <a:pt x="463" y="20"/>
                  </a:moveTo>
                  <a:lnTo>
                    <a:pt x="463" y="51"/>
                  </a:lnTo>
                  <a:lnTo>
                    <a:pt x="474" y="51"/>
                  </a:lnTo>
                  <a:lnTo>
                    <a:pt x="474" y="20"/>
                  </a:lnTo>
                  <a:lnTo>
                    <a:pt x="463" y="20"/>
                  </a:lnTo>
                  <a:close/>
                  <a:moveTo>
                    <a:pt x="443" y="20"/>
                  </a:moveTo>
                  <a:lnTo>
                    <a:pt x="443" y="51"/>
                  </a:lnTo>
                  <a:lnTo>
                    <a:pt x="453" y="51"/>
                  </a:lnTo>
                  <a:lnTo>
                    <a:pt x="453" y="20"/>
                  </a:lnTo>
                  <a:lnTo>
                    <a:pt x="443" y="20"/>
                  </a:lnTo>
                  <a:close/>
                  <a:moveTo>
                    <a:pt x="420" y="20"/>
                  </a:moveTo>
                  <a:lnTo>
                    <a:pt x="420" y="51"/>
                  </a:lnTo>
                  <a:lnTo>
                    <a:pt x="431" y="51"/>
                  </a:lnTo>
                  <a:lnTo>
                    <a:pt x="431" y="20"/>
                  </a:lnTo>
                  <a:lnTo>
                    <a:pt x="420" y="20"/>
                  </a:lnTo>
                  <a:close/>
                  <a:moveTo>
                    <a:pt x="400" y="20"/>
                  </a:moveTo>
                  <a:lnTo>
                    <a:pt x="400" y="51"/>
                  </a:lnTo>
                  <a:lnTo>
                    <a:pt x="410" y="51"/>
                  </a:lnTo>
                  <a:lnTo>
                    <a:pt x="410" y="20"/>
                  </a:lnTo>
                  <a:lnTo>
                    <a:pt x="400" y="20"/>
                  </a:lnTo>
                  <a:close/>
                  <a:moveTo>
                    <a:pt x="377" y="20"/>
                  </a:moveTo>
                  <a:lnTo>
                    <a:pt x="377" y="51"/>
                  </a:lnTo>
                  <a:lnTo>
                    <a:pt x="389" y="51"/>
                  </a:lnTo>
                  <a:lnTo>
                    <a:pt x="389" y="20"/>
                  </a:lnTo>
                  <a:lnTo>
                    <a:pt x="377" y="20"/>
                  </a:lnTo>
                  <a:close/>
                  <a:moveTo>
                    <a:pt x="357" y="20"/>
                  </a:moveTo>
                  <a:lnTo>
                    <a:pt x="357" y="51"/>
                  </a:lnTo>
                  <a:lnTo>
                    <a:pt x="367" y="51"/>
                  </a:lnTo>
                  <a:lnTo>
                    <a:pt x="367" y="20"/>
                  </a:lnTo>
                  <a:lnTo>
                    <a:pt x="357" y="20"/>
                  </a:lnTo>
                  <a:close/>
                  <a:moveTo>
                    <a:pt x="336" y="20"/>
                  </a:moveTo>
                  <a:lnTo>
                    <a:pt x="336" y="51"/>
                  </a:lnTo>
                  <a:lnTo>
                    <a:pt x="346" y="51"/>
                  </a:lnTo>
                  <a:lnTo>
                    <a:pt x="346" y="20"/>
                  </a:lnTo>
                  <a:lnTo>
                    <a:pt x="336" y="20"/>
                  </a:lnTo>
                  <a:close/>
                  <a:moveTo>
                    <a:pt x="313" y="20"/>
                  </a:moveTo>
                  <a:lnTo>
                    <a:pt x="313" y="51"/>
                  </a:lnTo>
                  <a:lnTo>
                    <a:pt x="324" y="51"/>
                  </a:lnTo>
                  <a:lnTo>
                    <a:pt x="324" y="20"/>
                  </a:lnTo>
                  <a:lnTo>
                    <a:pt x="313" y="20"/>
                  </a:lnTo>
                  <a:close/>
                  <a:moveTo>
                    <a:pt x="293" y="20"/>
                  </a:moveTo>
                  <a:lnTo>
                    <a:pt x="293" y="51"/>
                  </a:lnTo>
                  <a:lnTo>
                    <a:pt x="303" y="51"/>
                  </a:lnTo>
                  <a:lnTo>
                    <a:pt x="303" y="20"/>
                  </a:lnTo>
                  <a:lnTo>
                    <a:pt x="293" y="20"/>
                  </a:lnTo>
                  <a:close/>
                  <a:moveTo>
                    <a:pt x="270" y="20"/>
                  </a:moveTo>
                  <a:lnTo>
                    <a:pt x="270" y="51"/>
                  </a:lnTo>
                  <a:lnTo>
                    <a:pt x="282" y="51"/>
                  </a:lnTo>
                  <a:lnTo>
                    <a:pt x="282" y="20"/>
                  </a:lnTo>
                  <a:lnTo>
                    <a:pt x="270" y="20"/>
                  </a:lnTo>
                  <a:close/>
                  <a:moveTo>
                    <a:pt x="79" y="0"/>
                  </a:moveTo>
                  <a:lnTo>
                    <a:pt x="153" y="0"/>
                  </a:lnTo>
                  <a:lnTo>
                    <a:pt x="165" y="10"/>
                  </a:lnTo>
                  <a:lnTo>
                    <a:pt x="175" y="0"/>
                  </a:lnTo>
                  <a:lnTo>
                    <a:pt x="250" y="0"/>
                  </a:lnTo>
                  <a:lnTo>
                    <a:pt x="260" y="10"/>
                  </a:lnTo>
                  <a:lnTo>
                    <a:pt x="270" y="0"/>
                  </a:lnTo>
                  <a:lnTo>
                    <a:pt x="624" y="0"/>
                  </a:lnTo>
                  <a:lnTo>
                    <a:pt x="634" y="10"/>
                  </a:lnTo>
                  <a:lnTo>
                    <a:pt x="646" y="0"/>
                  </a:lnTo>
                  <a:lnTo>
                    <a:pt x="720" y="0"/>
                  </a:lnTo>
                  <a:lnTo>
                    <a:pt x="731" y="10"/>
                  </a:lnTo>
                  <a:lnTo>
                    <a:pt x="741" y="0"/>
                  </a:lnTo>
                  <a:lnTo>
                    <a:pt x="817" y="0"/>
                  </a:lnTo>
                  <a:lnTo>
                    <a:pt x="827" y="10"/>
                  </a:lnTo>
                  <a:lnTo>
                    <a:pt x="827" y="84"/>
                  </a:lnTo>
                  <a:lnTo>
                    <a:pt x="817" y="84"/>
                  </a:lnTo>
                  <a:lnTo>
                    <a:pt x="817" y="20"/>
                  </a:lnTo>
                  <a:lnTo>
                    <a:pt x="807" y="20"/>
                  </a:lnTo>
                  <a:lnTo>
                    <a:pt x="807" y="84"/>
                  </a:lnTo>
                  <a:lnTo>
                    <a:pt x="720" y="84"/>
                  </a:lnTo>
                  <a:lnTo>
                    <a:pt x="720" y="20"/>
                  </a:lnTo>
                  <a:lnTo>
                    <a:pt x="710" y="20"/>
                  </a:lnTo>
                  <a:lnTo>
                    <a:pt x="710" y="84"/>
                  </a:lnTo>
                  <a:lnTo>
                    <a:pt x="624" y="84"/>
                  </a:lnTo>
                  <a:lnTo>
                    <a:pt x="624" y="63"/>
                  </a:lnTo>
                  <a:lnTo>
                    <a:pt x="613" y="63"/>
                  </a:lnTo>
                  <a:lnTo>
                    <a:pt x="613" y="84"/>
                  </a:lnTo>
                  <a:lnTo>
                    <a:pt x="602" y="84"/>
                  </a:lnTo>
                  <a:lnTo>
                    <a:pt x="602" y="63"/>
                  </a:lnTo>
                  <a:lnTo>
                    <a:pt x="591" y="63"/>
                  </a:lnTo>
                  <a:lnTo>
                    <a:pt x="591" y="84"/>
                  </a:lnTo>
                  <a:lnTo>
                    <a:pt x="581" y="84"/>
                  </a:lnTo>
                  <a:lnTo>
                    <a:pt x="581" y="63"/>
                  </a:lnTo>
                  <a:lnTo>
                    <a:pt x="570" y="63"/>
                  </a:lnTo>
                  <a:lnTo>
                    <a:pt x="570" y="84"/>
                  </a:lnTo>
                  <a:lnTo>
                    <a:pt x="560" y="84"/>
                  </a:lnTo>
                  <a:lnTo>
                    <a:pt x="560" y="63"/>
                  </a:lnTo>
                  <a:lnTo>
                    <a:pt x="548" y="63"/>
                  </a:lnTo>
                  <a:lnTo>
                    <a:pt x="548" y="84"/>
                  </a:lnTo>
                  <a:lnTo>
                    <a:pt x="538" y="84"/>
                  </a:lnTo>
                  <a:lnTo>
                    <a:pt x="538" y="63"/>
                  </a:lnTo>
                  <a:lnTo>
                    <a:pt x="527" y="63"/>
                  </a:lnTo>
                  <a:lnTo>
                    <a:pt x="527" y="84"/>
                  </a:lnTo>
                  <a:lnTo>
                    <a:pt x="517" y="84"/>
                  </a:lnTo>
                  <a:lnTo>
                    <a:pt x="517" y="63"/>
                  </a:lnTo>
                  <a:lnTo>
                    <a:pt x="507" y="63"/>
                  </a:lnTo>
                  <a:lnTo>
                    <a:pt x="507" y="84"/>
                  </a:lnTo>
                  <a:lnTo>
                    <a:pt x="496" y="84"/>
                  </a:lnTo>
                  <a:lnTo>
                    <a:pt x="496" y="63"/>
                  </a:lnTo>
                  <a:lnTo>
                    <a:pt x="484" y="63"/>
                  </a:lnTo>
                  <a:lnTo>
                    <a:pt x="484" y="84"/>
                  </a:lnTo>
                  <a:lnTo>
                    <a:pt x="474" y="84"/>
                  </a:lnTo>
                  <a:lnTo>
                    <a:pt x="474" y="63"/>
                  </a:lnTo>
                  <a:lnTo>
                    <a:pt x="463" y="63"/>
                  </a:lnTo>
                  <a:lnTo>
                    <a:pt x="463" y="84"/>
                  </a:lnTo>
                  <a:lnTo>
                    <a:pt x="453" y="84"/>
                  </a:lnTo>
                  <a:lnTo>
                    <a:pt x="453" y="63"/>
                  </a:lnTo>
                  <a:lnTo>
                    <a:pt x="443" y="63"/>
                  </a:lnTo>
                  <a:lnTo>
                    <a:pt x="443" y="84"/>
                  </a:lnTo>
                  <a:lnTo>
                    <a:pt x="431" y="84"/>
                  </a:lnTo>
                  <a:lnTo>
                    <a:pt x="431" y="63"/>
                  </a:lnTo>
                  <a:lnTo>
                    <a:pt x="420" y="63"/>
                  </a:lnTo>
                  <a:lnTo>
                    <a:pt x="420" y="84"/>
                  </a:lnTo>
                  <a:lnTo>
                    <a:pt x="410" y="84"/>
                  </a:lnTo>
                  <a:lnTo>
                    <a:pt x="410" y="63"/>
                  </a:lnTo>
                  <a:lnTo>
                    <a:pt x="400" y="63"/>
                  </a:lnTo>
                  <a:lnTo>
                    <a:pt x="400" y="84"/>
                  </a:lnTo>
                  <a:lnTo>
                    <a:pt x="389" y="84"/>
                  </a:lnTo>
                  <a:lnTo>
                    <a:pt x="389" y="63"/>
                  </a:lnTo>
                  <a:lnTo>
                    <a:pt x="377" y="63"/>
                  </a:lnTo>
                  <a:lnTo>
                    <a:pt x="377" y="84"/>
                  </a:lnTo>
                  <a:lnTo>
                    <a:pt x="367" y="84"/>
                  </a:lnTo>
                  <a:lnTo>
                    <a:pt x="367" y="63"/>
                  </a:lnTo>
                  <a:lnTo>
                    <a:pt x="357" y="63"/>
                  </a:lnTo>
                  <a:lnTo>
                    <a:pt x="357" y="84"/>
                  </a:lnTo>
                  <a:lnTo>
                    <a:pt x="346" y="84"/>
                  </a:lnTo>
                  <a:lnTo>
                    <a:pt x="346" y="63"/>
                  </a:lnTo>
                  <a:lnTo>
                    <a:pt x="336" y="63"/>
                  </a:lnTo>
                  <a:lnTo>
                    <a:pt x="336" y="84"/>
                  </a:lnTo>
                  <a:lnTo>
                    <a:pt x="324" y="84"/>
                  </a:lnTo>
                  <a:lnTo>
                    <a:pt x="324" y="63"/>
                  </a:lnTo>
                  <a:lnTo>
                    <a:pt x="313" y="63"/>
                  </a:lnTo>
                  <a:lnTo>
                    <a:pt x="313" y="84"/>
                  </a:lnTo>
                  <a:lnTo>
                    <a:pt x="303" y="84"/>
                  </a:lnTo>
                  <a:lnTo>
                    <a:pt x="303" y="63"/>
                  </a:lnTo>
                  <a:lnTo>
                    <a:pt x="293" y="63"/>
                  </a:lnTo>
                  <a:lnTo>
                    <a:pt x="293" y="84"/>
                  </a:lnTo>
                  <a:lnTo>
                    <a:pt x="282" y="84"/>
                  </a:lnTo>
                  <a:lnTo>
                    <a:pt x="282" y="63"/>
                  </a:lnTo>
                  <a:lnTo>
                    <a:pt x="270" y="63"/>
                  </a:lnTo>
                  <a:lnTo>
                    <a:pt x="270" y="84"/>
                  </a:lnTo>
                  <a:lnTo>
                    <a:pt x="186" y="84"/>
                  </a:lnTo>
                  <a:lnTo>
                    <a:pt x="186" y="20"/>
                  </a:lnTo>
                  <a:lnTo>
                    <a:pt x="175" y="20"/>
                  </a:lnTo>
                  <a:lnTo>
                    <a:pt x="175" y="84"/>
                  </a:lnTo>
                  <a:lnTo>
                    <a:pt x="89" y="84"/>
                  </a:lnTo>
                  <a:lnTo>
                    <a:pt x="89" y="20"/>
                  </a:lnTo>
                  <a:lnTo>
                    <a:pt x="79" y="20"/>
                  </a:lnTo>
                  <a:lnTo>
                    <a:pt x="79" y="84"/>
                  </a:lnTo>
                  <a:lnTo>
                    <a:pt x="0" y="84"/>
                  </a:lnTo>
                  <a:lnTo>
                    <a:pt x="0" y="63"/>
                  </a:lnTo>
                  <a:lnTo>
                    <a:pt x="68" y="63"/>
                  </a:lnTo>
                  <a:lnTo>
                    <a:pt x="68" y="10"/>
                  </a:lnTo>
                  <a:lnTo>
                    <a:pt x="79"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64" name="Freeform 8"/>
            <p:cNvSpPr>
              <a:spLocks noEditPoints="1"/>
            </p:cNvSpPr>
            <p:nvPr/>
          </p:nvSpPr>
          <p:spPr bwMode="auto">
            <a:xfrm>
              <a:off x="2587124" y="6451627"/>
              <a:ext cx="3187407" cy="175963"/>
            </a:xfrm>
            <a:custGeom>
              <a:avLst/>
              <a:gdLst>
                <a:gd name="T0" fmla="*/ 524 w 2699"/>
                <a:gd name="T1" fmla="*/ 128 h 149"/>
                <a:gd name="T2" fmla="*/ 545 w 2699"/>
                <a:gd name="T3" fmla="*/ 106 h 149"/>
                <a:gd name="T4" fmla="*/ 492 w 2699"/>
                <a:gd name="T5" fmla="*/ 106 h 149"/>
                <a:gd name="T6" fmla="*/ 512 w 2699"/>
                <a:gd name="T7" fmla="*/ 128 h 149"/>
                <a:gd name="T8" fmla="*/ 492 w 2699"/>
                <a:gd name="T9" fmla="*/ 106 h 149"/>
                <a:gd name="T10" fmla="*/ 460 w 2699"/>
                <a:gd name="T11" fmla="*/ 128 h 149"/>
                <a:gd name="T12" fmla="*/ 481 w 2699"/>
                <a:gd name="T13" fmla="*/ 106 h 149"/>
                <a:gd name="T14" fmla="*/ 428 w 2699"/>
                <a:gd name="T15" fmla="*/ 106 h 149"/>
                <a:gd name="T16" fmla="*/ 449 w 2699"/>
                <a:gd name="T17" fmla="*/ 128 h 149"/>
                <a:gd name="T18" fmla="*/ 428 w 2699"/>
                <a:gd name="T19" fmla="*/ 106 h 149"/>
                <a:gd name="T20" fmla="*/ 395 w 2699"/>
                <a:gd name="T21" fmla="*/ 128 h 149"/>
                <a:gd name="T22" fmla="*/ 417 w 2699"/>
                <a:gd name="T23" fmla="*/ 106 h 149"/>
                <a:gd name="T24" fmla="*/ 364 w 2699"/>
                <a:gd name="T25" fmla="*/ 106 h 149"/>
                <a:gd name="T26" fmla="*/ 385 w 2699"/>
                <a:gd name="T27" fmla="*/ 128 h 149"/>
                <a:gd name="T28" fmla="*/ 364 w 2699"/>
                <a:gd name="T29" fmla="*/ 106 h 149"/>
                <a:gd name="T30" fmla="*/ 331 w 2699"/>
                <a:gd name="T31" fmla="*/ 128 h 149"/>
                <a:gd name="T32" fmla="*/ 354 w 2699"/>
                <a:gd name="T33" fmla="*/ 106 h 149"/>
                <a:gd name="T34" fmla="*/ 300 w 2699"/>
                <a:gd name="T35" fmla="*/ 106 h 149"/>
                <a:gd name="T36" fmla="*/ 321 w 2699"/>
                <a:gd name="T37" fmla="*/ 128 h 149"/>
                <a:gd name="T38" fmla="*/ 300 w 2699"/>
                <a:gd name="T39" fmla="*/ 106 h 149"/>
                <a:gd name="T40" fmla="*/ 214 w 2699"/>
                <a:gd name="T41" fmla="*/ 128 h 149"/>
                <a:gd name="T42" fmla="*/ 278 w 2699"/>
                <a:gd name="T43" fmla="*/ 106 h 149"/>
                <a:gd name="T44" fmla="*/ 171 w 2699"/>
                <a:gd name="T45" fmla="*/ 85 h 149"/>
                <a:gd name="T46" fmla="*/ 192 w 2699"/>
                <a:gd name="T47" fmla="*/ 106 h 149"/>
                <a:gd name="T48" fmla="*/ 171 w 2699"/>
                <a:gd name="T49" fmla="*/ 85 h 149"/>
                <a:gd name="T50" fmla="*/ 21 w 2699"/>
                <a:gd name="T51" fmla="*/ 106 h 149"/>
                <a:gd name="T52" fmla="*/ 150 w 2699"/>
                <a:gd name="T53" fmla="*/ 128 h 149"/>
                <a:gd name="T54" fmla="*/ 128 w 2699"/>
                <a:gd name="T55" fmla="*/ 85 h 149"/>
                <a:gd name="T56" fmla="*/ 214 w 2699"/>
                <a:gd name="T57" fmla="*/ 65 h 149"/>
                <a:gd name="T58" fmla="*/ 278 w 2699"/>
                <a:gd name="T59" fmla="*/ 85 h 149"/>
                <a:gd name="T60" fmla="*/ 214 w 2699"/>
                <a:gd name="T61" fmla="*/ 65 h 149"/>
                <a:gd name="T62" fmla="*/ 21 w 2699"/>
                <a:gd name="T63" fmla="*/ 63 h 149"/>
                <a:gd name="T64" fmla="*/ 150 w 2699"/>
                <a:gd name="T65" fmla="*/ 85 h 149"/>
                <a:gd name="T66" fmla="*/ 128 w 2699"/>
                <a:gd name="T67" fmla="*/ 43 h 149"/>
                <a:gd name="T68" fmla="*/ 171 w 2699"/>
                <a:gd name="T69" fmla="*/ 43 h 149"/>
                <a:gd name="T70" fmla="*/ 192 w 2699"/>
                <a:gd name="T71" fmla="*/ 63 h 149"/>
                <a:gd name="T72" fmla="*/ 171 w 2699"/>
                <a:gd name="T73" fmla="*/ 43 h 149"/>
                <a:gd name="T74" fmla="*/ 21 w 2699"/>
                <a:gd name="T75" fmla="*/ 0 h 149"/>
                <a:gd name="T76" fmla="*/ 128 w 2699"/>
                <a:gd name="T77" fmla="*/ 22 h 149"/>
                <a:gd name="T78" fmla="*/ 150 w 2699"/>
                <a:gd name="T79" fmla="*/ 22 h 149"/>
                <a:gd name="T80" fmla="*/ 214 w 2699"/>
                <a:gd name="T81" fmla="*/ 43 h 149"/>
                <a:gd name="T82" fmla="*/ 288 w 2699"/>
                <a:gd name="T83" fmla="*/ 65 h 149"/>
                <a:gd name="T84" fmla="*/ 557 w 2699"/>
                <a:gd name="T85" fmla="*/ 85 h 149"/>
                <a:gd name="T86" fmla="*/ 663 w 2699"/>
                <a:gd name="T87" fmla="*/ 106 h 149"/>
                <a:gd name="T88" fmla="*/ 706 w 2699"/>
                <a:gd name="T89" fmla="*/ 108 h 149"/>
                <a:gd name="T90" fmla="*/ 2699 w 2699"/>
                <a:gd name="T91" fmla="*/ 128 h 149"/>
                <a:gd name="T92" fmla="*/ 728 w 2699"/>
                <a:gd name="T93" fmla="*/ 149 h 149"/>
                <a:gd name="T94" fmla="*/ 663 w 2699"/>
                <a:gd name="T95" fmla="*/ 128 h 149"/>
                <a:gd name="T96" fmla="*/ 557 w 2699"/>
                <a:gd name="T97" fmla="*/ 106 h 149"/>
                <a:gd name="T98" fmla="*/ 642 w 2699"/>
                <a:gd name="T99" fmla="*/ 128 h 149"/>
                <a:gd name="T100" fmla="*/ 192 w 2699"/>
                <a:gd name="T101" fmla="*/ 149 h 149"/>
                <a:gd name="T102" fmla="*/ 171 w 2699"/>
                <a:gd name="T103" fmla="*/ 128 h 149"/>
                <a:gd name="T104" fmla="*/ 150 w 2699"/>
                <a:gd name="T105" fmla="*/ 149 h 149"/>
                <a:gd name="T106" fmla="*/ 21 w 2699"/>
                <a:gd name="T107" fmla="*/ 128 h 149"/>
                <a:gd name="T108" fmla="*/ 0 w 2699"/>
                <a:gd name="T10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9" h="149">
                  <a:moveTo>
                    <a:pt x="524" y="106"/>
                  </a:moveTo>
                  <a:lnTo>
                    <a:pt x="524" y="128"/>
                  </a:lnTo>
                  <a:lnTo>
                    <a:pt x="545" y="128"/>
                  </a:lnTo>
                  <a:lnTo>
                    <a:pt x="545" y="106"/>
                  </a:lnTo>
                  <a:lnTo>
                    <a:pt x="524" y="106"/>
                  </a:lnTo>
                  <a:close/>
                  <a:moveTo>
                    <a:pt x="492" y="106"/>
                  </a:moveTo>
                  <a:lnTo>
                    <a:pt x="492" y="128"/>
                  </a:lnTo>
                  <a:lnTo>
                    <a:pt x="512" y="128"/>
                  </a:lnTo>
                  <a:lnTo>
                    <a:pt x="512" y="106"/>
                  </a:lnTo>
                  <a:lnTo>
                    <a:pt x="492" y="106"/>
                  </a:lnTo>
                  <a:close/>
                  <a:moveTo>
                    <a:pt x="460" y="106"/>
                  </a:moveTo>
                  <a:lnTo>
                    <a:pt x="460" y="128"/>
                  </a:lnTo>
                  <a:lnTo>
                    <a:pt x="481" y="128"/>
                  </a:lnTo>
                  <a:lnTo>
                    <a:pt x="481" y="106"/>
                  </a:lnTo>
                  <a:lnTo>
                    <a:pt x="460" y="106"/>
                  </a:lnTo>
                  <a:close/>
                  <a:moveTo>
                    <a:pt x="428" y="106"/>
                  </a:moveTo>
                  <a:lnTo>
                    <a:pt x="428" y="128"/>
                  </a:lnTo>
                  <a:lnTo>
                    <a:pt x="449" y="128"/>
                  </a:lnTo>
                  <a:lnTo>
                    <a:pt x="449" y="106"/>
                  </a:lnTo>
                  <a:lnTo>
                    <a:pt x="428" y="106"/>
                  </a:lnTo>
                  <a:close/>
                  <a:moveTo>
                    <a:pt x="395" y="106"/>
                  </a:moveTo>
                  <a:lnTo>
                    <a:pt x="395" y="128"/>
                  </a:lnTo>
                  <a:lnTo>
                    <a:pt x="417" y="128"/>
                  </a:lnTo>
                  <a:lnTo>
                    <a:pt x="417" y="106"/>
                  </a:lnTo>
                  <a:lnTo>
                    <a:pt x="395" y="106"/>
                  </a:lnTo>
                  <a:close/>
                  <a:moveTo>
                    <a:pt x="364" y="106"/>
                  </a:moveTo>
                  <a:lnTo>
                    <a:pt x="364" y="128"/>
                  </a:lnTo>
                  <a:lnTo>
                    <a:pt x="385" y="128"/>
                  </a:lnTo>
                  <a:lnTo>
                    <a:pt x="385" y="106"/>
                  </a:lnTo>
                  <a:lnTo>
                    <a:pt x="364" y="106"/>
                  </a:lnTo>
                  <a:close/>
                  <a:moveTo>
                    <a:pt x="331" y="106"/>
                  </a:moveTo>
                  <a:lnTo>
                    <a:pt x="331" y="128"/>
                  </a:lnTo>
                  <a:lnTo>
                    <a:pt x="354" y="128"/>
                  </a:lnTo>
                  <a:lnTo>
                    <a:pt x="354" y="106"/>
                  </a:lnTo>
                  <a:lnTo>
                    <a:pt x="331" y="106"/>
                  </a:lnTo>
                  <a:close/>
                  <a:moveTo>
                    <a:pt x="300" y="106"/>
                  </a:moveTo>
                  <a:lnTo>
                    <a:pt x="300" y="128"/>
                  </a:lnTo>
                  <a:lnTo>
                    <a:pt x="321" y="128"/>
                  </a:lnTo>
                  <a:lnTo>
                    <a:pt x="321" y="106"/>
                  </a:lnTo>
                  <a:lnTo>
                    <a:pt x="300" y="106"/>
                  </a:lnTo>
                  <a:close/>
                  <a:moveTo>
                    <a:pt x="214" y="106"/>
                  </a:moveTo>
                  <a:lnTo>
                    <a:pt x="214" y="128"/>
                  </a:lnTo>
                  <a:lnTo>
                    <a:pt x="278" y="128"/>
                  </a:lnTo>
                  <a:lnTo>
                    <a:pt x="278" y="106"/>
                  </a:lnTo>
                  <a:lnTo>
                    <a:pt x="214" y="106"/>
                  </a:lnTo>
                  <a:close/>
                  <a:moveTo>
                    <a:pt x="171" y="85"/>
                  </a:moveTo>
                  <a:lnTo>
                    <a:pt x="171" y="106"/>
                  </a:lnTo>
                  <a:lnTo>
                    <a:pt x="192" y="106"/>
                  </a:lnTo>
                  <a:lnTo>
                    <a:pt x="192" y="85"/>
                  </a:lnTo>
                  <a:lnTo>
                    <a:pt x="171" y="85"/>
                  </a:lnTo>
                  <a:close/>
                  <a:moveTo>
                    <a:pt x="21" y="85"/>
                  </a:moveTo>
                  <a:lnTo>
                    <a:pt x="21" y="106"/>
                  </a:lnTo>
                  <a:lnTo>
                    <a:pt x="128" y="106"/>
                  </a:lnTo>
                  <a:lnTo>
                    <a:pt x="150" y="128"/>
                  </a:lnTo>
                  <a:lnTo>
                    <a:pt x="150" y="106"/>
                  </a:lnTo>
                  <a:lnTo>
                    <a:pt x="128" y="85"/>
                  </a:lnTo>
                  <a:lnTo>
                    <a:pt x="21" y="85"/>
                  </a:lnTo>
                  <a:close/>
                  <a:moveTo>
                    <a:pt x="214" y="65"/>
                  </a:moveTo>
                  <a:lnTo>
                    <a:pt x="214" y="85"/>
                  </a:lnTo>
                  <a:lnTo>
                    <a:pt x="278" y="85"/>
                  </a:lnTo>
                  <a:lnTo>
                    <a:pt x="278" y="65"/>
                  </a:lnTo>
                  <a:lnTo>
                    <a:pt x="214" y="65"/>
                  </a:lnTo>
                  <a:close/>
                  <a:moveTo>
                    <a:pt x="21" y="43"/>
                  </a:moveTo>
                  <a:lnTo>
                    <a:pt x="21" y="63"/>
                  </a:lnTo>
                  <a:lnTo>
                    <a:pt x="128" y="63"/>
                  </a:lnTo>
                  <a:lnTo>
                    <a:pt x="150" y="85"/>
                  </a:lnTo>
                  <a:lnTo>
                    <a:pt x="150" y="63"/>
                  </a:lnTo>
                  <a:lnTo>
                    <a:pt x="128" y="43"/>
                  </a:lnTo>
                  <a:lnTo>
                    <a:pt x="21" y="43"/>
                  </a:lnTo>
                  <a:close/>
                  <a:moveTo>
                    <a:pt x="171" y="43"/>
                  </a:moveTo>
                  <a:lnTo>
                    <a:pt x="171" y="63"/>
                  </a:lnTo>
                  <a:lnTo>
                    <a:pt x="192" y="63"/>
                  </a:lnTo>
                  <a:lnTo>
                    <a:pt x="192" y="43"/>
                  </a:lnTo>
                  <a:lnTo>
                    <a:pt x="171" y="43"/>
                  </a:lnTo>
                  <a:close/>
                  <a:moveTo>
                    <a:pt x="0" y="0"/>
                  </a:moveTo>
                  <a:lnTo>
                    <a:pt x="21" y="0"/>
                  </a:lnTo>
                  <a:lnTo>
                    <a:pt x="21" y="22"/>
                  </a:lnTo>
                  <a:lnTo>
                    <a:pt x="128" y="22"/>
                  </a:lnTo>
                  <a:lnTo>
                    <a:pt x="150" y="43"/>
                  </a:lnTo>
                  <a:lnTo>
                    <a:pt x="150" y="22"/>
                  </a:lnTo>
                  <a:lnTo>
                    <a:pt x="214" y="22"/>
                  </a:lnTo>
                  <a:lnTo>
                    <a:pt x="214" y="43"/>
                  </a:lnTo>
                  <a:lnTo>
                    <a:pt x="288" y="43"/>
                  </a:lnTo>
                  <a:lnTo>
                    <a:pt x="288" y="65"/>
                  </a:lnTo>
                  <a:lnTo>
                    <a:pt x="557" y="65"/>
                  </a:lnTo>
                  <a:lnTo>
                    <a:pt x="557" y="85"/>
                  </a:lnTo>
                  <a:lnTo>
                    <a:pt x="642" y="85"/>
                  </a:lnTo>
                  <a:lnTo>
                    <a:pt x="663" y="106"/>
                  </a:lnTo>
                  <a:lnTo>
                    <a:pt x="706" y="106"/>
                  </a:lnTo>
                  <a:lnTo>
                    <a:pt x="706" y="108"/>
                  </a:lnTo>
                  <a:lnTo>
                    <a:pt x="728" y="128"/>
                  </a:lnTo>
                  <a:lnTo>
                    <a:pt x="2699" y="128"/>
                  </a:lnTo>
                  <a:lnTo>
                    <a:pt x="2699" y="149"/>
                  </a:lnTo>
                  <a:lnTo>
                    <a:pt x="728" y="149"/>
                  </a:lnTo>
                  <a:lnTo>
                    <a:pt x="706" y="128"/>
                  </a:lnTo>
                  <a:lnTo>
                    <a:pt x="663" y="128"/>
                  </a:lnTo>
                  <a:lnTo>
                    <a:pt x="642" y="106"/>
                  </a:lnTo>
                  <a:lnTo>
                    <a:pt x="557" y="106"/>
                  </a:lnTo>
                  <a:lnTo>
                    <a:pt x="557" y="128"/>
                  </a:lnTo>
                  <a:lnTo>
                    <a:pt x="642" y="128"/>
                  </a:lnTo>
                  <a:lnTo>
                    <a:pt x="663" y="149"/>
                  </a:lnTo>
                  <a:lnTo>
                    <a:pt x="192" y="149"/>
                  </a:lnTo>
                  <a:lnTo>
                    <a:pt x="192" y="128"/>
                  </a:lnTo>
                  <a:lnTo>
                    <a:pt x="171" y="128"/>
                  </a:lnTo>
                  <a:lnTo>
                    <a:pt x="171" y="149"/>
                  </a:lnTo>
                  <a:lnTo>
                    <a:pt x="150" y="149"/>
                  </a:lnTo>
                  <a:lnTo>
                    <a:pt x="128" y="128"/>
                  </a:lnTo>
                  <a:lnTo>
                    <a:pt x="21" y="128"/>
                  </a:lnTo>
                  <a:lnTo>
                    <a:pt x="21" y="149"/>
                  </a:lnTo>
                  <a:lnTo>
                    <a:pt x="0" y="149"/>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65" name="Freeform 9"/>
            <p:cNvSpPr>
              <a:spLocks noEditPoints="1"/>
            </p:cNvSpPr>
            <p:nvPr/>
          </p:nvSpPr>
          <p:spPr bwMode="auto">
            <a:xfrm>
              <a:off x="2208036" y="6426827"/>
              <a:ext cx="353107" cy="200763"/>
            </a:xfrm>
            <a:custGeom>
              <a:avLst/>
              <a:gdLst>
                <a:gd name="T0" fmla="*/ 171 w 299"/>
                <a:gd name="T1" fmla="*/ 106 h 170"/>
                <a:gd name="T2" fmla="*/ 171 w 299"/>
                <a:gd name="T3" fmla="*/ 127 h 170"/>
                <a:gd name="T4" fmla="*/ 193 w 299"/>
                <a:gd name="T5" fmla="*/ 127 h 170"/>
                <a:gd name="T6" fmla="*/ 193 w 299"/>
                <a:gd name="T7" fmla="*/ 106 h 170"/>
                <a:gd name="T8" fmla="*/ 171 w 299"/>
                <a:gd name="T9" fmla="*/ 106 h 170"/>
                <a:gd name="T10" fmla="*/ 21 w 299"/>
                <a:gd name="T11" fmla="*/ 86 h 170"/>
                <a:gd name="T12" fmla="*/ 21 w 299"/>
                <a:gd name="T13" fmla="*/ 106 h 170"/>
                <a:gd name="T14" fmla="*/ 128 w 299"/>
                <a:gd name="T15" fmla="*/ 106 h 170"/>
                <a:gd name="T16" fmla="*/ 150 w 299"/>
                <a:gd name="T17" fmla="*/ 127 h 170"/>
                <a:gd name="T18" fmla="*/ 150 w 299"/>
                <a:gd name="T19" fmla="*/ 106 h 170"/>
                <a:gd name="T20" fmla="*/ 128 w 299"/>
                <a:gd name="T21" fmla="*/ 86 h 170"/>
                <a:gd name="T22" fmla="*/ 21 w 299"/>
                <a:gd name="T23" fmla="*/ 86 h 170"/>
                <a:gd name="T24" fmla="*/ 171 w 299"/>
                <a:gd name="T25" fmla="*/ 64 h 170"/>
                <a:gd name="T26" fmla="*/ 171 w 299"/>
                <a:gd name="T27" fmla="*/ 86 h 170"/>
                <a:gd name="T28" fmla="*/ 193 w 299"/>
                <a:gd name="T29" fmla="*/ 86 h 170"/>
                <a:gd name="T30" fmla="*/ 193 w 299"/>
                <a:gd name="T31" fmla="*/ 64 h 170"/>
                <a:gd name="T32" fmla="*/ 171 w 299"/>
                <a:gd name="T33" fmla="*/ 64 h 170"/>
                <a:gd name="T34" fmla="*/ 21 w 299"/>
                <a:gd name="T35" fmla="*/ 43 h 170"/>
                <a:gd name="T36" fmla="*/ 21 w 299"/>
                <a:gd name="T37" fmla="*/ 64 h 170"/>
                <a:gd name="T38" fmla="*/ 128 w 299"/>
                <a:gd name="T39" fmla="*/ 64 h 170"/>
                <a:gd name="T40" fmla="*/ 150 w 299"/>
                <a:gd name="T41" fmla="*/ 84 h 170"/>
                <a:gd name="T42" fmla="*/ 150 w 299"/>
                <a:gd name="T43" fmla="*/ 64 h 170"/>
                <a:gd name="T44" fmla="*/ 128 w 299"/>
                <a:gd name="T45" fmla="*/ 43 h 170"/>
                <a:gd name="T46" fmla="*/ 21 w 299"/>
                <a:gd name="T47" fmla="*/ 43 h 170"/>
                <a:gd name="T48" fmla="*/ 0 w 299"/>
                <a:gd name="T49" fmla="*/ 0 h 170"/>
                <a:gd name="T50" fmla="*/ 21 w 299"/>
                <a:gd name="T51" fmla="*/ 0 h 170"/>
                <a:gd name="T52" fmla="*/ 21 w 299"/>
                <a:gd name="T53" fmla="*/ 21 h 170"/>
                <a:gd name="T54" fmla="*/ 128 w 299"/>
                <a:gd name="T55" fmla="*/ 21 h 170"/>
                <a:gd name="T56" fmla="*/ 150 w 299"/>
                <a:gd name="T57" fmla="*/ 43 h 170"/>
                <a:gd name="T58" fmla="*/ 150 w 299"/>
                <a:gd name="T59" fmla="*/ 21 h 170"/>
                <a:gd name="T60" fmla="*/ 214 w 299"/>
                <a:gd name="T61" fmla="*/ 21 h 170"/>
                <a:gd name="T62" fmla="*/ 214 w 299"/>
                <a:gd name="T63" fmla="*/ 43 h 170"/>
                <a:gd name="T64" fmla="*/ 299 w 299"/>
                <a:gd name="T65" fmla="*/ 43 h 170"/>
                <a:gd name="T66" fmla="*/ 299 w 299"/>
                <a:gd name="T67" fmla="*/ 64 h 170"/>
                <a:gd name="T68" fmla="*/ 214 w 299"/>
                <a:gd name="T69" fmla="*/ 64 h 170"/>
                <a:gd name="T70" fmla="*/ 214 w 299"/>
                <a:gd name="T71" fmla="*/ 84 h 170"/>
                <a:gd name="T72" fmla="*/ 299 w 299"/>
                <a:gd name="T73" fmla="*/ 84 h 170"/>
                <a:gd name="T74" fmla="*/ 299 w 299"/>
                <a:gd name="T75" fmla="*/ 106 h 170"/>
                <a:gd name="T76" fmla="*/ 214 w 299"/>
                <a:gd name="T77" fmla="*/ 106 h 170"/>
                <a:gd name="T78" fmla="*/ 214 w 299"/>
                <a:gd name="T79" fmla="*/ 127 h 170"/>
                <a:gd name="T80" fmla="*/ 299 w 299"/>
                <a:gd name="T81" fmla="*/ 127 h 170"/>
                <a:gd name="T82" fmla="*/ 299 w 299"/>
                <a:gd name="T83" fmla="*/ 149 h 170"/>
                <a:gd name="T84" fmla="*/ 214 w 299"/>
                <a:gd name="T85" fmla="*/ 149 h 170"/>
                <a:gd name="T86" fmla="*/ 214 w 299"/>
                <a:gd name="T87" fmla="*/ 170 h 170"/>
                <a:gd name="T88" fmla="*/ 193 w 299"/>
                <a:gd name="T89" fmla="*/ 170 h 170"/>
                <a:gd name="T90" fmla="*/ 193 w 299"/>
                <a:gd name="T91" fmla="*/ 149 h 170"/>
                <a:gd name="T92" fmla="*/ 171 w 299"/>
                <a:gd name="T93" fmla="*/ 149 h 170"/>
                <a:gd name="T94" fmla="*/ 171 w 299"/>
                <a:gd name="T95" fmla="*/ 170 h 170"/>
                <a:gd name="T96" fmla="*/ 150 w 299"/>
                <a:gd name="T97" fmla="*/ 170 h 170"/>
                <a:gd name="T98" fmla="*/ 150 w 299"/>
                <a:gd name="T99" fmla="*/ 149 h 170"/>
                <a:gd name="T100" fmla="*/ 128 w 299"/>
                <a:gd name="T101" fmla="*/ 127 h 170"/>
                <a:gd name="T102" fmla="*/ 21 w 299"/>
                <a:gd name="T103" fmla="*/ 127 h 170"/>
                <a:gd name="T104" fmla="*/ 21 w 299"/>
                <a:gd name="T105" fmla="*/ 149 h 170"/>
                <a:gd name="T106" fmla="*/ 128 w 299"/>
                <a:gd name="T107" fmla="*/ 149 h 170"/>
                <a:gd name="T108" fmla="*/ 150 w 299"/>
                <a:gd name="T109" fmla="*/ 170 h 170"/>
                <a:gd name="T110" fmla="*/ 0 w 299"/>
                <a:gd name="T111" fmla="*/ 170 h 170"/>
                <a:gd name="T112" fmla="*/ 0 w 299"/>
                <a:gd name="T11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0">
                  <a:moveTo>
                    <a:pt x="171" y="106"/>
                  </a:moveTo>
                  <a:lnTo>
                    <a:pt x="171" y="127"/>
                  </a:lnTo>
                  <a:lnTo>
                    <a:pt x="193" y="127"/>
                  </a:lnTo>
                  <a:lnTo>
                    <a:pt x="193" y="106"/>
                  </a:lnTo>
                  <a:lnTo>
                    <a:pt x="171" y="106"/>
                  </a:lnTo>
                  <a:close/>
                  <a:moveTo>
                    <a:pt x="21" y="86"/>
                  </a:moveTo>
                  <a:lnTo>
                    <a:pt x="21" y="106"/>
                  </a:lnTo>
                  <a:lnTo>
                    <a:pt x="128" y="106"/>
                  </a:lnTo>
                  <a:lnTo>
                    <a:pt x="150" y="127"/>
                  </a:lnTo>
                  <a:lnTo>
                    <a:pt x="150" y="106"/>
                  </a:lnTo>
                  <a:lnTo>
                    <a:pt x="128" y="86"/>
                  </a:lnTo>
                  <a:lnTo>
                    <a:pt x="21" y="86"/>
                  </a:lnTo>
                  <a:close/>
                  <a:moveTo>
                    <a:pt x="171" y="64"/>
                  </a:moveTo>
                  <a:lnTo>
                    <a:pt x="171" y="86"/>
                  </a:lnTo>
                  <a:lnTo>
                    <a:pt x="193" y="86"/>
                  </a:lnTo>
                  <a:lnTo>
                    <a:pt x="193" y="64"/>
                  </a:lnTo>
                  <a:lnTo>
                    <a:pt x="171" y="64"/>
                  </a:lnTo>
                  <a:close/>
                  <a:moveTo>
                    <a:pt x="21" y="43"/>
                  </a:moveTo>
                  <a:lnTo>
                    <a:pt x="21" y="64"/>
                  </a:lnTo>
                  <a:lnTo>
                    <a:pt x="128" y="64"/>
                  </a:lnTo>
                  <a:lnTo>
                    <a:pt x="150" y="84"/>
                  </a:lnTo>
                  <a:lnTo>
                    <a:pt x="150" y="64"/>
                  </a:lnTo>
                  <a:lnTo>
                    <a:pt x="128" y="43"/>
                  </a:lnTo>
                  <a:lnTo>
                    <a:pt x="21" y="43"/>
                  </a:lnTo>
                  <a:close/>
                  <a:moveTo>
                    <a:pt x="0" y="0"/>
                  </a:moveTo>
                  <a:lnTo>
                    <a:pt x="21" y="0"/>
                  </a:lnTo>
                  <a:lnTo>
                    <a:pt x="21" y="21"/>
                  </a:lnTo>
                  <a:lnTo>
                    <a:pt x="128" y="21"/>
                  </a:lnTo>
                  <a:lnTo>
                    <a:pt x="150" y="43"/>
                  </a:lnTo>
                  <a:lnTo>
                    <a:pt x="150" y="21"/>
                  </a:lnTo>
                  <a:lnTo>
                    <a:pt x="214" y="21"/>
                  </a:lnTo>
                  <a:lnTo>
                    <a:pt x="214" y="43"/>
                  </a:lnTo>
                  <a:lnTo>
                    <a:pt x="299" y="43"/>
                  </a:lnTo>
                  <a:lnTo>
                    <a:pt x="299" y="64"/>
                  </a:lnTo>
                  <a:lnTo>
                    <a:pt x="214" y="64"/>
                  </a:lnTo>
                  <a:lnTo>
                    <a:pt x="214" y="84"/>
                  </a:lnTo>
                  <a:lnTo>
                    <a:pt x="299" y="84"/>
                  </a:lnTo>
                  <a:lnTo>
                    <a:pt x="299" y="106"/>
                  </a:lnTo>
                  <a:lnTo>
                    <a:pt x="214" y="106"/>
                  </a:lnTo>
                  <a:lnTo>
                    <a:pt x="214" y="127"/>
                  </a:lnTo>
                  <a:lnTo>
                    <a:pt x="299" y="127"/>
                  </a:lnTo>
                  <a:lnTo>
                    <a:pt x="299" y="149"/>
                  </a:lnTo>
                  <a:lnTo>
                    <a:pt x="214" y="149"/>
                  </a:lnTo>
                  <a:lnTo>
                    <a:pt x="214" y="170"/>
                  </a:lnTo>
                  <a:lnTo>
                    <a:pt x="193" y="170"/>
                  </a:lnTo>
                  <a:lnTo>
                    <a:pt x="193" y="149"/>
                  </a:lnTo>
                  <a:lnTo>
                    <a:pt x="171" y="149"/>
                  </a:lnTo>
                  <a:lnTo>
                    <a:pt x="171" y="170"/>
                  </a:lnTo>
                  <a:lnTo>
                    <a:pt x="150" y="170"/>
                  </a:lnTo>
                  <a:lnTo>
                    <a:pt x="150" y="149"/>
                  </a:lnTo>
                  <a:lnTo>
                    <a:pt x="128" y="127"/>
                  </a:lnTo>
                  <a:lnTo>
                    <a:pt x="21" y="127"/>
                  </a:lnTo>
                  <a:lnTo>
                    <a:pt x="21" y="149"/>
                  </a:lnTo>
                  <a:lnTo>
                    <a:pt x="128" y="149"/>
                  </a:lnTo>
                  <a:lnTo>
                    <a:pt x="150" y="170"/>
                  </a:lnTo>
                  <a:lnTo>
                    <a:pt x="0" y="170"/>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66" name="Freeform 10"/>
            <p:cNvSpPr>
              <a:spLocks noEditPoints="1"/>
            </p:cNvSpPr>
            <p:nvPr/>
          </p:nvSpPr>
          <p:spPr bwMode="auto">
            <a:xfrm>
              <a:off x="1538433" y="6502408"/>
              <a:ext cx="655432" cy="125181"/>
            </a:xfrm>
            <a:custGeom>
              <a:avLst/>
              <a:gdLst>
                <a:gd name="T0" fmla="*/ 545 w 555"/>
                <a:gd name="T1" fmla="*/ 96 h 106"/>
                <a:gd name="T2" fmla="*/ 491 w 555"/>
                <a:gd name="T3" fmla="*/ 63 h 106"/>
                <a:gd name="T4" fmla="*/ 514 w 555"/>
                <a:gd name="T5" fmla="*/ 63 h 106"/>
                <a:gd name="T6" fmla="*/ 460 w 555"/>
                <a:gd name="T7" fmla="*/ 96 h 106"/>
                <a:gd name="T8" fmla="*/ 460 w 555"/>
                <a:gd name="T9" fmla="*/ 63 h 106"/>
                <a:gd name="T10" fmla="*/ 450 w 555"/>
                <a:gd name="T11" fmla="*/ 96 h 106"/>
                <a:gd name="T12" fmla="*/ 396 w 555"/>
                <a:gd name="T13" fmla="*/ 63 h 106"/>
                <a:gd name="T14" fmla="*/ 417 w 555"/>
                <a:gd name="T15" fmla="*/ 63 h 106"/>
                <a:gd name="T16" fmla="*/ 364 w 555"/>
                <a:gd name="T17" fmla="*/ 96 h 106"/>
                <a:gd name="T18" fmla="*/ 364 w 555"/>
                <a:gd name="T19" fmla="*/ 63 h 106"/>
                <a:gd name="T20" fmla="*/ 353 w 555"/>
                <a:gd name="T21" fmla="*/ 96 h 106"/>
                <a:gd name="T22" fmla="*/ 300 w 555"/>
                <a:gd name="T23" fmla="*/ 63 h 106"/>
                <a:gd name="T24" fmla="*/ 321 w 555"/>
                <a:gd name="T25" fmla="*/ 63 h 106"/>
                <a:gd name="T26" fmla="*/ 267 w 555"/>
                <a:gd name="T27" fmla="*/ 96 h 106"/>
                <a:gd name="T28" fmla="*/ 267 w 555"/>
                <a:gd name="T29" fmla="*/ 63 h 106"/>
                <a:gd name="T30" fmla="*/ 257 w 555"/>
                <a:gd name="T31" fmla="*/ 96 h 106"/>
                <a:gd name="T32" fmla="*/ 203 w 555"/>
                <a:gd name="T33" fmla="*/ 63 h 106"/>
                <a:gd name="T34" fmla="*/ 224 w 555"/>
                <a:gd name="T35" fmla="*/ 63 h 106"/>
                <a:gd name="T36" fmla="*/ 171 w 555"/>
                <a:gd name="T37" fmla="*/ 96 h 106"/>
                <a:gd name="T38" fmla="*/ 171 w 555"/>
                <a:gd name="T39" fmla="*/ 63 h 106"/>
                <a:gd name="T40" fmla="*/ 160 w 555"/>
                <a:gd name="T41" fmla="*/ 96 h 106"/>
                <a:gd name="T42" fmla="*/ 107 w 555"/>
                <a:gd name="T43" fmla="*/ 63 h 106"/>
                <a:gd name="T44" fmla="*/ 127 w 555"/>
                <a:gd name="T45" fmla="*/ 63 h 106"/>
                <a:gd name="T46" fmla="*/ 74 w 555"/>
                <a:gd name="T47" fmla="*/ 96 h 106"/>
                <a:gd name="T48" fmla="*/ 74 w 555"/>
                <a:gd name="T49" fmla="*/ 63 h 106"/>
                <a:gd name="T50" fmla="*/ 64 w 555"/>
                <a:gd name="T51" fmla="*/ 96 h 106"/>
                <a:gd name="T52" fmla="*/ 10 w 555"/>
                <a:gd name="T53" fmla="*/ 63 h 106"/>
                <a:gd name="T54" fmla="*/ 32 w 555"/>
                <a:gd name="T55" fmla="*/ 63 h 106"/>
                <a:gd name="T56" fmla="*/ 524 w 555"/>
                <a:gd name="T57" fmla="*/ 53 h 106"/>
                <a:gd name="T58" fmla="*/ 524 w 555"/>
                <a:gd name="T59" fmla="*/ 22 h 106"/>
                <a:gd name="T60" fmla="*/ 514 w 555"/>
                <a:gd name="T61" fmla="*/ 53 h 106"/>
                <a:gd name="T62" fmla="*/ 460 w 555"/>
                <a:gd name="T63" fmla="*/ 22 h 106"/>
                <a:gd name="T64" fmla="*/ 481 w 555"/>
                <a:gd name="T65" fmla="*/ 22 h 106"/>
                <a:gd name="T66" fmla="*/ 427 w 555"/>
                <a:gd name="T67" fmla="*/ 53 h 106"/>
                <a:gd name="T68" fmla="*/ 427 w 555"/>
                <a:gd name="T69" fmla="*/ 22 h 106"/>
                <a:gd name="T70" fmla="*/ 417 w 555"/>
                <a:gd name="T71" fmla="*/ 53 h 106"/>
                <a:gd name="T72" fmla="*/ 364 w 555"/>
                <a:gd name="T73" fmla="*/ 22 h 106"/>
                <a:gd name="T74" fmla="*/ 384 w 555"/>
                <a:gd name="T75" fmla="*/ 22 h 106"/>
                <a:gd name="T76" fmla="*/ 331 w 555"/>
                <a:gd name="T77" fmla="*/ 53 h 106"/>
                <a:gd name="T78" fmla="*/ 331 w 555"/>
                <a:gd name="T79" fmla="*/ 22 h 106"/>
                <a:gd name="T80" fmla="*/ 321 w 555"/>
                <a:gd name="T81" fmla="*/ 53 h 106"/>
                <a:gd name="T82" fmla="*/ 267 w 555"/>
                <a:gd name="T83" fmla="*/ 22 h 106"/>
                <a:gd name="T84" fmla="*/ 289 w 555"/>
                <a:gd name="T85" fmla="*/ 22 h 106"/>
                <a:gd name="T86" fmla="*/ 236 w 555"/>
                <a:gd name="T87" fmla="*/ 53 h 106"/>
                <a:gd name="T88" fmla="*/ 236 w 555"/>
                <a:gd name="T89" fmla="*/ 22 h 106"/>
                <a:gd name="T90" fmla="*/ 224 w 555"/>
                <a:gd name="T91" fmla="*/ 53 h 106"/>
                <a:gd name="T92" fmla="*/ 171 w 555"/>
                <a:gd name="T93" fmla="*/ 22 h 106"/>
                <a:gd name="T94" fmla="*/ 193 w 555"/>
                <a:gd name="T95" fmla="*/ 22 h 106"/>
                <a:gd name="T96" fmla="*/ 139 w 555"/>
                <a:gd name="T97" fmla="*/ 53 h 106"/>
                <a:gd name="T98" fmla="*/ 139 w 555"/>
                <a:gd name="T99" fmla="*/ 22 h 106"/>
                <a:gd name="T100" fmla="*/ 127 w 555"/>
                <a:gd name="T101" fmla="*/ 53 h 106"/>
                <a:gd name="T102" fmla="*/ 74 w 555"/>
                <a:gd name="T103" fmla="*/ 22 h 106"/>
                <a:gd name="T104" fmla="*/ 96 w 555"/>
                <a:gd name="T105" fmla="*/ 22 h 106"/>
                <a:gd name="T106" fmla="*/ 43 w 555"/>
                <a:gd name="T107" fmla="*/ 53 h 106"/>
                <a:gd name="T108" fmla="*/ 43 w 555"/>
                <a:gd name="T109" fmla="*/ 22 h 106"/>
                <a:gd name="T110" fmla="*/ 32 w 555"/>
                <a:gd name="T111" fmla="*/ 53 h 106"/>
                <a:gd name="T112" fmla="*/ 0 w 555"/>
                <a:gd name="T113" fmla="*/ 0 h 106"/>
                <a:gd name="T114" fmla="*/ 0 w 555"/>
                <a:gd name="T11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5" h="106">
                  <a:moveTo>
                    <a:pt x="524" y="63"/>
                  </a:moveTo>
                  <a:lnTo>
                    <a:pt x="524" y="96"/>
                  </a:lnTo>
                  <a:lnTo>
                    <a:pt x="545" y="96"/>
                  </a:lnTo>
                  <a:lnTo>
                    <a:pt x="545" y="63"/>
                  </a:lnTo>
                  <a:lnTo>
                    <a:pt x="524" y="63"/>
                  </a:lnTo>
                  <a:close/>
                  <a:moveTo>
                    <a:pt x="491" y="63"/>
                  </a:moveTo>
                  <a:lnTo>
                    <a:pt x="491" y="96"/>
                  </a:lnTo>
                  <a:lnTo>
                    <a:pt x="514" y="96"/>
                  </a:lnTo>
                  <a:lnTo>
                    <a:pt x="514" y="63"/>
                  </a:lnTo>
                  <a:lnTo>
                    <a:pt x="491" y="63"/>
                  </a:lnTo>
                  <a:close/>
                  <a:moveTo>
                    <a:pt x="460" y="63"/>
                  </a:moveTo>
                  <a:lnTo>
                    <a:pt x="460" y="96"/>
                  </a:lnTo>
                  <a:lnTo>
                    <a:pt x="481" y="96"/>
                  </a:lnTo>
                  <a:lnTo>
                    <a:pt x="481" y="63"/>
                  </a:lnTo>
                  <a:lnTo>
                    <a:pt x="460" y="63"/>
                  </a:lnTo>
                  <a:close/>
                  <a:moveTo>
                    <a:pt x="427" y="63"/>
                  </a:moveTo>
                  <a:lnTo>
                    <a:pt x="427" y="96"/>
                  </a:lnTo>
                  <a:lnTo>
                    <a:pt x="450" y="96"/>
                  </a:lnTo>
                  <a:lnTo>
                    <a:pt x="450" y="63"/>
                  </a:lnTo>
                  <a:lnTo>
                    <a:pt x="427" y="63"/>
                  </a:lnTo>
                  <a:close/>
                  <a:moveTo>
                    <a:pt x="396" y="63"/>
                  </a:moveTo>
                  <a:lnTo>
                    <a:pt x="396" y="96"/>
                  </a:lnTo>
                  <a:lnTo>
                    <a:pt x="417" y="96"/>
                  </a:lnTo>
                  <a:lnTo>
                    <a:pt x="417" y="63"/>
                  </a:lnTo>
                  <a:lnTo>
                    <a:pt x="396" y="63"/>
                  </a:lnTo>
                  <a:close/>
                  <a:moveTo>
                    <a:pt x="364" y="63"/>
                  </a:moveTo>
                  <a:lnTo>
                    <a:pt x="364" y="96"/>
                  </a:lnTo>
                  <a:lnTo>
                    <a:pt x="384" y="96"/>
                  </a:lnTo>
                  <a:lnTo>
                    <a:pt x="384" y="63"/>
                  </a:lnTo>
                  <a:lnTo>
                    <a:pt x="364" y="63"/>
                  </a:lnTo>
                  <a:close/>
                  <a:moveTo>
                    <a:pt x="331" y="63"/>
                  </a:moveTo>
                  <a:lnTo>
                    <a:pt x="331" y="96"/>
                  </a:lnTo>
                  <a:lnTo>
                    <a:pt x="353" y="96"/>
                  </a:lnTo>
                  <a:lnTo>
                    <a:pt x="353" y="63"/>
                  </a:lnTo>
                  <a:lnTo>
                    <a:pt x="331" y="63"/>
                  </a:lnTo>
                  <a:close/>
                  <a:moveTo>
                    <a:pt x="300" y="63"/>
                  </a:moveTo>
                  <a:lnTo>
                    <a:pt x="300" y="96"/>
                  </a:lnTo>
                  <a:lnTo>
                    <a:pt x="321" y="96"/>
                  </a:lnTo>
                  <a:lnTo>
                    <a:pt x="321" y="63"/>
                  </a:lnTo>
                  <a:lnTo>
                    <a:pt x="300" y="63"/>
                  </a:lnTo>
                  <a:close/>
                  <a:moveTo>
                    <a:pt x="267" y="63"/>
                  </a:moveTo>
                  <a:lnTo>
                    <a:pt x="267" y="96"/>
                  </a:lnTo>
                  <a:lnTo>
                    <a:pt x="289" y="96"/>
                  </a:lnTo>
                  <a:lnTo>
                    <a:pt x="289" y="63"/>
                  </a:lnTo>
                  <a:lnTo>
                    <a:pt x="267" y="63"/>
                  </a:lnTo>
                  <a:close/>
                  <a:moveTo>
                    <a:pt x="236" y="63"/>
                  </a:moveTo>
                  <a:lnTo>
                    <a:pt x="236" y="96"/>
                  </a:lnTo>
                  <a:lnTo>
                    <a:pt x="257" y="96"/>
                  </a:lnTo>
                  <a:lnTo>
                    <a:pt x="257" y="63"/>
                  </a:lnTo>
                  <a:lnTo>
                    <a:pt x="236" y="63"/>
                  </a:lnTo>
                  <a:close/>
                  <a:moveTo>
                    <a:pt x="203" y="63"/>
                  </a:moveTo>
                  <a:lnTo>
                    <a:pt x="203" y="96"/>
                  </a:lnTo>
                  <a:lnTo>
                    <a:pt x="224" y="96"/>
                  </a:lnTo>
                  <a:lnTo>
                    <a:pt x="224" y="63"/>
                  </a:lnTo>
                  <a:lnTo>
                    <a:pt x="203" y="63"/>
                  </a:lnTo>
                  <a:close/>
                  <a:moveTo>
                    <a:pt x="171" y="63"/>
                  </a:moveTo>
                  <a:lnTo>
                    <a:pt x="171" y="96"/>
                  </a:lnTo>
                  <a:lnTo>
                    <a:pt x="193" y="96"/>
                  </a:lnTo>
                  <a:lnTo>
                    <a:pt x="193" y="63"/>
                  </a:lnTo>
                  <a:lnTo>
                    <a:pt x="171" y="63"/>
                  </a:lnTo>
                  <a:close/>
                  <a:moveTo>
                    <a:pt x="139" y="63"/>
                  </a:moveTo>
                  <a:lnTo>
                    <a:pt x="139" y="96"/>
                  </a:lnTo>
                  <a:lnTo>
                    <a:pt x="160" y="96"/>
                  </a:lnTo>
                  <a:lnTo>
                    <a:pt x="160" y="63"/>
                  </a:lnTo>
                  <a:lnTo>
                    <a:pt x="139" y="63"/>
                  </a:lnTo>
                  <a:close/>
                  <a:moveTo>
                    <a:pt x="107" y="63"/>
                  </a:moveTo>
                  <a:lnTo>
                    <a:pt x="107" y="96"/>
                  </a:lnTo>
                  <a:lnTo>
                    <a:pt x="127" y="96"/>
                  </a:lnTo>
                  <a:lnTo>
                    <a:pt x="127" y="63"/>
                  </a:lnTo>
                  <a:lnTo>
                    <a:pt x="107" y="63"/>
                  </a:lnTo>
                  <a:close/>
                  <a:moveTo>
                    <a:pt x="74" y="63"/>
                  </a:moveTo>
                  <a:lnTo>
                    <a:pt x="74" y="96"/>
                  </a:lnTo>
                  <a:lnTo>
                    <a:pt x="96" y="96"/>
                  </a:lnTo>
                  <a:lnTo>
                    <a:pt x="96" y="63"/>
                  </a:lnTo>
                  <a:lnTo>
                    <a:pt x="74" y="63"/>
                  </a:lnTo>
                  <a:close/>
                  <a:moveTo>
                    <a:pt x="43" y="63"/>
                  </a:moveTo>
                  <a:lnTo>
                    <a:pt x="43" y="96"/>
                  </a:lnTo>
                  <a:lnTo>
                    <a:pt x="64" y="96"/>
                  </a:lnTo>
                  <a:lnTo>
                    <a:pt x="64" y="63"/>
                  </a:lnTo>
                  <a:lnTo>
                    <a:pt x="43" y="63"/>
                  </a:lnTo>
                  <a:close/>
                  <a:moveTo>
                    <a:pt x="10" y="63"/>
                  </a:moveTo>
                  <a:lnTo>
                    <a:pt x="10" y="96"/>
                  </a:lnTo>
                  <a:lnTo>
                    <a:pt x="32" y="96"/>
                  </a:lnTo>
                  <a:lnTo>
                    <a:pt x="32" y="63"/>
                  </a:lnTo>
                  <a:lnTo>
                    <a:pt x="10" y="63"/>
                  </a:lnTo>
                  <a:close/>
                  <a:moveTo>
                    <a:pt x="524" y="22"/>
                  </a:moveTo>
                  <a:lnTo>
                    <a:pt x="524" y="53"/>
                  </a:lnTo>
                  <a:lnTo>
                    <a:pt x="545" y="53"/>
                  </a:lnTo>
                  <a:lnTo>
                    <a:pt x="545" y="22"/>
                  </a:lnTo>
                  <a:lnTo>
                    <a:pt x="524" y="22"/>
                  </a:lnTo>
                  <a:close/>
                  <a:moveTo>
                    <a:pt x="491" y="22"/>
                  </a:moveTo>
                  <a:lnTo>
                    <a:pt x="491" y="53"/>
                  </a:lnTo>
                  <a:lnTo>
                    <a:pt x="514" y="53"/>
                  </a:lnTo>
                  <a:lnTo>
                    <a:pt x="514" y="22"/>
                  </a:lnTo>
                  <a:lnTo>
                    <a:pt x="491" y="22"/>
                  </a:lnTo>
                  <a:close/>
                  <a:moveTo>
                    <a:pt x="460" y="22"/>
                  </a:moveTo>
                  <a:lnTo>
                    <a:pt x="460" y="53"/>
                  </a:lnTo>
                  <a:lnTo>
                    <a:pt x="481" y="53"/>
                  </a:lnTo>
                  <a:lnTo>
                    <a:pt x="481" y="22"/>
                  </a:lnTo>
                  <a:lnTo>
                    <a:pt x="460" y="22"/>
                  </a:lnTo>
                  <a:close/>
                  <a:moveTo>
                    <a:pt x="427" y="22"/>
                  </a:moveTo>
                  <a:lnTo>
                    <a:pt x="427" y="53"/>
                  </a:lnTo>
                  <a:lnTo>
                    <a:pt x="450" y="53"/>
                  </a:lnTo>
                  <a:lnTo>
                    <a:pt x="450" y="22"/>
                  </a:lnTo>
                  <a:lnTo>
                    <a:pt x="427" y="22"/>
                  </a:lnTo>
                  <a:close/>
                  <a:moveTo>
                    <a:pt x="396" y="22"/>
                  </a:moveTo>
                  <a:lnTo>
                    <a:pt x="396" y="53"/>
                  </a:lnTo>
                  <a:lnTo>
                    <a:pt x="417" y="53"/>
                  </a:lnTo>
                  <a:lnTo>
                    <a:pt x="417" y="22"/>
                  </a:lnTo>
                  <a:lnTo>
                    <a:pt x="396" y="22"/>
                  </a:lnTo>
                  <a:close/>
                  <a:moveTo>
                    <a:pt x="364" y="22"/>
                  </a:moveTo>
                  <a:lnTo>
                    <a:pt x="364" y="53"/>
                  </a:lnTo>
                  <a:lnTo>
                    <a:pt x="384" y="53"/>
                  </a:lnTo>
                  <a:lnTo>
                    <a:pt x="384" y="22"/>
                  </a:lnTo>
                  <a:lnTo>
                    <a:pt x="364" y="22"/>
                  </a:lnTo>
                  <a:close/>
                  <a:moveTo>
                    <a:pt x="331" y="22"/>
                  </a:moveTo>
                  <a:lnTo>
                    <a:pt x="331" y="53"/>
                  </a:lnTo>
                  <a:lnTo>
                    <a:pt x="353" y="53"/>
                  </a:lnTo>
                  <a:lnTo>
                    <a:pt x="353" y="22"/>
                  </a:lnTo>
                  <a:lnTo>
                    <a:pt x="331" y="22"/>
                  </a:lnTo>
                  <a:close/>
                  <a:moveTo>
                    <a:pt x="300" y="22"/>
                  </a:moveTo>
                  <a:lnTo>
                    <a:pt x="300" y="53"/>
                  </a:lnTo>
                  <a:lnTo>
                    <a:pt x="321" y="53"/>
                  </a:lnTo>
                  <a:lnTo>
                    <a:pt x="321" y="22"/>
                  </a:lnTo>
                  <a:lnTo>
                    <a:pt x="300" y="22"/>
                  </a:lnTo>
                  <a:close/>
                  <a:moveTo>
                    <a:pt x="267" y="22"/>
                  </a:moveTo>
                  <a:lnTo>
                    <a:pt x="267" y="53"/>
                  </a:lnTo>
                  <a:lnTo>
                    <a:pt x="289" y="53"/>
                  </a:lnTo>
                  <a:lnTo>
                    <a:pt x="289" y="22"/>
                  </a:lnTo>
                  <a:lnTo>
                    <a:pt x="267" y="22"/>
                  </a:lnTo>
                  <a:close/>
                  <a:moveTo>
                    <a:pt x="236" y="22"/>
                  </a:moveTo>
                  <a:lnTo>
                    <a:pt x="236" y="53"/>
                  </a:lnTo>
                  <a:lnTo>
                    <a:pt x="257" y="53"/>
                  </a:lnTo>
                  <a:lnTo>
                    <a:pt x="257" y="22"/>
                  </a:lnTo>
                  <a:lnTo>
                    <a:pt x="236" y="22"/>
                  </a:lnTo>
                  <a:close/>
                  <a:moveTo>
                    <a:pt x="203" y="22"/>
                  </a:moveTo>
                  <a:lnTo>
                    <a:pt x="203" y="53"/>
                  </a:lnTo>
                  <a:lnTo>
                    <a:pt x="224" y="53"/>
                  </a:lnTo>
                  <a:lnTo>
                    <a:pt x="224" y="22"/>
                  </a:lnTo>
                  <a:lnTo>
                    <a:pt x="203" y="22"/>
                  </a:lnTo>
                  <a:close/>
                  <a:moveTo>
                    <a:pt x="171" y="22"/>
                  </a:moveTo>
                  <a:lnTo>
                    <a:pt x="171" y="53"/>
                  </a:lnTo>
                  <a:lnTo>
                    <a:pt x="193" y="53"/>
                  </a:lnTo>
                  <a:lnTo>
                    <a:pt x="193" y="22"/>
                  </a:lnTo>
                  <a:lnTo>
                    <a:pt x="171" y="22"/>
                  </a:lnTo>
                  <a:close/>
                  <a:moveTo>
                    <a:pt x="139" y="22"/>
                  </a:moveTo>
                  <a:lnTo>
                    <a:pt x="139" y="53"/>
                  </a:lnTo>
                  <a:lnTo>
                    <a:pt x="160" y="53"/>
                  </a:lnTo>
                  <a:lnTo>
                    <a:pt x="160" y="22"/>
                  </a:lnTo>
                  <a:lnTo>
                    <a:pt x="139" y="22"/>
                  </a:lnTo>
                  <a:close/>
                  <a:moveTo>
                    <a:pt x="107" y="22"/>
                  </a:moveTo>
                  <a:lnTo>
                    <a:pt x="107" y="53"/>
                  </a:lnTo>
                  <a:lnTo>
                    <a:pt x="127" y="53"/>
                  </a:lnTo>
                  <a:lnTo>
                    <a:pt x="127" y="22"/>
                  </a:lnTo>
                  <a:lnTo>
                    <a:pt x="107" y="22"/>
                  </a:lnTo>
                  <a:close/>
                  <a:moveTo>
                    <a:pt x="74" y="22"/>
                  </a:moveTo>
                  <a:lnTo>
                    <a:pt x="74" y="53"/>
                  </a:lnTo>
                  <a:lnTo>
                    <a:pt x="96" y="53"/>
                  </a:lnTo>
                  <a:lnTo>
                    <a:pt x="96" y="22"/>
                  </a:lnTo>
                  <a:lnTo>
                    <a:pt x="74" y="22"/>
                  </a:lnTo>
                  <a:close/>
                  <a:moveTo>
                    <a:pt x="43" y="22"/>
                  </a:moveTo>
                  <a:lnTo>
                    <a:pt x="43" y="53"/>
                  </a:lnTo>
                  <a:lnTo>
                    <a:pt x="64" y="53"/>
                  </a:lnTo>
                  <a:lnTo>
                    <a:pt x="64" y="22"/>
                  </a:lnTo>
                  <a:lnTo>
                    <a:pt x="43" y="22"/>
                  </a:lnTo>
                  <a:close/>
                  <a:moveTo>
                    <a:pt x="10" y="22"/>
                  </a:moveTo>
                  <a:lnTo>
                    <a:pt x="10" y="53"/>
                  </a:lnTo>
                  <a:lnTo>
                    <a:pt x="32" y="53"/>
                  </a:lnTo>
                  <a:lnTo>
                    <a:pt x="32" y="22"/>
                  </a:lnTo>
                  <a:lnTo>
                    <a:pt x="10" y="22"/>
                  </a:lnTo>
                  <a:close/>
                  <a:moveTo>
                    <a:pt x="0" y="0"/>
                  </a:moveTo>
                  <a:lnTo>
                    <a:pt x="555" y="0"/>
                  </a:lnTo>
                  <a:lnTo>
                    <a:pt x="555" y="106"/>
                  </a:lnTo>
                  <a:lnTo>
                    <a:pt x="0" y="106"/>
                  </a:lnTo>
                  <a:lnTo>
                    <a:pt x="0"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67" name="Freeform 11"/>
            <p:cNvSpPr>
              <a:spLocks noEditPoints="1"/>
            </p:cNvSpPr>
            <p:nvPr/>
          </p:nvSpPr>
          <p:spPr bwMode="auto">
            <a:xfrm>
              <a:off x="994011" y="6402027"/>
              <a:ext cx="531431" cy="225563"/>
            </a:xfrm>
            <a:custGeom>
              <a:avLst/>
              <a:gdLst>
                <a:gd name="T0" fmla="*/ 236 w 450"/>
                <a:gd name="T1" fmla="*/ 127 h 191"/>
                <a:gd name="T2" fmla="*/ 236 w 450"/>
                <a:gd name="T3" fmla="*/ 148 h 191"/>
                <a:gd name="T4" fmla="*/ 257 w 450"/>
                <a:gd name="T5" fmla="*/ 148 h 191"/>
                <a:gd name="T6" fmla="*/ 257 w 450"/>
                <a:gd name="T7" fmla="*/ 127 h 191"/>
                <a:gd name="T8" fmla="*/ 236 w 450"/>
                <a:gd name="T9" fmla="*/ 127 h 191"/>
                <a:gd name="T10" fmla="*/ 236 w 450"/>
                <a:gd name="T11" fmla="*/ 85 h 191"/>
                <a:gd name="T12" fmla="*/ 236 w 450"/>
                <a:gd name="T13" fmla="*/ 107 h 191"/>
                <a:gd name="T14" fmla="*/ 257 w 450"/>
                <a:gd name="T15" fmla="*/ 107 h 191"/>
                <a:gd name="T16" fmla="*/ 257 w 450"/>
                <a:gd name="T17" fmla="*/ 85 h 191"/>
                <a:gd name="T18" fmla="*/ 236 w 450"/>
                <a:gd name="T19" fmla="*/ 85 h 191"/>
                <a:gd name="T20" fmla="*/ 236 w 450"/>
                <a:gd name="T21" fmla="*/ 42 h 191"/>
                <a:gd name="T22" fmla="*/ 236 w 450"/>
                <a:gd name="T23" fmla="*/ 64 h 191"/>
                <a:gd name="T24" fmla="*/ 257 w 450"/>
                <a:gd name="T25" fmla="*/ 64 h 191"/>
                <a:gd name="T26" fmla="*/ 257 w 450"/>
                <a:gd name="T27" fmla="*/ 42 h 191"/>
                <a:gd name="T28" fmla="*/ 236 w 450"/>
                <a:gd name="T29" fmla="*/ 42 h 191"/>
                <a:gd name="T30" fmla="*/ 214 w 450"/>
                <a:gd name="T31" fmla="*/ 0 h 191"/>
                <a:gd name="T32" fmla="*/ 279 w 450"/>
                <a:gd name="T33" fmla="*/ 0 h 191"/>
                <a:gd name="T34" fmla="*/ 279 w 450"/>
                <a:gd name="T35" fmla="*/ 64 h 191"/>
                <a:gd name="T36" fmla="*/ 300 w 450"/>
                <a:gd name="T37" fmla="*/ 42 h 191"/>
                <a:gd name="T38" fmla="*/ 450 w 450"/>
                <a:gd name="T39" fmla="*/ 42 h 191"/>
                <a:gd name="T40" fmla="*/ 450 w 450"/>
                <a:gd name="T41" fmla="*/ 64 h 191"/>
                <a:gd name="T42" fmla="*/ 300 w 450"/>
                <a:gd name="T43" fmla="*/ 64 h 191"/>
                <a:gd name="T44" fmla="*/ 279 w 450"/>
                <a:gd name="T45" fmla="*/ 85 h 191"/>
                <a:gd name="T46" fmla="*/ 279 w 450"/>
                <a:gd name="T47" fmla="*/ 107 h 191"/>
                <a:gd name="T48" fmla="*/ 300 w 450"/>
                <a:gd name="T49" fmla="*/ 85 h 191"/>
                <a:gd name="T50" fmla="*/ 450 w 450"/>
                <a:gd name="T51" fmla="*/ 85 h 191"/>
                <a:gd name="T52" fmla="*/ 450 w 450"/>
                <a:gd name="T53" fmla="*/ 107 h 191"/>
                <a:gd name="T54" fmla="*/ 300 w 450"/>
                <a:gd name="T55" fmla="*/ 107 h 191"/>
                <a:gd name="T56" fmla="*/ 279 w 450"/>
                <a:gd name="T57" fmla="*/ 127 h 191"/>
                <a:gd name="T58" fmla="*/ 279 w 450"/>
                <a:gd name="T59" fmla="*/ 148 h 191"/>
                <a:gd name="T60" fmla="*/ 300 w 450"/>
                <a:gd name="T61" fmla="*/ 127 h 191"/>
                <a:gd name="T62" fmla="*/ 450 w 450"/>
                <a:gd name="T63" fmla="*/ 127 h 191"/>
                <a:gd name="T64" fmla="*/ 450 w 450"/>
                <a:gd name="T65" fmla="*/ 148 h 191"/>
                <a:gd name="T66" fmla="*/ 300 w 450"/>
                <a:gd name="T67" fmla="*/ 148 h 191"/>
                <a:gd name="T68" fmla="*/ 279 w 450"/>
                <a:gd name="T69" fmla="*/ 170 h 191"/>
                <a:gd name="T70" fmla="*/ 279 w 450"/>
                <a:gd name="T71" fmla="*/ 191 h 191"/>
                <a:gd name="T72" fmla="*/ 257 w 450"/>
                <a:gd name="T73" fmla="*/ 191 h 191"/>
                <a:gd name="T74" fmla="*/ 257 w 450"/>
                <a:gd name="T75" fmla="*/ 170 h 191"/>
                <a:gd name="T76" fmla="*/ 236 w 450"/>
                <a:gd name="T77" fmla="*/ 170 h 191"/>
                <a:gd name="T78" fmla="*/ 236 w 450"/>
                <a:gd name="T79" fmla="*/ 191 h 191"/>
                <a:gd name="T80" fmla="*/ 214 w 450"/>
                <a:gd name="T81" fmla="*/ 191 h 191"/>
                <a:gd name="T82" fmla="*/ 214 w 450"/>
                <a:gd name="T83" fmla="*/ 170 h 191"/>
                <a:gd name="T84" fmla="*/ 0 w 450"/>
                <a:gd name="T85" fmla="*/ 170 h 191"/>
                <a:gd name="T86" fmla="*/ 0 w 450"/>
                <a:gd name="T87" fmla="*/ 148 h 191"/>
                <a:gd name="T88" fmla="*/ 214 w 450"/>
                <a:gd name="T89" fmla="*/ 148 h 191"/>
                <a:gd name="T90" fmla="*/ 214 w 450"/>
                <a:gd name="T91" fmla="*/ 127 h 191"/>
                <a:gd name="T92" fmla="*/ 0 w 450"/>
                <a:gd name="T93" fmla="*/ 127 h 191"/>
                <a:gd name="T94" fmla="*/ 0 w 450"/>
                <a:gd name="T95" fmla="*/ 107 h 191"/>
                <a:gd name="T96" fmla="*/ 214 w 450"/>
                <a:gd name="T97" fmla="*/ 107 h 191"/>
                <a:gd name="T98" fmla="*/ 214 w 450"/>
                <a:gd name="T99" fmla="*/ 85 h 191"/>
                <a:gd name="T100" fmla="*/ 0 w 450"/>
                <a:gd name="T101" fmla="*/ 85 h 191"/>
                <a:gd name="T102" fmla="*/ 0 w 450"/>
                <a:gd name="T103" fmla="*/ 64 h 191"/>
                <a:gd name="T104" fmla="*/ 214 w 450"/>
                <a:gd name="T105" fmla="*/ 64 h 191"/>
                <a:gd name="T106" fmla="*/ 214 w 450"/>
                <a:gd name="T107" fmla="*/ 42 h 191"/>
                <a:gd name="T108" fmla="*/ 0 w 450"/>
                <a:gd name="T109" fmla="*/ 42 h 191"/>
                <a:gd name="T110" fmla="*/ 0 w 450"/>
                <a:gd name="T111" fmla="*/ 21 h 191"/>
                <a:gd name="T112" fmla="*/ 214 w 450"/>
                <a:gd name="T113" fmla="*/ 21 h 191"/>
                <a:gd name="T114" fmla="*/ 214 w 450"/>
                <a:gd name="T11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0" h="191">
                  <a:moveTo>
                    <a:pt x="236" y="127"/>
                  </a:moveTo>
                  <a:lnTo>
                    <a:pt x="236" y="148"/>
                  </a:lnTo>
                  <a:lnTo>
                    <a:pt x="257" y="148"/>
                  </a:lnTo>
                  <a:lnTo>
                    <a:pt x="257" y="127"/>
                  </a:lnTo>
                  <a:lnTo>
                    <a:pt x="236" y="127"/>
                  </a:lnTo>
                  <a:close/>
                  <a:moveTo>
                    <a:pt x="236" y="85"/>
                  </a:moveTo>
                  <a:lnTo>
                    <a:pt x="236" y="107"/>
                  </a:lnTo>
                  <a:lnTo>
                    <a:pt x="257" y="107"/>
                  </a:lnTo>
                  <a:lnTo>
                    <a:pt x="257" y="85"/>
                  </a:lnTo>
                  <a:lnTo>
                    <a:pt x="236" y="85"/>
                  </a:lnTo>
                  <a:close/>
                  <a:moveTo>
                    <a:pt x="236" y="42"/>
                  </a:moveTo>
                  <a:lnTo>
                    <a:pt x="236" y="64"/>
                  </a:lnTo>
                  <a:lnTo>
                    <a:pt x="257" y="64"/>
                  </a:lnTo>
                  <a:lnTo>
                    <a:pt x="257" y="42"/>
                  </a:lnTo>
                  <a:lnTo>
                    <a:pt x="236" y="42"/>
                  </a:lnTo>
                  <a:close/>
                  <a:moveTo>
                    <a:pt x="214" y="0"/>
                  </a:moveTo>
                  <a:lnTo>
                    <a:pt x="279" y="0"/>
                  </a:lnTo>
                  <a:lnTo>
                    <a:pt x="279" y="64"/>
                  </a:lnTo>
                  <a:lnTo>
                    <a:pt x="300" y="42"/>
                  </a:lnTo>
                  <a:lnTo>
                    <a:pt x="450" y="42"/>
                  </a:lnTo>
                  <a:lnTo>
                    <a:pt x="450" y="64"/>
                  </a:lnTo>
                  <a:lnTo>
                    <a:pt x="300" y="64"/>
                  </a:lnTo>
                  <a:lnTo>
                    <a:pt x="279" y="85"/>
                  </a:lnTo>
                  <a:lnTo>
                    <a:pt x="279" y="107"/>
                  </a:lnTo>
                  <a:lnTo>
                    <a:pt x="300" y="85"/>
                  </a:lnTo>
                  <a:lnTo>
                    <a:pt x="450" y="85"/>
                  </a:lnTo>
                  <a:lnTo>
                    <a:pt x="450" y="107"/>
                  </a:lnTo>
                  <a:lnTo>
                    <a:pt x="300" y="107"/>
                  </a:lnTo>
                  <a:lnTo>
                    <a:pt x="279" y="127"/>
                  </a:lnTo>
                  <a:lnTo>
                    <a:pt x="279" y="148"/>
                  </a:lnTo>
                  <a:lnTo>
                    <a:pt x="300" y="127"/>
                  </a:lnTo>
                  <a:lnTo>
                    <a:pt x="450" y="127"/>
                  </a:lnTo>
                  <a:lnTo>
                    <a:pt x="450" y="148"/>
                  </a:lnTo>
                  <a:lnTo>
                    <a:pt x="300" y="148"/>
                  </a:lnTo>
                  <a:lnTo>
                    <a:pt x="279" y="170"/>
                  </a:lnTo>
                  <a:lnTo>
                    <a:pt x="279" y="191"/>
                  </a:lnTo>
                  <a:lnTo>
                    <a:pt x="257" y="191"/>
                  </a:lnTo>
                  <a:lnTo>
                    <a:pt x="257" y="170"/>
                  </a:lnTo>
                  <a:lnTo>
                    <a:pt x="236" y="170"/>
                  </a:lnTo>
                  <a:lnTo>
                    <a:pt x="236" y="191"/>
                  </a:lnTo>
                  <a:lnTo>
                    <a:pt x="214" y="191"/>
                  </a:lnTo>
                  <a:lnTo>
                    <a:pt x="214" y="170"/>
                  </a:lnTo>
                  <a:lnTo>
                    <a:pt x="0" y="170"/>
                  </a:lnTo>
                  <a:lnTo>
                    <a:pt x="0" y="148"/>
                  </a:lnTo>
                  <a:lnTo>
                    <a:pt x="214" y="148"/>
                  </a:lnTo>
                  <a:lnTo>
                    <a:pt x="214" y="127"/>
                  </a:lnTo>
                  <a:lnTo>
                    <a:pt x="0" y="127"/>
                  </a:lnTo>
                  <a:lnTo>
                    <a:pt x="0" y="107"/>
                  </a:lnTo>
                  <a:lnTo>
                    <a:pt x="214" y="107"/>
                  </a:lnTo>
                  <a:lnTo>
                    <a:pt x="214" y="85"/>
                  </a:lnTo>
                  <a:lnTo>
                    <a:pt x="0" y="85"/>
                  </a:lnTo>
                  <a:lnTo>
                    <a:pt x="0" y="64"/>
                  </a:lnTo>
                  <a:lnTo>
                    <a:pt x="214" y="64"/>
                  </a:lnTo>
                  <a:lnTo>
                    <a:pt x="214" y="42"/>
                  </a:lnTo>
                  <a:lnTo>
                    <a:pt x="0" y="42"/>
                  </a:lnTo>
                  <a:lnTo>
                    <a:pt x="0" y="21"/>
                  </a:lnTo>
                  <a:lnTo>
                    <a:pt x="214" y="21"/>
                  </a:lnTo>
                  <a:lnTo>
                    <a:pt x="214"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70" name="Freihandform 69"/>
            <p:cNvSpPr/>
            <p:nvPr userDrawn="1"/>
          </p:nvSpPr>
          <p:spPr bwMode="gray">
            <a:xfrm>
              <a:off x="3553632" y="6602390"/>
              <a:ext cx="5590368" cy="25200"/>
            </a:xfrm>
            <a:custGeom>
              <a:avLst/>
              <a:gdLst>
                <a:gd name="connsiteX0" fmla="*/ 0 w 5590368"/>
                <a:gd name="connsiteY0" fmla="*/ 0 h 25200"/>
                <a:gd name="connsiteX1" fmla="*/ 5590368 w 5590368"/>
                <a:gd name="connsiteY1" fmla="*/ 0 h 25200"/>
                <a:gd name="connsiteX2" fmla="*/ 5590368 w 5590368"/>
                <a:gd name="connsiteY2" fmla="*/ 25200 h 25200"/>
                <a:gd name="connsiteX3" fmla="*/ 0 w 5590368"/>
                <a:gd name="connsiteY3" fmla="*/ 25200 h 25200"/>
              </a:gdLst>
              <a:ahLst/>
              <a:cxnLst>
                <a:cxn ang="0">
                  <a:pos x="connsiteX0" y="connsiteY0"/>
                </a:cxn>
                <a:cxn ang="0">
                  <a:pos x="connsiteX1" y="connsiteY1"/>
                </a:cxn>
                <a:cxn ang="0">
                  <a:pos x="connsiteX2" y="connsiteY2"/>
                </a:cxn>
                <a:cxn ang="0">
                  <a:pos x="connsiteX3" y="connsiteY3"/>
                </a:cxn>
              </a:cxnLst>
              <a:rect l="l" t="t" r="r" b="b"/>
              <a:pathLst>
                <a:path w="5590368" h="25200">
                  <a:moveTo>
                    <a:pt x="0" y="0"/>
                  </a:moveTo>
                  <a:lnTo>
                    <a:pt x="5590368" y="0"/>
                  </a:lnTo>
                  <a:lnTo>
                    <a:pt x="5590368" y="25200"/>
                  </a:lnTo>
                  <a:lnTo>
                    <a:pt x="0" y="25200"/>
                  </a:lnTo>
                  <a:close/>
                </a:path>
              </a:pathLst>
            </a:cu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grpSp>
      <p:pic>
        <p:nvPicPr>
          <p:cNvPr id="16" name="Grafik 1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75465" y="307782"/>
            <a:ext cx="1685544" cy="949329"/>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5" r:id="rId2"/>
    <p:sldLayoutId id="2147483662" r:id="rId3"/>
    <p:sldLayoutId id="2147483667" r:id="rId4"/>
    <p:sldLayoutId id="2147483672" r:id="rId5"/>
    <p:sldLayoutId id="2147483671" r:id="rId6"/>
    <p:sldLayoutId id="2147483677" r:id="rId7"/>
    <p:sldLayoutId id="2147483658" r:id="rId8"/>
    <p:sldLayoutId id="2147483679" r:id="rId9"/>
    <p:sldLayoutId id="2147483680" r:id="rId10"/>
    <p:sldLayoutId id="2147483678" r:id="rId11"/>
    <p:sldLayoutId id="2147483681" r:id="rId12"/>
  </p:sldLayoutIdLst>
  <p:transition>
    <p:fade/>
  </p:transition>
  <p:hf hdr="0" dt="0"/>
  <p:txStyles>
    <p:titleStyle>
      <a:lvl1pPr algn="l" rtl="0" eaLnBrk="1" fontAlgn="base" hangingPunct="1">
        <a:lnSpc>
          <a:spcPct val="90000"/>
        </a:lnSpc>
        <a:spcBef>
          <a:spcPct val="0"/>
        </a:spcBef>
        <a:spcAft>
          <a:spcPct val="0"/>
        </a:spcAft>
        <a:defRPr sz="2400" b="0" kern="1200" cap="none" baseline="0">
          <a:solidFill>
            <a:schemeClr val="tx2"/>
          </a:solidFill>
          <a:latin typeface="Franklin Gothic Medium" panose="020B0603020102020204" pitchFamily="34" charset="0"/>
          <a:ea typeface="ＭＳ Ｐゴシック" charset="0"/>
          <a:cs typeface="Franklin Gothic Medium" panose="020B0603020102020204" pitchFamily="34" charset="0"/>
        </a:defRPr>
      </a:lvl1pPr>
      <a:lvl2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9pPr>
    </p:titleStyle>
    <p:bodyStyle>
      <a:lvl1pPr algn="l" rtl="0" eaLnBrk="1" fontAlgn="base" hangingPunct="1">
        <a:lnSpc>
          <a:spcPct val="110000"/>
        </a:lnSpc>
        <a:spcBef>
          <a:spcPct val="0"/>
        </a:spcBef>
        <a:spcAft>
          <a:spcPts val="1200"/>
        </a:spcAft>
        <a:buFont typeface="Arial" charset="0"/>
        <a:tabLst>
          <a:tab pos="180975" algn="l"/>
          <a:tab pos="361950" algn="l"/>
        </a:tabLst>
        <a:defRPr sz="1600" kern="1200">
          <a:solidFill>
            <a:schemeClr val="tx2"/>
          </a:solidFill>
          <a:latin typeface="+mn-lt"/>
          <a:ea typeface="ＭＳ Ｐゴシック" charset="0"/>
          <a:cs typeface="ＭＳ Ｐゴシック" charset="0"/>
        </a:defRPr>
      </a:lvl1pPr>
      <a:lvl2pPr marL="361950" indent="-180975" algn="l" rtl="0" eaLnBrk="1" fontAlgn="base" hangingPunct="1">
        <a:spcBef>
          <a:spcPts val="300"/>
        </a:spcBef>
        <a:spcAft>
          <a:spcPct val="0"/>
        </a:spcAft>
        <a:buFont typeface="Wingdings" charset="0"/>
        <a:buChar char="§"/>
        <a:defRPr sz="1400" kern="1200">
          <a:solidFill>
            <a:schemeClr val="tx2"/>
          </a:solidFill>
          <a:latin typeface="+mn-lt"/>
          <a:ea typeface="ＭＳ Ｐゴシック" charset="0"/>
          <a:cs typeface="+mn-cs"/>
        </a:defRPr>
      </a:lvl2pPr>
      <a:lvl3pPr marL="542925" indent="-180975" algn="l" rtl="0" eaLnBrk="1" fontAlgn="base" hangingPunct="1">
        <a:spcBef>
          <a:spcPts val="300"/>
        </a:spcBef>
        <a:spcAft>
          <a:spcPct val="0"/>
        </a:spcAft>
        <a:buFont typeface="Wingdings" charset="0"/>
        <a:buChar char="§"/>
        <a:defRPr sz="1400" kern="1200">
          <a:solidFill>
            <a:schemeClr val="tx2"/>
          </a:solidFill>
          <a:latin typeface="+mn-lt"/>
          <a:ea typeface="ＭＳ Ｐゴシック" charset="0"/>
          <a:cs typeface="+mn-cs"/>
        </a:defRPr>
      </a:lvl3pPr>
      <a:lvl4pPr marL="714375" indent="-171450" algn="l" rtl="0" eaLnBrk="1" fontAlgn="base" hangingPunct="1">
        <a:spcBef>
          <a:spcPts val="300"/>
        </a:spcBef>
        <a:spcAft>
          <a:spcPct val="0"/>
        </a:spcAft>
        <a:buFont typeface="Wingdings" charset="0"/>
        <a:buChar char="§"/>
        <a:defRPr sz="1400" kern="1200">
          <a:solidFill>
            <a:schemeClr val="tx2"/>
          </a:solidFill>
          <a:latin typeface="+mn-lt"/>
          <a:ea typeface="ＭＳ Ｐゴシック" charset="0"/>
          <a:cs typeface="+mn-cs"/>
        </a:defRPr>
      </a:lvl4pPr>
      <a:lvl5pPr marL="895350" indent="-180975" algn="l" rtl="0" eaLnBrk="1" fontAlgn="base" hangingPunct="1">
        <a:spcBef>
          <a:spcPts val="300"/>
        </a:spcBef>
        <a:spcAft>
          <a:spcPct val="0"/>
        </a:spcAft>
        <a:buFont typeface="Wingdings" charset="0"/>
        <a:buChar char="§"/>
        <a:defRPr sz="1400" kern="1200">
          <a:solidFill>
            <a:schemeClr val="tx2"/>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2" y="3667649"/>
            <a:ext cx="7699372" cy="1666482"/>
          </a:xfrm>
        </p:spPr>
        <p:txBody>
          <a:bodyPr/>
          <a:lstStyle/>
          <a:p>
            <a:r>
              <a:rPr lang="de-DE" dirty="0"/>
              <a:t>Events-</a:t>
            </a:r>
            <a:r>
              <a:rPr lang="de-DE" dirty="0" err="1"/>
              <a:t>to</a:t>
            </a:r>
            <a:r>
              <a:rPr lang="de-DE" dirty="0"/>
              <a:t>-</a:t>
            </a:r>
            <a:r>
              <a:rPr lang="de-DE" dirty="0" err="1"/>
              <a:t>go</a:t>
            </a:r>
            <a:br>
              <a:rPr lang="de-DE" dirty="0"/>
            </a:br>
            <a:r>
              <a:rPr lang="de-DE" dirty="0"/>
              <a:t>Enterprise Service Development</a:t>
            </a:r>
            <a:br>
              <a:rPr lang="de-DE" dirty="0"/>
            </a:br>
            <a:r>
              <a:rPr lang="de-DE" dirty="0"/>
              <a:t>https://github.com/RomanoLu/events-to-go</a:t>
            </a:r>
          </a:p>
        </p:txBody>
      </p:sp>
      <p:sp>
        <p:nvSpPr>
          <p:cNvPr id="4" name="Textplatzhalter 3"/>
          <p:cNvSpPr>
            <a:spLocks noGrp="1"/>
          </p:cNvSpPr>
          <p:nvPr>
            <p:ph type="body" sz="quarter" idx="12"/>
          </p:nvPr>
        </p:nvSpPr>
        <p:spPr/>
        <p:txBody>
          <a:bodyPr/>
          <a:lstStyle/>
          <a:p>
            <a:r>
              <a:rPr lang="de-DE" dirty="0"/>
              <a:t>Luca Romano, 764398</a:t>
            </a:r>
          </a:p>
        </p:txBody>
      </p:sp>
    </p:spTree>
    <p:extLst>
      <p:ext uri="{BB962C8B-B14F-4D97-AF65-F5344CB8AC3E}">
        <p14:creationId xmlns:p14="http://schemas.microsoft.com/office/powerpoint/2010/main" val="38672750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1CAE0974-2788-8A71-656A-4DC2C09B61B6}"/>
              </a:ext>
            </a:extLst>
          </p:cNvPr>
          <p:cNvSpPr/>
          <p:nvPr/>
        </p:nvSpPr>
        <p:spPr bwMode="gray">
          <a:xfrm>
            <a:off x="6286580" y="2271682"/>
            <a:ext cx="4208989" cy="277867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de-DE" sz="2800" dirty="0">
                <a:solidFill>
                  <a:schemeClr val="tx1"/>
                </a:solidFill>
              </a:rPr>
              <a:t>Events-Go</a:t>
            </a:r>
          </a:p>
        </p:txBody>
      </p:sp>
      <p:sp>
        <p:nvSpPr>
          <p:cNvPr id="2" name="Titel 1">
            <a:extLst>
              <a:ext uri="{FF2B5EF4-FFF2-40B4-BE49-F238E27FC236}">
                <a16:creationId xmlns:a16="http://schemas.microsoft.com/office/drawing/2014/main" id="{E8B5F797-409E-BC42-17A7-A53E0A3108C3}"/>
              </a:ext>
            </a:extLst>
          </p:cNvPr>
          <p:cNvSpPr>
            <a:spLocks noGrp="1"/>
          </p:cNvSpPr>
          <p:nvPr>
            <p:ph type="title"/>
          </p:nvPr>
        </p:nvSpPr>
        <p:spPr/>
        <p:txBody>
          <a:bodyPr/>
          <a:lstStyle/>
          <a:p>
            <a:r>
              <a:rPr lang="de-DE" dirty="0">
                <a:solidFill>
                  <a:schemeClr val="tx1"/>
                </a:solidFill>
              </a:rPr>
              <a:t>JSON Web Token</a:t>
            </a:r>
            <a:br>
              <a:rPr lang="de-DE" dirty="0">
                <a:solidFill>
                  <a:schemeClr val="tx1"/>
                </a:solidFill>
              </a:rPr>
            </a:br>
            <a:r>
              <a:rPr lang="de-DE" dirty="0"/>
              <a:t>JWT</a:t>
            </a:r>
          </a:p>
        </p:txBody>
      </p:sp>
      <p:sp>
        <p:nvSpPr>
          <p:cNvPr id="3" name="Inhaltsplatzhalter 2">
            <a:extLst>
              <a:ext uri="{FF2B5EF4-FFF2-40B4-BE49-F238E27FC236}">
                <a16:creationId xmlns:a16="http://schemas.microsoft.com/office/drawing/2014/main" id="{90A6CF43-5CA0-E26A-C5D8-0CA016496465}"/>
              </a:ext>
            </a:extLst>
          </p:cNvPr>
          <p:cNvSpPr>
            <a:spLocks noGrp="1"/>
          </p:cNvSpPr>
          <p:nvPr>
            <p:ph idx="1"/>
          </p:nvPr>
        </p:nvSpPr>
        <p:spPr/>
        <p:txBody>
          <a:bodyPr/>
          <a:lstStyle/>
          <a:p>
            <a:r>
              <a:rPr lang="en-US" sz="2000" dirty="0">
                <a:solidFill>
                  <a:schemeClr val="tx1"/>
                </a:solidFill>
              </a:rPr>
              <a:t>“JSON Web Tokens are an open, industry standard RFC 7519 method for representing claims securely between two parties.”</a:t>
            </a:r>
          </a:p>
          <a:p>
            <a:endParaRPr lang="en-US" sz="2000" dirty="0">
              <a:solidFill>
                <a:schemeClr val="tx1"/>
              </a:solidFill>
            </a:endParaRPr>
          </a:p>
          <a:p>
            <a:endParaRPr lang="de-DE" sz="2000" dirty="0">
              <a:solidFill>
                <a:schemeClr val="tx1"/>
              </a:solidFill>
            </a:endParaRPr>
          </a:p>
        </p:txBody>
      </p:sp>
      <p:sp>
        <p:nvSpPr>
          <p:cNvPr id="4" name="Fußzeilenplatzhalter 3">
            <a:extLst>
              <a:ext uri="{FF2B5EF4-FFF2-40B4-BE49-F238E27FC236}">
                <a16:creationId xmlns:a16="http://schemas.microsoft.com/office/drawing/2014/main" id="{341B2754-7ECF-9293-7517-14A445F4376A}"/>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F9EBAE47-C72E-CCFD-AD63-7AA246FBBE66}"/>
              </a:ext>
            </a:extLst>
          </p:cNvPr>
          <p:cNvSpPr>
            <a:spLocks noGrp="1"/>
          </p:cNvSpPr>
          <p:nvPr>
            <p:ph type="sldNum" sz="quarter" idx="11"/>
          </p:nvPr>
        </p:nvSpPr>
        <p:spPr/>
        <p:txBody>
          <a:bodyPr/>
          <a:lstStyle/>
          <a:p>
            <a:fld id="{37F6B2DB-F8F3-430A-8621-6D32EE6DD0F8}" type="slidenum">
              <a:rPr lang="de-DE" smtClean="0"/>
              <a:pPr/>
              <a:t>10</a:t>
            </a:fld>
            <a:endParaRPr lang="de-DE" dirty="0"/>
          </a:p>
        </p:txBody>
      </p:sp>
      <p:pic>
        <p:nvPicPr>
          <p:cNvPr id="6" name="Picture 2">
            <a:extLst>
              <a:ext uri="{FF2B5EF4-FFF2-40B4-BE49-F238E27FC236}">
                <a16:creationId xmlns:a16="http://schemas.microsoft.com/office/drawing/2014/main" id="{6F2867CE-09BC-7E4D-AFCA-5FBE05240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47" y="2382282"/>
            <a:ext cx="2618575" cy="26185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JWT Auth – WordPress JSON Web Token Authentication – WordPress-Plugin |  WordPress.org Deutsch">
            <a:extLst>
              <a:ext uri="{FF2B5EF4-FFF2-40B4-BE49-F238E27FC236}">
                <a16:creationId xmlns:a16="http://schemas.microsoft.com/office/drawing/2014/main" id="{C7231153-607E-4CA4-F710-9CF3A6669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549" y="2792954"/>
            <a:ext cx="1609625" cy="16096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lang productivity hack part 2: IDE plugins : r/golang">
            <a:extLst>
              <a:ext uri="{FF2B5EF4-FFF2-40B4-BE49-F238E27FC236}">
                <a16:creationId xmlns:a16="http://schemas.microsoft.com/office/drawing/2014/main" id="{51116300-00DE-0470-81FE-2CEAB7B91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807" y="3066195"/>
            <a:ext cx="1230583" cy="69412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Gerade Verbindung mit Pfeil 8">
            <a:extLst>
              <a:ext uri="{FF2B5EF4-FFF2-40B4-BE49-F238E27FC236}">
                <a16:creationId xmlns:a16="http://schemas.microsoft.com/office/drawing/2014/main" id="{4AC2D5C1-A332-8118-5DAC-F54D017212DF}"/>
              </a:ext>
            </a:extLst>
          </p:cNvPr>
          <p:cNvCxnSpPr>
            <a:cxnSpLocks/>
          </p:cNvCxnSpPr>
          <p:nvPr/>
        </p:nvCxnSpPr>
        <p:spPr>
          <a:xfrm>
            <a:off x="2587557" y="2626859"/>
            <a:ext cx="3589293" cy="375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989441ED-6B2D-E2D4-86B6-5479F5C9C7A6}"/>
              </a:ext>
            </a:extLst>
          </p:cNvPr>
          <p:cNvSpPr txBox="1"/>
          <p:nvPr/>
        </p:nvSpPr>
        <p:spPr>
          <a:xfrm rot="405342">
            <a:off x="3343291" y="2488370"/>
            <a:ext cx="1755543" cy="307777"/>
          </a:xfrm>
          <a:prstGeom prst="rect">
            <a:avLst/>
          </a:prstGeom>
          <a:noFill/>
        </p:spPr>
        <p:txBody>
          <a:bodyPr wrap="square" rtlCol="0">
            <a:spAutoFit/>
          </a:bodyPr>
          <a:lstStyle/>
          <a:p>
            <a:r>
              <a:rPr lang="de-DE" sz="1400" dirty="0"/>
              <a:t>Request (Login)</a:t>
            </a:r>
          </a:p>
        </p:txBody>
      </p:sp>
      <p:cxnSp>
        <p:nvCxnSpPr>
          <p:cNvPr id="13" name="Gerade Verbindung mit Pfeil 12">
            <a:extLst>
              <a:ext uri="{FF2B5EF4-FFF2-40B4-BE49-F238E27FC236}">
                <a16:creationId xmlns:a16="http://schemas.microsoft.com/office/drawing/2014/main" id="{3EF73A8F-A518-C707-5752-6F9546C06DF2}"/>
              </a:ext>
            </a:extLst>
          </p:cNvPr>
          <p:cNvCxnSpPr>
            <a:cxnSpLocks/>
          </p:cNvCxnSpPr>
          <p:nvPr/>
        </p:nvCxnSpPr>
        <p:spPr>
          <a:xfrm flipH="1">
            <a:off x="2480267" y="3124965"/>
            <a:ext cx="3696583" cy="244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8FAEEB13-E206-9FBC-B818-387CD17BE39C}"/>
              </a:ext>
            </a:extLst>
          </p:cNvPr>
          <p:cNvSpPr txBox="1"/>
          <p:nvPr/>
        </p:nvSpPr>
        <p:spPr>
          <a:xfrm rot="21270045">
            <a:off x="3747227" y="3253265"/>
            <a:ext cx="1331964" cy="307777"/>
          </a:xfrm>
          <a:prstGeom prst="rect">
            <a:avLst/>
          </a:prstGeom>
          <a:noFill/>
        </p:spPr>
        <p:txBody>
          <a:bodyPr wrap="square" rtlCol="0">
            <a:spAutoFit/>
          </a:bodyPr>
          <a:lstStyle/>
          <a:p>
            <a:r>
              <a:rPr lang="de-DE" sz="1400" dirty="0"/>
              <a:t>Token</a:t>
            </a:r>
            <a:endParaRPr lang="de-DE" sz="1200" dirty="0"/>
          </a:p>
        </p:txBody>
      </p:sp>
      <p:cxnSp>
        <p:nvCxnSpPr>
          <p:cNvPr id="22" name="Gerade Verbindung mit Pfeil 21">
            <a:extLst>
              <a:ext uri="{FF2B5EF4-FFF2-40B4-BE49-F238E27FC236}">
                <a16:creationId xmlns:a16="http://schemas.microsoft.com/office/drawing/2014/main" id="{2B4DD6DD-745E-D927-53B2-856F291DCCF6}"/>
              </a:ext>
            </a:extLst>
          </p:cNvPr>
          <p:cNvCxnSpPr>
            <a:cxnSpLocks/>
          </p:cNvCxnSpPr>
          <p:nvPr/>
        </p:nvCxnSpPr>
        <p:spPr>
          <a:xfrm flipV="1">
            <a:off x="2587557" y="4065600"/>
            <a:ext cx="3699023" cy="1846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26" name="Picture 6" descr="Code Symbol in Tabler icons">
            <a:extLst>
              <a:ext uri="{FF2B5EF4-FFF2-40B4-BE49-F238E27FC236}">
                <a16:creationId xmlns:a16="http://schemas.microsoft.com/office/drawing/2014/main" id="{7B16BED0-819D-5D1E-093E-6FA4BBE168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5243" y="3760321"/>
            <a:ext cx="573551" cy="573551"/>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a:extLst>
              <a:ext uri="{FF2B5EF4-FFF2-40B4-BE49-F238E27FC236}">
                <a16:creationId xmlns:a16="http://schemas.microsoft.com/office/drawing/2014/main" id="{0DFEAC02-4701-A093-167A-238D5A8966DF}"/>
              </a:ext>
            </a:extLst>
          </p:cNvPr>
          <p:cNvSpPr txBox="1"/>
          <p:nvPr/>
        </p:nvSpPr>
        <p:spPr>
          <a:xfrm>
            <a:off x="3740272" y="4140969"/>
            <a:ext cx="1442801" cy="523220"/>
          </a:xfrm>
          <a:prstGeom prst="rect">
            <a:avLst/>
          </a:prstGeom>
          <a:noFill/>
        </p:spPr>
        <p:txBody>
          <a:bodyPr wrap="square" rtlCol="0">
            <a:spAutoFit/>
          </a:bodyPr>
          <a:lstStyle/>
          <a:p>
            <a:r>
              <a:rPr lang="de-DE" sz="1400" dirty="0"/>
              <a:t>Data Exchange </a:t>
            </a:r>
            <a:r>
              <a:rPr lang="de-DE" sz="1400" dirty="0" err="1"/>
              <a:t>with</a:t>
            </a:r>
            <a:r>
              <a:rPr lang="de-DE" sz="1400" dirty="0"/>
              <a:t> valid Token</a:t>
            </a:r>
          </a:p>
        </p:txBody>
      </p:sp>
    </p:spTree>
    <p:extLst>
      <p:ext uri="{BB962C8B-B14F-4D97-AF65-F5344CB8AC3E}">
        <p14:creationId xmlns:p14="http://schemas.microsoft.com/office/powerpoint/2010/main" val="4005859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AF9B8-EFC2-0522-616B-547535876BCE}"/>
              </a:ext>
            </a:extLst>
          </p:cNvPr>
          <p:cNvSpPr>
            <a:spLocks noGrp="1"/>
          </p:cNvSpPr>
          <p:nvPr>
            <p:ph type="title"/>
          </p:nvPr>
        </p:nvSpPr>
        <p:spPr/>
        <p:txBody>
          <a:bodyPr/>
          <a:lstStyle/>
          <a:p>
            <a:r>
              <a:rPr lang="de-DE" dirty="0">
                <a:solidFill>
                  <a:schemeClr val="tx1"/>
                </a:solidFill>
              </a:rPr>
              <a:t>Auth</a:t>
            </a:r>
            <a:r>
              <a:rPr lang="de-DE" dirty="0"/>
              <a:t> </a:t>
            </a:r>
            <a:br>
              <a:rPr lang="de-DE" dirty="0"/>
            </a:br>
            <a:r>
              <a:rPr lang="de-DE" dirty="0" err="1"/>
              <a:t>based</a:t>
            </a:r>
            <a:r>
              <a:rPr lang="de-DE" dirty="0"/>
              <a:t> on JTW</a:t>
            </a:r>
          </a:p>
        </p:txBody>
      </p:sp>
      <p:sp>
        <p:nvSpPr>
          <p:cNvPr id="3" name="Inhaltsplatzhalter 2">
            <a:extLst>
              <a:ext uri="{FF2B5EF4-FFF2-40B4-BE49-F238E27FC236}">
                <a16:creationId xmlns:a16="http://schemas.microsoft.com/office/drawing/2014/main" id="{E133646A-D6EE-9B2C-2728-7E6FDCAA29B0}"/>
              </a:ext>
            </a:extLst>
          </p:cNvPr>
          <p:cNvSpPr>
            <a:spLocks noGrp="1"/>
          </p:cNvSpPr>
          <p:nvPr>
            <p:ph idx="1"/>
          </p:nvPr>
        </p:nvSpPr>
        <p:spPr>
          <a:xfrm>
            <a:off x="2362280" y="2001225"/>
            <a:ext cx="8344755" cy="685809"/>
          </a:xfrm>
        </p:spPr>
        <p:txBody>
          <a:bodyPr/>
          <a:lstStyle/>
          <a:p>
            <a:r>
              <a:rPr lang="de-DE" sz="2000" b="1" dirty="0">
                <a:solidFill>
                  <a:schemeClr val="tx1"/>
                </a:solidFill>
              </a:rPr>
              <a:t>Problem:</a:t>
            </a:r>
          </a:p>
          <a:p>
            <a:r>
              <a:rPr lang="de-DE" sz="1800" dirty="0">
                <a:solidFill>
                  <a:schemeClr val="tx1"/>
                </a:solidFill>
              </a:rPr>
              <a:t>Jeder Nutzer des Services kann sowohl </a:t>
            </a:r>
            <a:r>
              <a:rPr lang="de-DE" sz="1800" dirty="0" err="1">
                <a:solidFill>
                  <a:schemeClr val="tx1"/>
                </a:solidFill>
              </a:rPr>
              <a:t>Participant</a:t>
            </a:r>
            <a:r>
              <a:rPr lang="de-DE" sz="1800" dirty="0">
                <a:solidFill>
                  <a:schemeClr val="tx1"/>
                </a:solidFill>
              </a:rPr>
              <a:t> als auch Host eines Events sein</a:t>
            </a:r>
          </a:p>
          <a:p>
            <a:endParaRPr lang="de-DE" sz="1800" dirty="0">
              <a:solidFill>
                <a:schemeClr val="tx1"/>
              </a:solidFill>
            </a:endParaRPr>
          </a:p>
        </p:txBody>
      </p:sp>
      <p:sp>
        <p:nvSpPr>
          <p:cNvPr id="4" name="Fußzeilenplatzhalter 3">
            <a:extLst>
              <a:ext uri="{FF2B5EF4-FFF2-40B4-BE49-F238E27FC236}">
                <a16:creationId xmlns:a16="http://schemas.microsoft.com/office/drawing/2014/main" id="{37DED344-C39A-6B7F-ABE5-08D20E9A0CE1}"/>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EE402C70-56E8-DF6D-C188-3382B3BC0564}"/>
              </a:ext>
            </a:extLst>
          </p:cNvPr>
          <p:cNvSpPr>
            <a:spLocks noGrp="1"/>
          </p:cNvSpPr>
          <p:nvPr>
            <p:ph type="sldNum" sz="quarter" idx="11"/>
          </p:nvPr>
        </p:nvSpPr>
        <p:spPr/>
        <p:txBody>
          <a:bodyPr/>
          <a:lstStyle/>
          <a:p>
            <a:fld id="{37F6B2DB-F8F3-430A-8621-6D32EE6DD0F8}" type="slidenum">
              <a:rPr lang="de-DE" smtClean="0"/>
              <a:pPr/>
              <a:t>11</a:t>
            </a:fld>
            <a:endParaRPr lang="de-DE" dirty="0"/>
          </a:p>
        </p:txBody>
      </p:sp>
      <p:pic>
        <p:nvPicPr>
          <p:cNvPr id="6148" name="Picture 4" descr="Problem - Kostenlose menschen Icons">
            <a:extLst>
              <a:ext uri="{FF2B5EF4-FFF2-40B4-BE49-F238E27FC236}">
                <a16:creationId xmlns:a16="http://schemas.microsoft.com/office/drawing/2014/main" id="{30F724A6-7CA5-1F02-4EEC-ECBFFE512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58" y="1215653"/>
            <a:ext cx="1814286" cy="181428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Lösung - Kostenlose marketing Icons">
            <a:extLst>
              <a:ext uri="{FF2B5EF4-FFF2-40B4-BE49-F238E27FC236}">
                <a16:creationId xmlns:a16="http://schemas.microsoft.com/office/drawing/2014/main" id="{E2441955-6FDD-193B-6822-A40E04C3B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2705" y="3688133"/>
            <a:ext cx="1435432" cy="1435432"/>
          </a:xfrm>
          <a:prstGeom prst="rect">
            <a:avLst/>
          </a:prstGeom>
          <a:noFill/>
          <a:extLst>
            <a:ext uri="{909E8E84-426E-40DD-AFC4-6F175D3DCCD1}">
              <a14:hiddenFill xmlns:a14="http://schemas.microsoft.com/office/drawing/2010/main">
                <a:solidFill>
                  <a:srgbClr val="FFFFFF"/>
                </a:solidFill>
              </a14:hiddenFill>
            </a:ext>
          </a:extLst>
        </p:spPr>
      </p:pic>
      <p:sp>
        <p:nvSpPr>
          <p:cNvPr id="9" name="Inhaltsplatzhalter 2">
            <a:extLst>
              <a:ext uri="{FF2B5EF4-FFF2-40B4-BE49-F238E27FC236}">
                <a16:creationId xmlns:a16="http://schemas.microsoft.com/office/drawing/2014/main" id="{B1BBDF3F-4BA8-6176-C810-DA016F72F131}"/>
              </a:ext>
            </a:extLst>
          </p:cNvPr>
          <p:cNvSpPr txBox="1">
            <a:spLocks/>
          </p:cNvSpPr>
          <p:nvPr/>
        </p:nvSpPr>
        <p:spPr bwMode="gray">
          <a:xfrm>
            <a:off x="1173863" y="3953685"/>
            <a:ext cx="8344755" cy="106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ct val="0"/>
              </a:spcBef>
              <a:spcAft>
                <a:spcPts val="600"/>
              </a:spcAft>
              <a:buFont typeface="Arial" charset="0"/>
              <a:tabLst>
                <a:tab pos="180975" algn="l"/>
                <a:tab pos="361950" algn="l"/>
              </a:tabLst>
              <a:defRPr sz="1600" kern="1200">
                <a:solidFill>
                  <a:schemeClr val="tx2"/>
                </a:solidFill>
                <a:latin typeface="+mn-lt"/>
                <a:ea typeface="ＭＳ Ｐゴシック" charset="0"/>
                <a:cs typeface="ＭＳ Ｐゴシック" charset="0"/>
              </a:defRPr>
            </a:lvl1pPr>
            <a:lvl2pPr marL="3619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2pPr>
            <a:lvl3pPr marL="542925"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3pPr>
            <a:lvl4pPr marL="714375" indent="-171450"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4pPr>
            <a:lvl5pPr marL="8953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000" b="1" dirty="0">
                <a:solidFill>
                  <a:schemeClr val="tx1"/>
                </a:solidFill>
              </a:rPr>
              <a:t>Lösung:</a:t>
            </a:r>
          </a:p>
          <a:p>
            <a:r>
              <a:rPr lang="de-DE" sz="1800" dirty="0">
                <a:solidFill>
                  <a:schemeClr val="tx1"/>
                </a:solidFill>
              </a:rPr>
              <a:t>Der JWT wird auf Grundlage der User Info generiert und rückschlüssig kann man die Rolle eines Users so identifizieren</a:t>
            </a:r>
          </a:p>
          <a:p>
            <a:endParaRPr lang="de-DE" sz="1800" dirty="0">
              <a:solidFill>
                <a:schemeClr val="tx1"/>
              </a:solidFill>
            </a:endParaRPr>
          </a:p>
        </p:txBody>
      </p:sp>
    </p:spTree>
    <p:extLst>
      <p:ext uri="{BB962C8B-B14F-4D97-AF65-F5344CB8AC3E}">
        <p14:creationId xmlns:p14="http://schemas.microsoft.com/office/powerpoint/2010/main" val="3963653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6BFCCB-1D5A-1369-569C-7E8AB7BA46C2}"/>
              </a:ext>
            </a:extLst>
          </p:cNvPr>
          <p:cNvSpPr>
            <a:spLocks noGrp="1"/>
          </p:cNvSpPr>
          <p:nvPr>
            <p:ph type="title"/>
          </p:nvPr>
        </p:nvSpPr>
        <p:spPr/>
        <p:txBody>
          <a:bodyPr/>
          <a:lstStyle/>
          <a:p>
            <a:r>
              <a:rPr lang="de-DE" dirty="0">
                <a:solidFill>
                  <a:schemeClr val="tx1"/>
                </a:solidFill>
              </a:rPr>
              <a:t>Auth</a:t>
            </a:r>
            <a:r>
              <a:rPr lang="de-DE" dirty="0"/>
              <a:t> </a:t>
            </a:r>
            <a:br>
              <a:rPr lang="de-DE" dirty="0"/>
            </a:br>
            <a:r>
              <a:rPr lang="de-DE" dirty="0" err="1"/>
              <a:t>based</a:t>
            </a:r>
            <a:r>
              <a:rPr lang="de-DE" dirty="0"/>
              <a:t> on JTW</a:t>
            </a:r>
          </a:p>
        </p:txBody>
      </p:sp>
      <p:sp>
        <p:nvSpPr>
          <p:cNvPr id="3" name="Inhaltsplatzhalter 2">
            <a:extLst>
              <a:ext uri="{FF2B5EF4-FFF2-40B4-BE49-F238E27FC236}">
                <a16:creationId xmlns:a16="http://schemas.microsoft.com/office/drawing/2014/main" id="{8B98DC37-5382-410B-0DF7-9834E49071E6}"/>
              </a:ext>
            </a:extLst>
          </p:cNvPr>
          <p:cNvSpPr>
            <a:spLocks noGrp="1"/>
          </p:cNvSpPr>
          <p:nvPr>
            <p:ph idx="1"/>
          </p:nvPr>
        </p:nvSpPr>
        <p:spPr>
          <a:xfrm>
            <a:off x="2360887" y="3324266"/>
            <a:ext cx="6715902" cy="526478"/>
          </a:xfrm>
        </p:spPr>
        <p:txBody>
          <a:bodyPr/>
          <a:lstStyle/>
          <a:p>
            <a:r>
              <a:rPr lang="de-DE" sz="2000" dirty="0">
                <a:solidFill>
                  <a:schemeClr val="tx1"/>
                </a:solidFill>
              </a:rPr>
              <a:t>2. Dieses Event beinhaltet Informationen über den Host</a:t>
            </a:r>
          </a:p>
          <a:p>
            <a:pPr marL="285750" indent="-285750">
              <a:buFont typeface="Arial" panose="020B0604020202020204" pitchFamily="34" charset="0"/>
              <a:buChar char="•"/>
            </a:pPr>
            <a:endParaRPr lang="de-DE" dirty="0"/>
          </a:p>
        </p:txBody>
      </p:sp>
      <p:sp>
        <p:nvSpPr>
          <p:cNvPr id="4" name="Fußzeilenplatzhalter 3">
            <a:extLst>
              <a:ext uri="{FF2B5EF4-FFF2-40B4-BE49-F238E27FC236}">
                <a16:creationId xmlns:a16="http://schemas.microsoft.com/office/drawing/2014/main" id="{A3579B15-6FBB-CD2C-1799-E5B9813321EE}"/>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26718E81-0E32-230B-916B-58B141B2F096}"/>
              </a:ext>
            </a:extLst>
          </p:cNvPr>
          <p:cNvSpPr>
            <a:spLocks noGrp="1"/>
          </p:cNvSpPr>
          <p:nvPr>
            <p:ph type="sldNum" sz="quarter" idx="11"/>
          </p:nvPr>
        </p:nvSpPr>
        <p:spPr/>
        <p:txBody>
          <a:bodyPr/>
          <a:lstStyle/>
          <a:p>
            <a:fld id="{37F6B2DB-F8F3-430A-8621-6D32EE6DD0F8}" type="slidenum">
              <a:rPr lang="de-DE" smtClean="0"/>
              <a:pPr/>
              <a:t>12</a:t>
            </a:fld>
            <a:endParaRPr lang="de-DE" dirty="0"/>
          </a:p>
        </p:txBody>
      </p:sp>
      <p:pic>
        <p:nvPicPr>
          <p:cNvPr id="7170" name="Picture 2" descr="Role - Free user icons">
            <a:extLst>
              <a:ext uri="{FF2B5EF4-FFF2-40B4-BE49-F238E27FC236}">
                <a16:creationId xmlns:a16="http://schemas.microsoft.com/office/drawing/2014/main" id="{AB877618-3CED-E93D-4E9D-08A7E39B9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56" y="1510523"/>
            <a:ext cx="999333" cy="9993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vent, information, date, day, details, info, sequence icon - Download on  Iconfinder">
            <a:extLst>
              <a:ext uri="{FF2B5EF4-FFF2-40B4-BE49-F238E27FC236}">
                <a16:creationId xmlns:a16="http://schemas.microsoft.com/office/drawing/2014/main" id="{222B3F04-D1F6-8ABE-8379-7E5EBD436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590" y="2962271"/>
            <a:ext cx="999333" cy="99933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Private Access Tokens: eliminating CAPTCHAs on iPhones and Macs with open  standards">
            <a:extLst>
              <a:ext uri="{FF2B5EF4-FFF2-40B4-BE49-F238E27FC236}">
                <a16:creationId xmlns:a16="http://schemas.microsoft.com/office/drawing/2014/main" id="{5DB6E1E9-0218-11B2-2914-11AE86674F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890" r="17083"/>
          <a:stretch/>
        </p:blipFill>
        <p:spPr bwMode="auto">
          <a:xfrm>
            <a:off x="1532579" y="4402431"/>
            <a:ext cx="1504688" cy="1244202"/>
          </a:xfrm>
          <a:prstGeom prst="rect">
            <a:avLst/>
          </a:prstGeom>
          <a:noFill/>
          <a:extLst>
            <a:ext uri="{909E8E84-426E-40DD-AFC4-6F175D3DCCD1}">
              <a14:hiddenFill xmlns:a14="http://schemas.microsoft.com/office/drawing/2010/main">
                <a:solidFill>
                  <a:srgbClr val="FFFFFF"/>
                </a:solidFill>
              </a14:hiddenFill>
            </a:ext>
          </a:extLst>
        </p:spPr>
      </p:pic>
      <p:sp>
        <p:nvSpPr>
          <p:cNvPr id="10" name="Inhaltsplatzhalter 2">
            <a:extLst>
              <a:ext uri="{FF2B5EF4-FFF2-40B4-BE49-F238E27FC236}">
                <a16:creationId xmlns:a16="http://schemas.microsoft.com/office/drawing/2014/main" id="{020A5F07-68D5-2148-6E89-A914F0B8D96B}"/>
              </a:ext>
            </a:extLst>
          </p:cNvPr>
          <p:cNvSpPr txBox="1">
            <a:spLocks/>
          </p:cNvSpPr>
          <p:nvPr/>
        </p:nvSpPr>
        <p:spPr bwMode="gray">
          <a:xfrm>
            <a:off x="1931172" y="1812487"/>
            <a:ext cx="10831436" cy="488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ct val="0"/>
              </a:spcBef>
              <a:spcAft>
                <a:spcPts val="600"/>
              </a:spcAft>
              <a:buFont typeface="Arial" charset="0"/>
              <a:tabLst>
                <a:tab pos="180975" algn="l"/>
                <a:tab pos="361950" algn="l"/>
              </a:tabLst>
              <a:defRPr sz="1600" kern="1200">
                <a:solidFill>
                  <a:schemeClr val="tx2"/>
                </a:solidFill>
                <a:latin typeface="+mn-lt"/>
                <a:ea typeface="ＭＳ Ｐゴシック" charset="0"/>
                <a:cs typeface="ＭＳ Ｐゴシック" charset="0"/>
              </a:defRPr>
            </a:lvl1pPr>
            <a:lvl2pPr marL="3619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2pPr>
            <a:lvl3pPr marL="542925"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3pPr>
            <a:lvl4pPr marL="714375" indent="-171450"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4pPr>
            <a:lvl5pPr marL="8953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000" dirty="0">
                <a:solidFill>
                  <a:schemeClr val="tx1"/>
                </a:solidFill>
              </a:rPr>
              <a:t>1. </a:t>
            </a:r>
            <a:r>
              <a:rPr lang="de-DE" sz="2000" dirty="0" err="1">
                <a:solidFill>
                  <a:schemeClr val="tx1"/>
                </a:solidFill>
              </a:rPr>
              <a:t>Requests</a:t>
            </a:r>
            <a:r>
              <a:rPr lang="de-DE" sz="2000" dirty="0">
                <a:solidFill>
                  <a:schemeClr val="tx1"/>
                </a:solidFill>
              </a:rPr>
              <a:t> welche die Host Rolle erfordern beziehen sich immer auf ein Event</a:t>
            </a:r>
          </a:p>
        </p:txBody>
      </p:sp>
      <p:sp>
        <p:nvSpPr>
          <p:cNvPr id="11" name="Inhaltsplatzhalter 2">
            <a:extLst>
              <a:ext uri="{FF2B5EF4-FFF2-40B4-BE49-F238E27FC236}">
                <a16:creationId xmlns:a16="http://schemas.microsoft.com/office/drawing/2014/main" id="{CCEC709C-DEFC-662C-B22E-3C0E030085F1}"/>
              </a:ext>
            </a:extLst>
          </p:cNvPr>
          <p:cNvSpPr txBox="1">
            <a:spLocks/>
          </p:cNvSpPr>
          <p:nvPr/>
        </p:nvSpPr>
        <p:spPr bwMode="gray">
          <a:xfrm>
            <a:off x="3037267" y="4686846"/>
            <a:ext cx="9294658" cy="112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ct val="0"/>
              </a:spcBef>
              <a:spcAft>
                <a:spcPts val="600"/>
              </a:spcAft>
              <a:buFont typeface="Arial" charset="0"/>
              <a:tabLst>
                <a:tab pos="180975" algn="l"/>
                <a:tab pos="361950" algn="l"/>
              </a:tabLst>
              <a:defRPr sz="1600" kern="1200">
                <a:solidFill>
                  <a:schemeClr val="tx2"/>
                </a:solidFill>
                <a:latin typeface="+mn-lt"/>
                <a:ea typeface="ＭＳ Ｐゴシック" charset="0"/>
                <a:cs typeface="ＭＳ Ｐゴシック" charset="0"/>
              </a:defRPr>
            </a:lvl1pPr>
            <a:lvl2pPr marL="3619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2pPr>
            <a:lvl3pPr marL="542925"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3pPr>
            <a:lvl4pPr marL="714375" indent="-171450"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4pPr>
            <a:lvl5pPr marL="8953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2000" dirty="0">
                <a:solidFill>
                  <a:schemeClr val="tx1"/>
                </a:solidFill>
              </a:rPr>
              <a:t>3. Beim Call einer dieser Funktionen wird also zuerst der Token Validiert und hierbei kann sofort geprüft werden ob dieser Token zu dem Host des Events passt</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8641211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9B2FFA-9BB1-F378-0624-7C5B89003867}"/>
              </a:ext>
            </a:extLst>
          </p:cNvPr>
          <p:cNvSpPr>
            <a:spLocks noGrp="1"/>
          </p:cNvSpPr>
          <p:nvPr>
            <p:ph type="title"/>
          </p:nvPr>
        </p:nvSpPr>
        <p:spPr/>
        <p:txBody>
          <a:bodyPr/>
          <a:lstStyle/>
          <a:p>
            <a:r>
              <a:rPr lang="de-DE" dirty="0" err="1"/>
              <a:t>Coogle</a:t>
            </a:r>
            <a:r>
              <a:rPr lang="de-DE" dirty="0"/>
              <a:t> </a:t>
            </a:r>
            <a:r>
              <a:rPr lang="de-DE" dirty="0" err="1"/>
              <a:t>Calendar</a:t>
            </a:r>
            <a:r>
              <a:rPr lang="de-DE" dirty="0"/>
              <a:t> API</a:t>
            </a:r>
          </a:p>
        </p:txBody>
      </p:sp>
      <p:sp>
        <p:nvSpPr>
          <p:cNvPr id="4" name="Fußzeilenplatzhalter 3">
            <a:extLst>
              <a:ext uri="{FF2B5EF4-FFF2-40B4-BE49-F238E27FC236}">
                <a16:creationId xmlns:a16="http://schemas.microsoft.com/office/drawing/2014/main" id="{985B9D15-966C-0C58-0282-65ACC086A4A7}"/>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64EE6838-DFDF-46F8-5973-AC773E98A307}"/>
              </a:ext>
            </a:extLst>
          </p:cNvPr>
          <p:cNvSpPr>
            <a:spLocks noGrp="1"/>
          </p:cNvSpPr>
          <p:nvPr>
            <p:ph type="sldNum" sz="quarter" idx="11"/>
          </p:nvPr>
        </p:nvSpPr>
        <p:spPr/>
        <p:txBody>
          <a:bodyPr/>
          <a:lstStyle/>
          <a:p>
            <a:fld id="{37F6B2DB-F8F3-430A-8621-6D32EE6DD0F8}" type="slidenum">
              <a:rPr lang="de-DE" smtClean="0"/>
              <a:pPr/>
              <a:t>13</a:t>
            </a:fld>
            <a:endParaRPr lang="de-DE" dirty="0"/>
          </a:p>
        </p:txBody>
      </p:sp>
      <p:pic>
        <p:nvPicPr>
          <p:cNvPr id="8196" name="Picture 4" descr="Google Calendar Import | Drupal.org">
            <a:extLst>
              <a:ext uri="{FF2B5EF4-FFF2-40B4-BE49-F238E27FC236}">
                <a16:creationId xmlns:a16="http://schemas.microsoft.com/office/drawing/2014/main" id="{283C2658-AA57-B4AB-5562-9A6495F7C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23" y="1453137"/>
            <a:ext cx="4658536" cy="35118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a:extLst>
              <a:ext uri="{FF2B5EF4-FFF2-40B4-BE49-F238E27FC236}">
                <a16:creationId xmlns:a16="http://schemas.microsoft.com/office/drawing/2014/main" id="{E7360B9F-2F45-966E-C406-95BB2E0F8B11}"/>
              </a:ext>
            </a:extLst>
          </p:cNvPr>
          <p:cNvSpPr txBox="1"/>
          <p:nvPr/>
        </p:nvSpPr>
        <p:spPr>
          <a:xfrm>
            <a:off x="5121970" y="2274838"/>
            <a:ext cx="6096000" cy="2308324"/>
          </a:xfrm>
          <a:prstGeom prst="rect">
            <a:avLst/>
          </a:prstGeom>
          <a:noFill/>
        </p:spPr>
        <p:txBody>
          <a:bodyPr wrap="square">
            <a:spAutoFit/>
          </a:bodyPr>
          <a:lstStyle/>
          <a:p>
            <a:r>
              <a:rPr lang="de-DE" sz="2000" dirty="0">
                <a:latin typeface="+mn-lt"/>
              </a:rPr>
              <a:t>Anforderungen:</a:t>
            </a:r>
          </a:p>
          <a:p>
            <a:r>
              <a:rPr lang="de-DE" sz="2000" dirty="0">
                <a:latin typeface="+mn-lt"/>
              </a:rPr>
              <a:t>Google Client mit Google Auth Token</a:t>
            </a:r>
          </a:p>
          <a:p>
            <a:endParaRPr lang="de-DE" sz="2000" dirty="0">
              <a:latin typeface="+mn-lt"/>
            </a:endParaRPr>
          </a:p>
          <a:p>
            <a:endParaRPr lang="de-DE" sz="1400" b="1" dirty="0">
              <a:solidFill>
                <a:srgbClr val="569CD6"/>
              </a:solidFill>
              <a:effectLst/>
              <a:latin typeface="Consolas" panose="020B0609020204030204" pitchFamily="49" charset="0"/>
            </a:endParaRPr>
          </a:p>
          <a:p>
            <a:r>
              <a:rPr lang="de-DE" sz="1400" b="1" dirty="0">
                <a:solidFill>
                  <a:srgbClr val="569CD6"/>
                </a:solidFill>
                <a:effectLst/>
                <a:latin typeface="Consolas" panose="020B0609020204030204" pitchFamily="49" charset="0"/>
              </a:rPr>
              <a:t># Google </a:t>
            </a:r>
            <a:r>
              <a:rPr lang="de-DE" sz="1400" b="1" dirty="0" err="1">
                <a:solidFill>
                  <a:srgbClr val="569CD6"/>
                </a:solidFill>
                <a:effectLst/>
                <a:latin typeface="Consolas" panose="020B0609020204030204" pitchFamily="49" charset="0"/>
              </a:rPr>
              <a:t>Calender</a:t>
            </a:r>
            <a:r>
              <a:rPr lang="de-DE" sz="1400" b="1" dirty="0">
                <a:solidFill>
                  <a:srgbClr val="569CD6"/>
                </a:solidFill>
                <a:effectLst/>
                <a:latin typeface="Consolas" panose="020B0609020204030204" pitchFamily="49" charset="0"/>
              </a:rPr>
              <a:t> API</a:t>
            </a:r>
            <a:endParaRPr lang="de-DE" sz="1400" b="0" dirty="0">
              <a:solidFill>
                <a:srgbClr val="D4D4D4"/>
              </a:solidFill>
              <a:effectLst/>
              <a:latin typeface="Consolas" panose="020B0609020204030204" pitchFamily="49" charset="0"/>
            </a:endParaRPr>
          </a:p>
          <a:p>
            <a:r>
              <a:rPr lang="de-DE" sz="1400" b="0" dirty="0" err="1">
                <a:effectLst/>
                <a:latin typeface="Consolas" panose="020B0609020204030204" pitchFamily="49" charset="0"/>
              </a:rPr>
              <a:t>go</a:t>
            </a:r>
            <a:r>
              <a:rPr lang="de-DE" sz="1400" b="0" dirty="0">
                <a:effectLst/>
                <a:latin typeface="Consolas" panose="020B0609020204030204" pitchFamily="49" charset="0"/>
              </a:rPr>
              <a:t> </a:t>
            </a:r>
            <a:r>
              <a:rPr lang="de-DE" sz="1400" b="0" dirty="0" err="1">
                <a:effectLst/>
                <a:latin typeface="Consolas" panose="020B0609020204030204" pitchFamily="49" charset="0"/>
              </a:rPr>
              <a:t>get</a:t>
            </a:r>
            <a:r>
              <a:rPr lang="de-DE" sz="1400" b="0" dirty="0">
                <a:effectLst/>
                <a:latin typeface="Consolas" panose="020B0609020204030204" pitchFamily="49" charset="0"/>
              </a:rPr>
              <a:t> -u google.golang.org/</a:t>
            </a:r>
            <a:r>
              <a:rPr lang="de-DE" sz="1400" b="0" dirty="0" err="1">
                <a:effectLst/>
                <a:latin typeface="Consolas" panose="020B0609020204030204" pitchFamily="49" charset="0"/>
              </a:rPr>
              <a:t>api</a:t>
            </a:r>
            <a:r>
              <a:rPr lang="de-DE" sz="1400" b="0" dirty="0">
                <a:effectLst/>
                <a:latin typeface="Consolas" panose="020B0609020204030204" pitchFamily="49" charset="0"/>
              </a:rPr>
              <a:t>/</a:t>
            </a:r>
            <a:r>
              <a:rPr lang="de-DE" sz="1400" b="0" dirty="0" err="1">
                <a:effectLst/>
                <a:latin typeface="Consolas" panose="020B0609020204030204" pitchFamily="49" charset="0"/>
              </a:rPr>
              <a:t>calendar</a:t>
            </a:r>
            <a:r>
              <a:rPr lang="de-DE" sz="1400" b="0" dirty="0">
                <a:effectLst/>
                <a:latin typeface="Consolas" panose="020B0609020204030204" pitchFamily="49" charset="0"/>
              </a:rPr>
              <a:t>/v3</a:t>
            </a:r>
          </a:p>
          <a:p>
            <a:r>
              <a:rPr lang="de-DE" sz="1400" b="0" dirty="0" err="1">
                <a:effectLst/>
                <a:latin typeface="Consolas" panose="020B0609020204030204" pitchFamily="49" charset="0"/>
              </a:rPr>
              <a:t>go</a:t>
            </a:r>
            <a:r>
              <a:rPr lang="de-DE" sz="1400" b="0" dirty="0">
                <a:effectLst/>
                <a:latin typeface="Consolas" panose="020B0609020204030204" pitchFamily="49" charset="0"/>
              </a:rPr>
              <a:t> </a:t>
            </a:r>
            <a:r>
              <a:rPr lang="de-DE" sz="1400" b="0" dirty="0" err="1">
                <a:effectLst/>
                <a:latin typeface="Consolas" panose="020B0609020204030204" pitchFamily="49" charset="0"/>
              </a:rPr>
              <a:t>get</a:t>
            </a:r>
            <a:r>
              <a:rPr lang="de-DE" sz="1400" b="0" dirty="0">
                <a:effectLst/>
                <a:latin typeface="Consolas" panose="020B0609020204030204" pitchFamily="49" charset="0"/>
              </a:rPr>
              <a:t> -u golang.org/x/oauth2/</a:t>
            </a:r>
            <a:r>
              <a:rPr lang="de-DE" sz="1400" b="0" dirty="0" err="1">
                <a:effectLst/>
                <a:latin typeface="Consolas" panose="020B0609020204030204" pitchFamily="49" charset="0"/>
              </a:rPr>
              <a:t>google</a:t>
            </a:r>
            <a:endParaRPr lang="de-DE" sz="1400" b="0" dirty="0">
              <a:effectLst/>
              <a:latin typeface="Consolas" panose="020B0609020204030204" pitchFamily="49" charset="0"/>
            </a:endParaRPr>
          </a:p>
          <a:p>
            <a:endParaRPr lang="de-DE" sz="1400" dirty="0">
              <a:latin typeface="Consolas" panose="020B0609020204030204" pitchFamily="49" charset="0"/>
            </a:endParaRPr>
          </a:p>
          <a:p>
            <a:endParaRPr lang="de-DE" sz="1400" b="0" dirty="0">
              <a:effectLst/>
              <a:latin typeface="Consolas" panose="020B0609020204030204" pitchFamily="49" charset="0"/>
            </a:endParaRPr>
          </a:p>
        </p:txBody>
      </p:sp>
    </p:spTree>
    <p:extLst>
      <p:ext uri="{BB962C8B-B14F-4D97-AF65-F5344CB8AC3E}">
        <p14:creationId xmlns:p14="http://schemas.microsoft.com/office/powerpoint/2010/main" val="24443734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37491-994B-7972-89FF-F86A9E83DE55}"/>
              </a:ext>
            </a:extLst>
          </p:cNvPr>
          <p:cNvSpPr>
            <a:spLocks noGrp="1"/>
          </p:cNvSpPr>
          <p:nvPr>
            <p:ph type="title"/>
          </p:nvPr>
        </p:nvSpPr>
        <p:spPr/>
        <p:txBody>
          <a:bodyPr/>
          <a:lstStyle/>
          <a:p>
            <a:r>
              <a:rPr lang="de-DE" dirty="0">
                <a:solidFill>
                  <a:schemeClr val="tx1"/>
                </a:solidFill>
              </a:rPr>
              <a:t>Live Demo</a:t>
            </a:r>
          </a:p>
        </p:txBody>
      </p:sp>
      <p:pic>
        <p:nvPicPr>
          <p:cNvPr id="6" name="Inhaltsplatzhalter 5">
            <a:extLst>
              <a:ext uri="{FF2B5EF4-FFF2-40B4-BE49-F238E27FC236}">
                <a16:creationId xmlns:a16="http://schemas.microsoft.com/office/drawing/2014/main" id="{ADAC8089-ACF5-0376-8267-303D82E25BAB}"/>
              </a:ext>
            </a:extLst>
          </p:cNvPr>
          <p:cNvPicPr>
            <a:picLocks noGrp="1" noChangeAspect="1"/>
          </p:cNvPicPr>
          <p:nvPr>
            <p:ph idx="1"/>
          </p:nvPr>
        </p:nvPicPr>
        <p:blipFill>
          <a:blip r:embed="rId2"/>
          <a:stretch>
            <a:fillRect/>
          </a:stretch>
        </p:blipFill>
        <p:spPr>
          <a:xfrm>
            <a:off x="2339181" y="1601788"/>
            <a:ext cx="7524750" cy="4286250"/>
          </a:xfrm>
          <a:prstGeom prst="rect">
            <a:avLst/>
          </a:prstGeom>
        </p:spPr>
      </p:pic>
      <p:sp>
        <p:nvSpPr>
          <p:cNvPr id="4" name="Fußzeilenplatzhalter 3">
            <a:extLst>
              <a:ext uri="{FF2B5EF4-FFF2-40B4-BE49-F238E27FC236}">
                <a16:creationId xmlns:a16="http://schemas.microsoft.com/office/drawing/2014/main" id="{849345C4-84D1-C0A9-BFE2-AA26D8556668}"/>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ABDED776-7632-B11B-1AE5-CF6AC7C2BFCA}"/>
              </a:ext>
            </a:extLst>
          </p:cNvPr>
          <p:cNvSpPr>
            <a:spLocks noGrp="1"/>
          </p:cNvSpPr>
          <p:nvPr>
            <p:ph type="sldNum" sz="quarter" idx="11"/>
          </p:nvPr>
        </p:nvSpPr>
        <p:spPr/>
        <p:txBody>
          <a:bodyPr/>
          <a:lstStyle/>
          <a:p>
            <a:fld id="{37F6B2DB-F8F3-430A-8621-6D32EE6DD0F8}" type="slidenum">
              <a:rPr lang="de-DE" smtClean="0"/>
              <a:pPr/>
              <a:t>14</a:t>
            </a:fld>
            <a:endParaRPr lang="de-DE" dirty="0"/>
          </a:p>
        </p:txBody>
      </p:sp>
    </p:spTree>
    <p:extLst>
      <p:ext uri="{BB962C8B-B14F-4D97-AF65-F5344CB8AC3E}">
        <p14:creationId xmlns:p14="http://schemas.microsoft.com/office/powerpoint/2010/main" val="40603874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E6BD91-9DCF-D1A5-7723-4FE61EBEACB4}"/>
              </a:ext>
            </a:extLst>
          </p:cNvPr>
          <p:cNvSpPr>
            <a:spLocks noGrp="1"/>
          </p:cNvSpPr>
          <p:nvPr>
            <p:ph type="title"/>
          </p:nvPr>
        </p:nvSpPr>
        <p:spPr/>
        <p:txBody>
          <a:bodyPr/>
          <a:lstStyle/>
          <a:p>
            <a:r>
              <a:rPr lang="de-DE" dirty="0"/>
              <a:t>Ausblick</a:t>
            </a:r>
          </a:p>
        </p:txBody>
      </p:sp>
      <p:sp>
        <p:nvSpPr>
          <p:cNvPr id="4" name="Fußzeilenplatzhalter 3">
            <a:extLst>
              <a:ext uri="{FF2B5EF4-FFF2-40B4-BE49-F238E27FC236}">
                <a16:creationId xmlns:a16="http://schemas.microsoft.com/office/drawing/2014/main" id="{6D0F0980-9B06-0781-E701-0EDE1F5D79DA}"/>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72054627-9CB7-0F98-12FF-3C5AE04C3B1E}"/>
              </a:ext>
            </a:extLst>
          </p:cNvPr>
          <p:cNvSpPr>
            <a:spLocks noGrp="1"/>
          </p:cNvSpPr>
          <p:nvPr>
            <p:ph type="sldNum" sz="quarter" idx="11"/>
          </p:nvPr>
        </p:nvSpPr>
        <p:spPr/>
        <p:txBody>
          <a:bodyPr/>
          <a:lstStyle/>
          <a:p>
            <a:fld id="{37F6B2DB-F8F3-430A-8621-6D32EE6DD0F8}" type="slidenum">
              <a:rPr lang="de-DE" smtClean="0"/>
              <a:pPr/>
              <a:t>15</a:t>
            </a:fld>
            <a:endParaRPr lang="de-DE" dirty="0"/>
          </a:p>
        </p:txBody>
      </p:sp>
      <p:sp>
        <p:nvSpPr>
          <p:cNvPr id="7" name="Inhaltsplatzhalter 2">
            <a:extLst>
              <a:ext uri="{FF2B5EF4-FFF2-40B4-BE49-F238E27FC236}">
                <a16:creationId xmlns:a16="http://schemas.microsoft.com/office/drawing/2014/main" id="{7C7DAE8C-A474-0E0C-1728-A11CFEEF68FB}"/>
              </a:ext>
            </a:extLst>
          </p:cNvPr>
          <p:cNvSpPr txBox="1">
            <a:spLocks/>
          </p:cNvSpPr>
          <p:nvPr/>
        </p:nvSpPr>
        <p:spPr bwMode="gray">
          <a:xfrm>
            <a:off x="7276141" y="3069221"/>
            <a:ext cx="4284868" cy="552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ct val="0"/>
              </a:spcBef>
              <a:spcAft>
                <a:spcPts val="600"/>
              </a:spcAft>
              <a:buFont typeface="Arial" charset="0"/>
              <a:tabLst>
                <a:tab pos="180975" algn="l"/>
                <a:tab pos="361950" algn="l"/>
              </a:tabLst>
              <a:defRPr sz="1600" kern="1200">
                <a:solidFill>
                  <a:schemeClr val="tx2"/>
                </a:solidFill>
                <a:latin typeface="+mn-lt"/>
                <a:ea typeface="ＭＳ Ｐゴシック" charset="0"/>
                <a:cs typeface="ＭＳ Ｐゴシック" charset="0"/>
              </a:defRPr>
            </a:lvl1pPr>
            <a:lvl2pPr marL="3619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2pPr>
            <a:lvl3pPr marL="542925"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3pPr>
            <a:lvl4pPr marL="714375" indent="-171450"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4pPr>
            <a:lvl5pPr marL="8953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800" dirty="0">
                <a:solidFill>
                  <a:schemeClr val="tx1"/>
                </a:solidFill>
              </a:rPr>
              <a:t>Web-app in welcher eine Karte die Aktuellen Events in der </a:t>
            </a:r>
            <a:r>
              <a:rPr lang="de-DE" sz="1800" dirty="0" err="1">
                <a:solidFill>
                  <a:schemeClr val="tx1"/>
                </a:solidFill>
              </a:rPr>
              <a:t>umgebung</a:t>
            </a:r>
            <a:r>
              <a:rPr lang="de-DE" sz="1800" dirty="0">
                <a:solidFill>
                  <a:schemeClr val="tx1"/>
                </a:solidFill>
              </a:rPr>
              <a:t> anzeigt.</a:t>
            </a:r>
          </a:p>
          <a:p>
            <a:endParaRPr lang="de-DE" dirty="0"/>
          </a:p>
        </p:txBody>
      </p:sp>
      <p:pic>
        <p:nvPicPr>
          <p:cNvPr id="8" name="Grafik 7">
            <a:extLst>
              <a:ext uri="{FF2B5EF4-FFF2-40B4-BE49-F238E27FC236}">
                <a16:creationId xmlns:a16="http://schemas.microsoft.com/office/drawing/2014/main" id="{7802316E-BB93-F8AF-823A-0EEC109897F7}"/>
              </a:ext>
            </a:extLst>
          </p:cNvPr>
          <p:cNvPicPr>
            <a:picLocks noChangeAspect="1"/>
          </p:cNvPicPr>
          <p:nvPr/>
        </p:nvPicPr>
        <p:blipFill>
          <a:blip r:embed="rId2"/>
          <a:stretch>
            <a:fillRect/>
          </a:stretch>
        </p:blipFill>
        <p:spPr>
          <a:xfrm>
            <a:off x="237165" y="2421567"/>
            <a:ext cx="6572198" cy="2014865"/>
          </a:xfrm>
          <a:prstGeom prst="rect">
            <a:avLst/>
          </a:prstGeom>
        </p:spPr>
      </p:pic>
      <p:sp>
        <p:nvSpPr>
          <p:cNvPr id="10" name="Rechteck 9">
            <a:extLst>
              <a:ext uri="{FF2B5EF4-FFF2-40B4-BE49-F238E27FC236}">
                <a16:creationId xmlns:a16="http://schemas.microsoft.com/office/drawing/2014/main" id="{39ADF3F4-A879-D06C-63D6-0CE4ECDF807A}"/>
              </a:ext>
            </a:extLst>
          </p:cNvPr>
          <p:cNvSpPr/>
          <p:nvPr/>
        </p:nvSpPr>
        <p:spPr bwMode="gray">
          <a:xfrm>
            <a:off x="237165" y="2421568"/>
            <a:ext cx="6572197" cy="201486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de-DE" sz="1400" dirty="0" err="1">
              <a:solidFill>
                <a:schemeClr val="tx1"/>
              </a:solidFill>
            </a:endParaRPr>
          </a:p>
        </p:txBody>
      </p:sp>
    </p:spTree>
    <p:extLst>
      <p:ext uri="{BB962C8B-B14F-4D97-AF65-F5344CB8AC3E}">
        <p14:creationId xmlns:p14="http://schemas.microsoft.com/office/powerpoint/2010/main" val="17200196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Luca Romano, 764389</a:t>
            </a:r>
            <a:br>
              <a:rPr lang="de-DE" dirty="0"/>
            </a:br>
            <a:r>
              <a:rPr lang="de-DE" dirty="0"/>
              <a:t>https://github.com/RomanoLu/events-to-go</a:t>
            </a:r>
            <a:br>
              <a:rPr lang="de-DE" dirty="0"/>
            </a:br>
            <a:r>
              <a:rPr lang="de-DE" dirty="0"/>
              <a:t>Hochschule Reutlingen, </a:t>
            </a:r>
            <a:r>
              <a:rPr lang="de-DE" dirty="0" err="1"/>
              <a:t>Alteburgstraße</a:t>
            </a:r>
            <a:r>
              <a:rPr lang="de-DE" dirty="0"/>
              <a:t> 150, 72762 Reutlingen</a:t>
            </a:r>
            <a:br>
              <a:rPr lang="de-DE" dirty="0"/>
            </a:br>
            <a:r>
              <a:rPr lang="de-DE" dirty="0"/>
              <a:t>www.reutlingen-university.de</a:t>
            </a:r>
            <a:br>
              <a:rPr lang="de-DE" dirty="0"/>
            </a:br>
            <a:r>
              <a:rPr lang="de-DE" dirty="0"/>
              <a:t>luca.romano@student.reutlingen-university.de</a:t>
            </a:r>
          </a:p>
        </p:txBody>
      </p:sp>
    </p:spTree>
    <p:extLst>
      <p:ext uri="{BB962C8B-B14F-4D97-AF65-F5344CB8AC3E}">
        <p14:creationId xmlns:p14="http://schemas.microsoft.com/office/powerpoint/2010/main" val="1235418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FD9A45-53CF-465E-A475-7141939943A1}"/>
              </a:ext>
            </a:extLst>
          </p:cNvPr>
          <p:cNvSpPr>
            <a:spLocks noGrp="1"/>
          </p:cNvSpPr>
          <p:nvPr>
            <p:ph type="title"/>
          </p:nvPr>
        </p:nvSpPr>
        <p:spPr/>
        <p:txBody>
          <a:bodyPr/>
          <a:lstStyle/>
          <a:p>
            <a:r>
              <a:rPr lang="de-DE" sz="2400" dirty="0">
                <a:effectLst/>
                <a:latin typeface="Calibri" panose="020F0502020204030204" pitchFamily="34" charset="0"/>
                <a:ea typeface="Calibri" panose="020F0502020204030204" pitchFamily="34" charset="0"/>
                <a:cs typeface="Times New Roman" panose="02020603050405020304" pitchFamily="18" charset="0"/>
              </a:rPr>
              <a:t>Eventuelle Erweiterungen:</a:t>
            </a:r>
            <a:br>
              <a:rPr lang="de-DE" sz="2400" dirty="0">
                <a:effectLst/>
                <a:latin typeface="Calibri" panose="020F0502020204030204" pitchFamily="34" charset="0"/>
                <a:ea typeface="Calibri" panose="020F0502020204030204" pitchFamily="34" charset="0"/>
                <a:cs typeface="Times New Roman" panose="02020603050405020304" pitchFamily="18" charset="0"/>
              </a:rPr>
            </a:br>
            <a:endParaRPr lang="de-DE" dirty="0"/>
          </a:p>
        </p:txBody>
      </p:sp>
      <p:sp>
        <p:nvSpPr>
          <p:cNvPr id="3" name="Inhaltsplatzhalter 2">
            <a:extLst>
              <a:ext uri="{FF2B5EF4-FFF2-40B4-BE49-F238E27FC236}">
                <a16:creationId xmlns:a16="http://schemas.microsoft.com/office/drawing/2014/main" id="{DD6C525E-6EC2-4445-B5FD-8A506177CAC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Frontend mit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google-maps-api</a:t>
            </a:r>
            <a:r>
              <a:rPr lang="de-DE" sz="1800" dirty="0">
                <a:effectLst/>
                <a:latin typeface="Calibri" panose="020F0502020204030204" pitchFamily="34" charset="0"/>
                <a:ea typeface="Calibri" panose="020F0502020204030204" pitchFamily="34" charset="0"/>
                <a:cs typeface="Times New Roman" panose="02020603050405020304" pitchFamily="18" charset="0"/>
              </a:rPr>
              <a:t> um Events in einer Karte anzuzeigen</a:t>
            </a:r>
          </a:p>
          <a:p>
            <a:pPr marL="342900" lvl="0" indent="-342900">
              <a:lnSpc>
                <a:spcPct val="107000"/>
              </a:lnSpc>
              <a:buFont typeface="Symbol" panose="05050102010706020507" pitchFamily="18" charset="2"/>
              <a:buChar char=""/>
            </a:pPr>
            <a:r>
              <a:rPr lang="de-DE" sz="1800" dirty="0">
                <a:latin typeface="Calibri" panose="020F0502020204030204" pitchFamily="34" charset="0"/>
                <a:ea typeface="Calibri" panose="020F0502020204030204" pitchFamily="34" charset="0"/>
                <a:cs typeface="Times New Roman" panose="02020603050405020304" pitchFamily="18" charset="0"/>
              </a:rPr>
              <a:t>Events im </a:t>
            </a:r>
            <a:r>
              <a:rPr lang="de-DE" sz="1800" dirty="0" err="1">
                <a:latin typeface="Calibri" panose="020F0502020204030204" pitchFamily="34" charset="0"/>
                <a:ea typeface="Calibri" panose="020F0502020204030204" pitchFamily="34" charset="0"/>
                <a:cs typeface="Times New Roman" panose="02020603050405020304" pitchFamily="18" charset="0"/>
              </a:rPr>
              <a:t>google</a:t>
            </a:r>
            <a:r>
              <a:rPr lang="de-DE" sz="1800" dirty="0">
                <a:latin typeface="Calibri" panose="020F0502020204030204" pitchFamily="34" charset="0"/>
                <a:ea typeface="Calibri" panose="020F0502020204030204" pitchFamily="34" charset="0"/>
                <a:cs typeface="Times New Roman" panose="02020603050405020304" pitchFamily="18" charset="0"/>
              </a:rPr>
              <a:t> Kalender speichern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1800" dirty="0" err="1">
                <a:effectLst/>
                <a:latin typeface="Calibri" panose="020F0502020204030204" pitchFamily="34" charset="0"/>
                <a:ea typeface="Calibri" panose="020F0502020204030204" pitchFamily="34" charset="0"/>
                <a:cs typeface="Times New Roman" panose="02020603050405020304" pitchFamily="18" charset="0"/>
              </a:rPr>
              <a:t>Bib</a:t>
            </a:r>
            <a:r>
              <a:rPr lang="de-DE" sz="1800" dirty="0">
                <a:effectLst/>
                <a:latin typeface="Calibri" panose="020F0502020204030204" pitchFamily="34" charset="0"/>
                <a:ea typeface="Calibri" panose="020F0502020204030204" pitchFamily="34" charset="0"/>
                <a:cs typeface="Times New Roman" panose="02020603050405020304" pitchFamily="18" charset="0"/>
              </a:rPr>
              <a:t> für längen und Breitengrad Info</a:t>
            </a:r>
          </a:p>
          <a:p>
            <a:pPr marL="342900" lvl="0" indent="-342900">
              <a:lnSpc>
                <a:spcPct val="107000"/>
              </a:lnSpc>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Vllt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graphQL</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AWS deployment (in AWS Kubernetes)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de-DE" sz="1800" dirty="0" err="1">
                <a:effectLst/>
                <a:latin typeface="Calibri" panose="020F0502020204030204" pitchFamily="34" charset="0"/>
                <a:ea typeface="Calibri" panose="020F0502020204030204" pitchFamily="34" charset="0"/>
                <a:cs typeface="Times New Roman" panose="02020603050405020304" pitchFamily="18" charset="0"/>
              </a:rPr>
              <a:t>Kubernetes</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de-DE" sz="1800" dirty="0">
                <a:effectLst/>
                <a:latin typeface="Calibri" panose="020F0502020204030204" pitchFamily="34" charset="0"/>
                <a:ea typeface="Calibri" panose="020F0502020204030204" pitchFamily="34" charset="0"/>
                <a:cs typeface="Times New Roman" panose="02020603050405020304" pitchFamily="18" charset="0"/>
              </a:rPr>
              <a:t>Rollen</a:t>
            </a:r>
          </a:p>
          <a:p>
            <a:endParaRPr lang="de-DE" dirty="0"/>
          </a:p>
        </p:txBody>
      </p:sp>
      <p:sp>
        <p:nvSpPr>
          <p:cNvPr id="4" name="Fußzeilenplatzhalter 3">
            <a:extLst>
              <a:ext uri="{FF2B5EF4-FFF2-40B4-BE49-F238E27FC236}">
                <a16:creationId xmlns:a16="http://schemas.microsoft.com/office/drawing/2014/main" id="{AF93A7A0-FFA3-478C-9AB8-87847CABC9A3}"/>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A3A9F560-7E2A-43E6-B585-7711587BE02E}"/>
              </a:ext>
            </a:extLst>
          </p:cNvPr>
          <p:cNvSpPr>
            <a:spLocks noGrp="1"/>
          </p:cNvSpPr>
          <p:nvPr>
            <p:ph type="sldNum" sz="quarter" idx="11"/>
          </p:nvPr>
        </p:nvSpPr>
        <p:spPr/>
        <p:txBody>
          <a:bodyPr/>
          <a:lstStyle/>
          <a:p>
            <a:fld id="{37F6B2DB-F8F3-430A-8621-6D32EE6DD0F8}" type="slidenum">
              <a:rPr lang="de-DE" smtClean="0"/>
              <a:pPr/>
              <a:t>17</a:t>
            </a:fld>
            <a:endParaRPr lang="de-DE" dirty="0"/>
          </a:p>
        </p:txBody>
      </p:sp>
    </p:spTree>
    <p:extLst>
      <p:ext uri="{BB962C8B-B14F-4D97-AF65-F5344CB8AC3E}">
        <p14:creationId xmlns:p14="http://schemas.microsoft.com/office/powerpoint/2010/main" val="38525689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Vorgehensweise</a:t>
            </a:r>
          </a:p>
        </p:txBody>
      </p:sp>
      <p:sp>
        <p:nvSpPr>
          <p:cNvPr id="3" name="Fußzeilenplatzhalter 2"/>
          <p:cNvSpPr>
            <a:spLocks noGrp="1"/>
          </p:cNvSpPr>
          <p:nvPr>
            <p:ph type="ftr" sz="quarter" idx="10"/>
          </p:nvPr>
        </p:nvSpPr>
        <p:spPr/>
        <p:txBody>
          <a:bodyPr/>
          <a:lstStyle/>
          <a:p>
            <a:r>
              <a:rPr lang="de-DE"/>
              <a:t>Enterprise Service Development</a:t>
            </a:r>
            <a:endParaRPr lang="de-DE" dirty="0"/>
          </a:p>
        </p:txBody>
      </p:sp>
      <p:sp>
        <p:nvSpPr>
          <p:cNvPr id="4" name="Foliennummernplatzhalter 3"/>
          <p:cNvSpPr>
            <a:spLocks noGrp="1"/>
          </p:cNvSpPr>
          <p:nvPr>
            <p:ph type="sldNum" sz="quarter" idx="11"/>
          </p:nvPr>
        </p:nvSpPr>
        <p:spPr/>
        <p:txBody>
          <a:bodyPr/>
          <a:lstStyle/>
          <a:p>
            <a:fld id="{37F6B2DB-F8F3-430A-8621-6D32EE6DD0F8}" type="slidenum">
              <a:rPr lang="de-DE" smtClean="0"/>
              <a:pPr/>
              <a:t>18</a:t>
            </a:fld>
            <a:endParaRPr lang="de-DE" dirty="0"/>
          </a:p>
        </p:txBody>
      </p:sp>
      <p:sp>
        <p:nvSpPr>
          <p:cNvPr id="8" name="Smiley 7">
            <a:extLst>
              <a:ext uri="{FF2B5EF4-FFF2-40B4-BE49-F238E27FC236}">
                <a16:creationId xmlns:a16="http://schemas.microsoft.com/office/drawing/2014/main" id="{82F176F8-847B-400C-AB9D-54E692EE8C23}"/>
              </a:ext>
            </a:extLst>
          </p:cNvPr>
          <p:cNvSpPr/>
          <p:nvPr/>
        </p:nvSpPr>
        <p:spPr>
          <a:xfrm>
            <a:off x="1423686" y="3353543"/>
            <a:ext cx="681509" cy="666134"/>
          </a:xfrm>
          <a:prstGeom prst="smileyFac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Smiley 8">
            <a:extLst>
              <a:ext uri="{FF2B5EF4-FFF2-40B4-BE49-F238E27FC236}">
                <a16:creationId xmlns:a16="http://schemas.microsoft.com/office/drawing/2014/main" id="{ED6D39B0-1146-4BDF-9DA2-8FF21B09F664}"/>
              </a:ext>
            </a:extLst>
          </p:cNvPr>
          <p:cNvSpPr/>
          <p:nvPr/>
        </p:nvSpPr>
        <p:spPr>
          <a:xfrm>
            <a:off x="6476796" y="3246534"/>
            <a:ext cx="681509" cy="666134"/>
          </a:xfrm>
          <a:prstGeom prst="smileyFac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2">
            <a:extLst>
              <a:ext uri="{FF2B5EF4-FFF2-40B4-BE49-F238E27FC236}">
                <a16:creationId xmlns:a16="http://schemas.microsoft.com/office/drawing/2014/main" id="{611CBC8F-3C54-4D5E-A5D1-621A2D834100}"/>
              </a:ext>
            </a:extLst>
          </p:cNvPr>
          <p:cNvSpPr txBox="1">
            <a:spLocks noChangeArrowheads="1"/>
          </p:cNvSpPr>
          <p:nvPr/>
        </p:nvSpPr>
        <p:spPr bwMode="auto">
          <a:xfrm>
            <a:off x="1238039" y="4119151"/>
            <a:ext cx="1135153" cy="3830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Veranstalter</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2" name="Text Box 1">
            <a:extLst>
              <a:ext uri="{FF2B5EF4-FFF2-40B4-BE49-F238E27FC236}">
                <a16:creationId xmlns:a16="http://schemas.microsoft.com/office/drawing/2014/main" id="{3F32ED5D-073F-4D7F-87FB-61995F748085}"/>
              </a:ext>
            </a:extLst>
          </p:cNvPr>
          <p:cNvSpPr txBox="1">
            <a:spLocks noChangeArrowheads="1"/>
          </p:cNvSpPr>
          <p:nvPr/>
        </p:nvSpPr>
        <p:spPr bwMode="auto">
          <a:xfrm>
            <a:off x="6264727" y="4064877"/>
            <a:ext cx="1227135" cy="38302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Teilnehmer</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3" name="Ellipse 5">
            <a:extLst>
              <a:ext uri="{FF2B5EF4-FFF2-40B4-BE49-F238E27FC236}">
                <a16:creationId xmlns:a16="http://schemas.microsoft.com/office/drawing/2014/main" id="{89E36AF8-267F-4BC5-8EDC-6CF06CED979C}"/>
              </a:ext>
            </a:extLst>
          </p:cNvPr>
          <p:cNvSpPr>
            <a:spLocks noChangeArrowheads="1"/>
          </p:cNvSpPr>
          <p:nvPr/>
        </p:nvSpPr>
        <p:spPr bwMode="auto">
          <a:xfrm>
            <a:off x="3126916" y="2665593"/>
            <a:ext cx="1998537" cy="632827"/>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Event erstellen</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 name="Ellipse 6">
            <a:extLst>
              <a:ext uri="{FF2B5EF4-FFF2-40B4-BE49-F238E27FC236}">
                <a16:creationId xmlns:a16="http://schemas.microsoft.com/office/drawing/2014/main" id="{E899EC44-FD15-4A57-B2A4-0C75F98C82AE}"/>
              </a:ext>
            </a:extLst>
          </p:cNvPr>
          <p:cNvSpPr>
            <a:spLocks noChangeArrowheads="1"/>
          </p:cNvSpPr>
          <p:nvPr/>
        </p:nvSpPr>
        <p:spPr bwMode="auto">
          <a:xfrm>
            <a:off x="7966155" y="2693695"/>
            <a:ext cx="2054982" cy="576621"/>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Event zusagen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5" name="Ellipse 7">
            <a:extLst>
              <a:ext uri="{FF2B5EF4-FFF2-40B4-BE49-F238E27FC236}">
                <a16:creationId xmlns:a16="http://schemas.microsoft.com/office/drawing/2014/main" id="{F4E36D5D-0BFE-472D-B572-03EE793D8F6A}"/>
              </a:ext>
            </a:extLst>
          </p:cNvPr>
          <p:cNvSpPr>
            <a:spLocks noChangeArrowheads="1"/>
          </p:cNvSpPr>
          <p:nvPr/>
        </p:nvSpPr>
        <p:spPr bwMode="auto">
          <a:xfrm>
            <a:off x="7884760" y="3274909"/>
            <a:ext cx="2544163" cy="859729"/>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Events in Umgebung anschauen</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6" name="Ellipse 8">
            <a:extLst>
              <a:ext uri="{FF2B5EF4-FFF2-40B4-BE49-F238E27FC236}">
                <a16:creationId xmlns:a16="http://schemas.microsoft.com/office/drawing/2014/main" id="{74AED495-76EB-45CE-A7D4-C10D9400DD57}"/>
              </a:ext>
            </a:extLst>
          </p:cNvPr>
          <p:cNvSpPr>
            <a:spLocks noChangeArrowheads="1"/>
          </p:cNvSpPr>
          <p:nvPr/>
        </p:nvSpPr>
        <p:spPr bwMode="auto">
          <a:xfrm>
            <a:off x="3216374" y="3410914"/>
            <a:ext cx="1998537" cy="632827"/>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Event Löschen</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7" name="Ellipse 9">
            <a:extLst>
              <a:ext uri="{FF2B5EF4-FFF2-40B4-BE49-F238E27FC236}">
                <a16:creationId xmlns:a16="http://schemas.microsoft.com/office/drawing/2014/main" id="{549F82B7-8F21-4AFC-B30E-B94E7F86290A}"/>
              </a:ext>
            </a:extLst>
          </p:cNvPr>
          <p:cNvSpPr>
            <a:spLocks noChangeArrowheads="1"/>
          </p:cNvSpPr>
          <p:nvPr/>
        </p:nvSpPr>
        <p:spPr bwMode="auto">
          <a:xfrm>
            <a:off x="3215887" y="4134638"/>
            <a:ext cx="1998537" cy="632827"/>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Event Updaten</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8" name="Ellipse 11">
            <a:extLst>
              <a:ext uri="{FF2B5EF4-FFF2-40B4-BE49-F238E27FC236}">
                <a16:creationId xmlns:a16="http://schemas.microsoft.com/office/drawing/2014/main" id="{A974CECA-F7E1-4F18-9C49-318EABCC4578}"/>
              </a:ext>
            </a:extLst>
          </p:cNvPr>
          <p:cNvSpPr>
            <a:spLocks noChangeArrowheads="1"/>
          </p:cNvSpPr>
          <p:nvPr/>
        </p:nvSpPr>
        <p:spPr bwMode="auto">
          <a:xfrm>
            <a:off x="7967638" y="4229803"/>
            <a:ext cx="2544163" cy="859728"/>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Events an einem Datum anschauen</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cxnSp>
        <p:nvCxnSpPr>
          <p:cNvPr id="19" name="Gerade Verbindung mit Pfeil 18">
            <a:extLst>
              <a:ext uri="{FF2B5EF4-FFF2-40B4-BE49-F238E27FC236}">
                <a16:creationId xmlns:a16="http://schemas.microsoft.com/office/drawing/2014/main" id="{CF0DB4E1-7661-4EBD-B3B0-A152AD863746}"/>
              </a:ext>
            </a:extLst>
          </p:cNvPr>
          <p:cNvCxnSpPr>
            <a:cxnSpLocks/>
            <a:stCxn id="8" idx="6"/>
            <a:endCxn id="13" idx="2"/>
          </p:cNvCxnSpPr>
          <p:nvPr/>
        </p:nvCxnSpPr>
        <p:spPr>
          <a:xfrm flipV="1">
            <a:off x="2105195" y="2982007"/>
            <a:ext cx="1021721" cy="704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5AE6E90-D65D-4769-8B01-A5218674D04E}"/>
              </a:ext>
            </a:extLst>
          </p:cNvPr>
          <p:cNvCxnSpPr>
            <a:cxnSpLocks/>
            <a:stCxn id="8" idx="6"/>
            <a:endCxn id="16" idx="2"/>
          </p:cNvCxnSpPr>
          <p:nvPr/>
        </p:nvCxnSpPr>
        <p:spPr>
          <a:xfrm>
            <a:off x="2105195" y="3686610"/>
            <a:ext cx="1111179" cy="40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6E087633-3695-414C-AB46-55177A26289A}"/>
              </a:ext>
            </a:extLst>
          </p:cNvPr>
          <p:cNvCxnSpPr>
            <a:cxnSpLocks/>
            <a:stCxn id="8" idx="6"/>
            <a:endCxn id="17" idx="2"/>
          </p:cNvCxnSpPr>
          <p:nvPr/>
        </p:nvCxnSpPr>
        <p:spPr>
          <a:xfrm>
            <a:off x="2105195" y="3686610"/>
            <a:ext cx="1110692" cy="764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5D245EF2-3CFC-4315-9620-BBA8ACBBB32E}"/>
              </a:ext>
            </a:extLst>
          </p:cNvPr>
          <p:cNvCxnSpPr>
            <a:cxnSpLocks/>
            <a:stCxn id="9" idx="6"/>
            <a:endCxn id="14" idx="2"/>
          </p:cNvCxnSpPr>
          <p:nvPr/>
        </p:nvCxnSpPr>
        <p:spPr>
          <a:xfrm flipV="1">
            <a:off x="7158305" y="2982006"/>
            <a:ext cx="807850" cy="59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AC19A80D-14BD-4B26-81DF-CE6D2CA115FA}"/>
              </a:ext>
            </a:extLst>
          </p:cNvPr>
          <p:cNvCxnSpPr>
            <a:cxnSpLocks/>
            <a:stCxn id="9" idx="6"/>
            <a:endCxn id="15" idx="2"/>
          </p:cNvCxnSpPr>
          <p:nvPr/>
        </p:nvCxnSpPr>
        <p:spPr>
          <a:xfrm>
            <a:off x="7158305" y="3579601"/>
            <a:ext cx="726455" cy="12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43723D3B-F8C0-4AF3-BED3-01950EFB1FD0}"/>
              </a:ext>
            </a:extLst>
          </p:cNvPr>
          <p:cNvCxnSpPr>
            <a:cxnSpLocks/>
            <a:stCxn id="9" idx="6"/>
            <a:endCxn id="18" idx="2"/>
          </p:cNvCxnSpPr>
          <p:nvPr/>
        </p:nvCxnSpPr>
        <p:spPr>
          <a:xfrm>
            <a:off x="7158305" y="3579601"/>
            <a:ext cx="809333" cy="1080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Ellipse 6">
            <a:extLst>
              <a:ext uri="{FF2B5EF4-FFF2-40B4-BE49-F238E27FC236}">
                <a16:creationId xmlns:a16="http://schemas.microsoft.com/office/drawing/2014/main" id="{CE094B6D-5B12-E1FA-10A2-5A3F9BB7E45A}"/>
              </a:ext>
            </a:extLst>
          </p:cNvPr>
          <p:cNvSpPr>
            <a:spLocks noChangeArrowheads="1"/>
          </p:cNvSpPr>
          <p:nvPr/>
        </p:nvSpPr>
        <p:spPr bwMode="auto">
          <a:xfrm>
            <a:off x="3216374" y="4988263"/>
            <a:ext cx="2054982" cy="576621"/>
          </a:xfrm>
          <a:prstGeom prst="ellipse">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Nutzer Einladen</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cxnSp>
        <p:nvCxnSpPr>
          <p:cNvPr id="26" name="Gerade Verbindung mit Pfeil 25">
            <a:extLst>
              <a:ext uri="{FF2B5EF4-FFF2-40B4-BE49-F238E27FC236}">
                <a16:creationId xmlns:a16="http://schemas.microsoft.com/office/drawing/2014/main" id="{C6A1922A-70C8-860B-BE80-45680C970F60}"/>
              </a:ext>
            </a:extLst>
          </p:cNvPr>
          <p:cNvCxnSpPr>
            <a:cxnSpLocks/>
            <a:endCxn id="25" idx="2"/>
          </p:cNvCxnSpPr>
          <p:nvPr/>
        </p:nvCxnSpPr>
        <p:spPr>
          <a:xfrm>
            <a:off x="2146527" y="3683462"/>
            <a:ext cx="1069847" cy="159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474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395B42-8ED1-4CC8-B993-635926B3DD65}"/>
              </a:ext>
            </a:extLst>
          </p:cNvPr>
          <p:cNvSpPr>
            <a:spLocks noGrp="1"/>
          </p:cNvSpPr>
          <p:nvPr>
            <p:ph type="title"/>
          </p:nvPr>
        </p:nvSpPr>
        <p:spPr/>
        <p:txBody>
          <a:bodyPr/>
          <a:lstStyle/>
          <a:p>
            <a:endParaRPr lang="de-DE"/>
          </a:p>
        </p:txBody>
      </p:sp>
      <p:sp>
        <p:nvSpPr>
          <p:cNvPr id="4" name="Fußzeilenplatzhalter 3">
            <a:extLst>
              <a:ext uri="{FF2B5EF4-FFF2-40B4-BE49-F238E27FC236}">
                <a16:creationId xmlns:a16="http://schemas.microsoft.com/office/drawing/2014/main" id="{5C8C89E7-334D-4755-9047-24C9194C9ECF}"/>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D97E3FEC-CF0E-4FA2-84E6-6C8630F54E51}"/>
              </a:ext>
            </a:extLst>
          </p:cNvPr>
          <p:cNvSpPr>
            <a:spLocks noGrp="1"/>
          </p:cNvSpPr>
          <p:nvPr>
            <p:ph type="sldNum" sz="quarter" idx="11"/>
          </p:nvPr>
        </p:nvSpPr>
        <p:spPr/>
        <p:txBody>
          <a:bodyPr/>
          <a:lstStyle/>
          <a:p>
            <a:fld id="{37F6B2DB-F8F3-430A-8621-6D32EE6DD0F8}" type="slidenum">
              <a:rPr lang="de-DE" smtClean="0"/>
              <a:pPr/>
              <a:t>19</a:t>
            </a:fld>
            <a:endParaRPr lang="de-DE" dirty="0"/>
          </a:p>
        </p:txBody>
      </p:sp>
      <p:graphicFrame>
        <p:nvGraphicFramePr>
          <p:cNvPr id="6" name="Tabelle 5">
            <a:extLst>
              <a:ext uri="{FF2B5EF4-FFF2-40B4-BE49-F238E27FC236}">
                <a16:creationId xmlns:a16="http://schemas.microsoft.com/office/drawing/2014/main" id="{AD16D3AD-AA8A-4BA8-AFD2-DBA65408B752}"/>
              </a:ext>
            </a:extLst>
          </p:cNvPr>
          <p:cNvGraphicFramePr>
            <a:graphicFrameLocks noGrp="1"/>
          </p:cNvGraphicFramePr>
          <p:nvPr>
            <p:extLst>
              <p:ext uri="{D42A27DB-BD31-4B8C-83A1-F6EECF244321}">
                <p14:modId xmlns:p14="http://schemas.microsoft.com/office/powerpoint/2010/main" val="3525151206"/>
              </p:ext>
            </p:extLst>
          </p:nvPr>
        </p:nvGraphicFramePr>
        <p:xfrm>
          <a:off x="8385520" y="2544763"/>
          <a:ext cx="2091701" cy="2201545"/>
        </p:xfrm>
        <a:graphic>
          <a:graphicData uri="http://schemas.openxmlformats.org/drawingml/2006/table">
            <a:tbl>
              <a:tblPr firstRow="1" firstCol="1" bandRow="1">
                <a:tableStyleId>{5C22544A-7EE6-4342-B048-85BDC9FD1C3A}</a:tableStyleId>
              </a:tblPr>
              <a:tblGrid>
                <a:gridCol w="2091701">
                  <a:extLst>
                    <a:ext uri="{9D8B030D-6E8A-4147-A177-3AD203B41FA5}">
                      <a16:colId xmlns:a16="http://schemas.microsoft.com/office/drawing/2014/main" val="2488574751"/>
                    </a:ext>
                  </a:extLst>
                </a:gridCol>
              </a:tblGrid>
              <a:tr h="275803">
                <a:tc>
                  <a:txBody>
                    <a:bodyPr/>
                    <a:lstStyle/>
                    <a:p>
                      <a:pPr marL="0" algn="l" defTabSz="914400" rtl="0" eaLnBrk="1" latinLnBrk="0" hangingPunct="1">
                        <a:lnSpc>
                          <a:spcPct val="107000"/>
                        </a:lnSpc>
                        <a:spcAft>
                          <a:spcPts val="800"/>
                        </a:spcAft>
                      </a:pPr>
                      <a:r>
                        <a:rPr lang="de-DE" sz="1100" b="1" kern="1200" dirty="0">
                          <a:solidFill>
                            <a:schemeClr val="tx1"/>
                          </a:solidFill>
                          <a:effectLst/>
                          <a:latin typeface="Calibri" panose="020F0502020204030204" pitchFamily="34" charset="0"/>
                          <a:ea typeface="+mn-ea"/>
                          <a:cs typeface="Calibri" panose="020F0502020204030204" pitchFamily="34" charset="0"/>
                        </a:rPr>
                        <a:t>User</a:t>
                      </a:r>
                    </a:p>
                  </a:txBody>
                  <a:tcPr marL="68580" marR="68580" marT="0" marB="0"/>
                </a:tc>
                <a:extLst>
                  <a:ext uri="{0D108BD9-81ED-4DB2-BD59-A6C34878D82A}">
                    <a16:rowId xmlns:a16="http://schemas.microsoft.com/office/drawing/2014/main" val="2585887477"/>
                  </a:ext>
                </a:extLst>
              </a:tr>
              <a:tr h="1925742">
                <a:tc>
                  <a:txBody>
                    <a:bodyPr/>
                    <a:lstStyle/>
                    <a:p>
                      <a:pPr marL="0" algn="l" defTabSz="914400" rtl="0" eaLnBrk="1" latinLnBrk="0" hangingPunct="1">
                        <a:lnSpc>
                          <a:spcPct val="107000"/>
                        </a:lnSpc>
                        <a:spcAft>
                          <a:spcPts val="800"/>
                        </a:spcAft>
                      </a:pPr>
                      <a:r>
                        <a:rPr lang="en-US" sz="1100" b="1" kern="1200" dirty="0">
                          <a:solidFill>
                            <a:schemeClr val="tx1"/>
                          </a:solidFill>
                          <a:effectLst/>
                          <a:latin typeface="Calibri" panose="020F0502020204030204" pitchFamily="34" charset="0"/>
                          <a:ea typeface="+mn-ea"/>
                          <a:cs typeface="Calibri" panose="020F0502020204030204" pitchFamily="34" charset="0"/>
                        </a:rPr>
                        <a:t>name :String</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marL="0" algn="l" defTabSz="914400" rtl="0" eaLnBrk="1" latinLnBrk="0" hangingPunct="1">
                        <a:lnSpc>
                          <a:spcPct val="107000"/>
                        </a:lnSpc>
                        <a:spcAft>
                          <a:spcPts val="800"/>
                        </a:spcAft>
                      </a:pPr>
                      <a:r>
                        <a:rPr lang="en-US" sz="1100" b="1" kern="1200" dirty="0">
                          <a:solidFill>
                            <a:schemeClr val="tx1"/>
                          </a:solidFill>
                          <a:effectLst/>
                          <a:latin typeface="Calibri" panose="020F0502020204030204" pitchFamily="34" charset="0"/>
                          <a:ea typeface="+mn-ea"/>
                          <a:cs typeface="Calibri" panose="020F0502020204030204" pitchFamily="34" charset="0"/>
                        </a:rPr>
                        <a:t>email :String</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marL="0" algn="l" defTabSz="914400" rtl="0" eaLnBrk="1" latinLnBrk="0" hangingPunct="1">
                        <a:lnSpc>
                          <a:spcPct val="107000"/>
                        </a:lnSpc>
                        <a:spcAft>
                          <a:spcPts val="800"/>
                        </a:spcAft>
                      </a:pPr>
                      <a:r>
                        <a:rPr lang="en-US" sz="1100" b="1" kern="1200" dirty="0" err="1">
                          <a:solidFill>
                            <a:schemeClr val="tx1"/>
                          </a:solidFill>
                          <a:effectLst/>
                          <a:latin typeface="Calibri" panose="020F0502020204030204" pitchFamily="34" charset="0"/>
                          <a:ea typeface="+mn-ea"/>
                          <a:cs typeface="Calibri" panose="020F0502020204030204" pitchFamily="34" charset="0"/>
                        </a:rPr>
                        <a:t>passwort</a:t>
                      </a:r>
                      <a:r>
                        <a:rPr lang="en-US" sz="1100" b="1" kern="1200" dirty="0">
                          <a:solidFill>
                            <a:schemeClr val="tx1"/>
                          </a:solidFill>
                          <a:effectLst/>
                          <a:latin typeface="Calibri" panose="020F0502020204030204" pitchFamily="34" charset="0"/>
                          <a:ea typeface="+mn-ea"/>
                          <a:cs typeface="Calibri" panose="020F0502020204030204" pitchFamily="34" charset="0"/>
                        </a:rPr>
                        <a:t> :String</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marL="0" algn="l" defTabSz="914400" rtl="0" eaLnBrk="1" latinLnBrk="0" hangingPunct="1">
                        <a:lnSpc>
                          <a:spcPct val="107000"/>
                        </a:lnSpc>
                        <a:spcAft>
                          <a:spcPts val="800"/>
                        </a:spcAft>
                      </a:pPr>
                      <a:r>
                        <a:rPr lang="en-US" sz="1100" b="1" kern="1200" dirty="0" err="1">
                          <a:solidFill>
                            <a:schemeClr val="tx1"/>
                          </a:solidFill>
                          <a:effectLst/>
                          <a:latin typeface="Calibri" panose="020F0502020204030204" pitchFamily="34" charset="0"/>
                          <a:ea typeface="+mn-ea"/>
                          <a:cs typeface="Calibri" panose="020F0502020204030204" pitchFamily="34" charset="0"/>
                        </a:rPr>
                        <a:t>acceptedEvents</a:t>
                      </a:r>
                      <a:r>
                        <a:rPr lang="en-US" sz="1100" b="1" kern="1200" dirty="0">
                          <a:solidFill>
                            <a:schemeClr val="tx1"/>
                          </a:solidFill>
                          <a:effectLst/>
                          <a:latin typeface="Calibri" panose="020F0502020204030204" pitchFamily="34" charset="0"/>
                          <a:ea typeface="+mn-ea"/>
                          <a:cs typeface="Calibri" panose="020F0502020204030204" pitchFamily="34" charset="0"/>
                        </a:rPr>
                        <a:t> :[]Event</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marL="0" algn="l" defTabSz="914400" rtl="0" eaLnBrk="1" latinLnBrk="0" hangingPunct="1">
                        <a:lnSpc>
                          <a:spcPct val="107000"/>
                        </a:lnSpc>
                        <a:spcAft>
                          <a:spcPts val="800"/>
                        </a:spcAft>
                      </a:pPr>
                      <a:r>
                        <a:rPr lang="en-US" sz="1100" b="1" kern="1200" dirty="0" err="1">
                          <a:solidFill>
                            <a:schemeClr val="tx1"/>
                          </a:solidFill>
                          <a:effectLst/>
                          <a:latin typeface="Calibri" panose="020F0502020204030204" pitchFamily="34" charset="0"/>
                          <a:ea typeface="+mn-ea"/>
                          <a:cs typeface="Calibri" panose="020F0502020204030204" pitchFamily="34" charset="0"/>
                        </a:rPr>
                        <a:t>inventations</a:t>
                      </a:r>
                      <a:r>
                        <a:rPr lang="en-US" sz="1100" b="1" kern="1200" dirty="0">
                          <a:solidFill>
                            <a:schemeClr val="tx1"/>
                          </a:solidFill>
                          <a:effectLst/>
                          <a:latin typeface="Calibri" panose="020F0502020204030204" pitchFamily="34" charset="0"/>
                          <a:ea typeface="+mn-ea"/>
                          <a:cs typeface="Calibri" panose="020F0502020204030204" pitchFamily="34" charset="0"/>
                        </a:rPr>
                        <a:t> :[]</a:t>
                      </a:r>
                      <a:r>
                        <a:rPr lang="en-US" sz="1100" b="1" kern="1200" dirty="0" err="1">
                          <a:solidFill>
                            <a:schemeClr val="tx1"/>
                          </a:solidFill>
                          <a:effectLst/>
                          <a:latin typeface="Calibri" panose="020F0502020204030204" pitchFamily="34" charset="0"/>
                          <a:ea typeface="+mn-ea"/>
                          <a:cs typeface="Calibri" panose="020F0502020204030204" pitchFamily="34" charset="0"/>
                        </a:rPr>
                        <a:t>Inventation</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marL="0" algn="l" defTabSz="914400" rtl="0" eaLnBrk="1" latinLnBrk="0" hangingPunct="1">
                        <a:lnSpc>
                          <a:spcPct val="107000"/>
                        </a:lnSpc>
                        <a:spcAft>
                          <a:spcPts val="800"/>
                        </a:spcAft>
                      </a:pPr>
                      <a:r>
                        <a:rPr lang="en-US" sz="1100" b="1" kern="1200" dirty="0">
                          <a:solidFill>
                            <a:schemeClr val="tx1"/>
                          </a:solidFill>
                          <a:effectLst/>
                          <a:latin typeface="Calibri" panose="020F0502020204030204" pitchFamily="34" charset="0"/>
                          <a:ea typeface="+mn-ea"/>
                          <a:cs typeface="Calibri" panose="020F0502020204030204" pitchFamily="34" charset="0"/>
                        </a:rPr>
                        <a:t> </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599452651"/>
                  </a:ext>
                </a:extLst>
              </a:tr>
            </a:tbl>
          </a:graphicData>
        </a:graphic>
      </p:graphicFrame>
      <p:graphicFrame>
        <p:nvGraphicFramePr>
          <p:cNvPr id="7" name="Tabelle 6">
            <a:extLst>
              <a:ext uri="{FF2B5EF4-FFF2-40B4-BE49-F238E27FC236}">
                <a16:creationId xmlns:a16="http://schemas.microsoft.com/office/drawing/2014/main" id="{41FCF122-3726-497C-8029-78B2E28C0F2B}"/>
              </a:ext>
            </a:extLst>
          </p:cNvPr>
          <p:cNvGraphicFramePr>
            <a:graphicFrameLocks noGrp="1"/>
          </p:cNvGraphicFramePr>
          <p:nvPr>
            <p:extLst>
              <p:ext uri="{D42A27DB-BD31-4B8C-83A1-F6EECF244321}">
                <p14:modId xmlns:p14="http://schemas.microsoft.com/office/powerpoint/2010/main" val="3216974351"/>
              </p:ext>
            </p:extLst>
          </p:nvPr>
        </p:nvGraphicFramePr>
        <p:xfrm>
          <a:off x="5017237" y="856932"/>
          <a:ext cx="2091701" cy="2292033"/>
        </p:xfrm>
        <a:graphic>
          <a:graphicData uri="http://schemas.openxmlformats.org/drawingml/2006/table">
            <a:tbl>
              <a:tblPr firstRow="1" firstCol="1" bandRow="1">
                <a:tableStyleId>{5C22544A-7EE6-4342-B048-85BDC9FD1C3A}</a:tableStyleId>
              </a:tblPr>
              <a:tblGrid>
                <a:gridCol w="2091701">
                  <a:extLst>
                    <a:ext uri="{9D8B030D-6E8A-4147-A177-3AD203B41FA5}">
                      <a16:colId xmlns:a16="http://schemas.microsoft.com/office/drawing/2014/main" val="3475063188"/>
                    </a:ext>
                  </a:extLst>
                </a:gridCol>
              </a:tblGrid>
              <a:tr h="255270">
                <a:tc>
                  <a:txBody>
                    <a:bodyPr/>
                    <a:lstStyle/>
                    <a:p>
                      <a:pPr algn="l">
                        <a:lnSpc>
                          <a:spcPct val="107000"/>
                        </a:lnSpc>
                        <a:spcAft>
                          <a:spcPts val="800"/>
                        </a:spcAft>
                      </a:pPr>
                      <a:r>
                        <a:rPr lang="de-DE" sz="1100" b="1" kern="1200">
                          <a:solidFill>
                            <a:schemeClr val="tx1"/>
                          </a:solidFill>
                          <a:effectLst/>
                          <a:latin typeface="Calibri" panose="020F0502020204030204" pitchFamily="34" charset="0"/>
                          <a:ea typeface="+mn-ea"/>
                          <a:cs typeface="Calibri" panose="020F0502020204030204" pitchFamily="34" charset="0"/>
                        </a:rPr>
                        <a:t>Location</a:t>
                      </a:r>
                    </a:p>
                  </a:txBody>
                  <a:tcPr marL="68580" marR="68580" marT="0" marB="0"/>
                </a:tc>
                <a:extLst>
                  <a:ext uri="{0D108BD9-81ED-4DB2-BD59-A6C34878D82A}">
                    <a16:rowId xmlns:a16="http://schemas.microsoft.com/office/drawing/2014/main" val="1817930871"/>
                  </a:ext>
                </a:extLst>
              </a:tr>
              <a:tr h="1365250">
                <a:tc>
                  <a:txBody>
                    <a:bodyPr/>
                    <a:lstStyle/>
                    <a:p>
                      <a:pPr algn="l">
                        <a:lnSpc>
                          <a:spcPct val="107000"/>
                        </a:lnSpc>
                        <a:spcAft>
                          <a:spcPts val="800"/>
                        </a:spcAft>
                      </a:pPr>
                      <a:r>
                        <a:rPr lang="en-US" sz="1100" b="1" kern="1200" dirty="0">
                          <a:solidFill>
                            <a:schemeClr val="tx1"/>
                          </a:solidFill>
                          <a:effectLst/>
                          <a:latin typeface="Calibri" panose="020F0502020204030204" pitchFamily="34" charset="0"/>
                          <a:ea typeface="+mn-ea"/>
                          <a:cs typeface="Calibri" panose="020F0502020204030204" pitchFamily="34" charset="0"/>
                        </a:rPr>
                        <a:t>name :String</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en-US" sz="1100" b="1" kern="1200" dirty="0" err="1">
                          <a:solidFill>
                            <a:schemeClr val="tx1"/>
                          </a:solidFill>
                          <a:effectLst/>
                          <a:latin typeface="Calibri" panose="020F0502020204030204" pitchFamily="34" charset="0"/>
                          <a:ea typeface="+mn-ea"/>
                          <a:cs typeface="Calibri" panose="020F0502020204030204" pitchFamily="34" charset="0"/>
                        </a:rPr>
                        <a:t>plz</a:t>
                      </a:r>
                      <a:r>
                        <a:rPr lang="en-US" sz="1100" b="1" kern="1200" dirty="0">
                          <a:solidFill>
                            <a:schemeClr val="tx1"/>
                          </a:solidFill>
                          <a:effectLst/>
                          <a:latin typeface="Calibri" panose="020F0502020204030204" pitchFamily="34" charset="0"/>
                          <a:ea typeface="+mn-ea"/>
                          <a:cs typeface="Calibri" panose="020F0502020204030204" pitchFamily="34" charset="0"/>
                        </a:rPr>
                        <a:t> :int</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en-US" sz="1100" b="1" kern="1200" dirty="0">
                          <a:solidFill>
                            <a:schemeClr val="tx1"/>
                          </a:solidFill>
                          <a:effectLst/>
                          <a:latin typeface="Calibri" panose="020F0502020204030204" pitchFamily="34" charset="0"/>
                          <a:ea typeface="+mn-ea"/>
                          <a:cs typeface="Calibri" panose="020F0502020204030204" pitchFamily="34" charset="0"/>
                        </a:rPr>
                        <a:t>city :String</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en-US" sz="1100" b="1" kern="1200" dirty="0" err="1">
                          <a:solidFill>
                            <a:schemeClr val="tx1"/>
                          </a:solidFill>
                          <a:effectLst/>
                          <a:latin typeface="Calibri" panose="020F0502020204030204" pitchFamily="34" charset="0"/>
                          <a:ea typeface="+mn-ea"/>
                          <a:cs typeface="Calibri" panose="020F0502020204030204" pitchFamily="34" charset="0"/>
                        </a:rPr>
                        <a:t>adress</a:t>
                      </a:r>
                      <a:r>
                        <a:rPr lang="en-US" sz="1100" b="1" kern="1200" dirty="0">
                          <a:solidFill>
                            <a:schemeClr val="tx1"/>
                          </a:solidFill>
                          <a:effectLst/>
                          <a:latin typeface="Calibri" panose="020F0502020204030204" pitchFamily="34" charset="0"/>
                          <a:ea typeface="+mn-ea"/>
                          <a:cs typeface="Calibri" panose="020F0502020204030204" pitchFamily="34" charset="0"/>
                        </a:rPr>
                        <a:t> :String</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en-US" sz="1100" b="1" kern="1200" dirty="0">
                          <a:solidFill>
                            <a:schemeClr val="tx1"/>
                          </a:solidFill>
                          <a:effectLst/>
                          <a:latin typeface="Calibri" panose="020F0502020204030204" pitchFamily="34" charset="0"/>
                          <a:ea typeface="+mn-ea"/>
                          <a:cs typeface="Calibri" panose="020F0502020204030204" pitchFamily="34" charset="0"/>
                        </a:rPr>
                        <a:t>longitude :double</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de-DE" sz="1100" b="1" kern="1200" dirty="0" err="1">
                          <a:solidFill>
                            <a:schemeClr val="tx1"/>
                          </a:solidFill>
                          <a:effectLst/>
                          <a:latin typeface="Calibri" panose="020F0502020204030204" pitchFamily="34" charset="0"/>
                          <a:ea typeface="+mn-ea"/>
                          <a:cs typeface="Calibri" panose="020F0502020204030204" pitchFamily="34" charset="0"/>
                        </a:rPr>
                        <a:t>langitude</a:t>
                      </a:r>
                      <a:r>
                        <a:rPr lang="de-DE" sz="1100" b="1" kern="1200" dirty="0">
                          <a:solidFill>
                            <a:schemeClr val="tx1"/>
                          </a:solidFill>
                          <a:effectLst/>
                          <a:latin typeface="Calibri" panose="020F0502020204030204" pitchFamily="34" charset="0"/>
                          <a:ea typeface="+mn-ea"/>
                          <a:cs typeface="Calibri" panose="020F0502020204030204" pitchFamily="34" charset="0"/>
                        </a:rPr>
                        <a:t>: double (Datentyp für längen-/Breitengrad)</a:t>
                      </a:r>
                    </a:p>
                    <a:p>
                      <a:pPr algn="l">
                        <a:lnSpc>
                          <a:spcPct val="107000"/>
                        </a:lnSpc>
                        <a:spcAft>
                          <a:spcPts val="800"/>
                        </a:spcAft>
                      </a:pPr>
                      <a:r>
                        <a:rPr lang="en-US" sz="1100" b="1" kern="1200" dirty="0" err="1">
                          <a:solidFill>
                            <a:schemeClr val="tx1"/>
                          </a:solidFill>
                          <a:effectLst/>
                          <a:latin typeface="Calibri" panose="020F0502020204030204" pitchFamily="34" charset="0"/>
                          <a:ea typeface="+mn-ea"/>
                          <a:cs typeface="Calibri" panose="020F0502020204030204" pitchFamily="34" charset="0"/>
                        </a:rPr>
                        <a:t>maxcapacy</a:t>
                      </a:r>
                      <a:r>
                        <a:rPr lang="en-US" sz="1100" b="1" kern="1200" dirty="0">
                          <a:solidFill>
                            <a:schemeClr val="tx1"/>
                          </a:solidFill>
                          <a:effectLst/>
                          <a:latin typeface="Calibri" panose="020F0502020204030204" pitchFamily="34" charset="0"/>
                          <a:ea typeface="+mn-ea"/>
                          <a:cs typeface="Calibri" panose="020F0502020204030204" pitchFamily="34" charset="0"/>
                        </a:rPr>
                        <a:t> :int</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131817591"/>
                  </a:ext>
                </a:extLst>
              </a:tr>
            </a:tbl>
          </a:graphicData>
        </a:graphic>
      </p:graphicFrame>
      <p:graphicFrame>
        <p:nvGraphicFramePr>
          <p:cNvPr id="8" name="Tabelle 7">
            <a:extLst>
              <a:ext uri="{FF2B5EF4-FFF2-40B4-BE49-F238E27FC236}">
                <a16:creationId xmlns:a16="http://schemas.microsoft.com/office/drawing/2014/main" id="{2AC7905F-E7B6-4564-BE18-2F6BDC6AFC56}"/>
              </a:ext>
            </a:extLst>
          </p:cNvPr>
          <p:cNvGraphicFramePr>
            <a:graphicFrameLocks noGrp="1"/>
          </p:cNvGraphicFramePr>
          <p:nvPr>
            <p:extLst>
              <p:ext uri="{D42A27DB-BD31-4B8C-83A1-F6EECF244321}">
                <p14:modId xmlns:p14="http://schemas.microsoft.com/office/powerpoint/2010/main" val="1071079253"/>
              </p:ext>
            </p:extLst>
          </p:nvPr>
        </p:nvGraphicFramePr>
        <p:xfrm>
          <a:off x="1910523" y="2368090"/>
          <a:ext cx="2091701" cy="2891538"/>
        </p:xfrm>
        <a:graphic>
          <a:graphicData uri="http://schemas.openxmlformats.org/drawingml/2006/table">
            <a:tbl>
              <a:tblPr firstRow="1" firstCol="1" bandRow="1">
                <a:tableStyleId>{5C22544A-7EE6-4342-B048-85BDC9FD1C3A}</a:tableStyleId>
              </a:tblPr>
              <a:tblGrid>
                <a:gridCol w="2091701">
                  <a:extLst>
                    <a:ext uri="{9D8B030D-6E8A-4147-A177-3AD203B41FA5}">
                      <a16:colId xmlns:a16="http://schemas.microsoft.com/office/drawing/2014/main" val="4031853337"/>
                    </a:ext>
                  </a:extLst>
                </a:gridCol>
              </a:tblGrid>
              <a:tr h="191200">
                <a:tc>
                  <a:txBody>
                    <a:bodyPr/>
                    <a:lstStyle/>
                    <a:p>
                      <a:pPr algn="l">
                        <a:lnSpc>
                          <a:spcPct val="107000"/>
                        </a:lnSpc>
                        <a:spcAft>
                          <a:spcPts val="800"/>
                        </a:spcAft>
                      </a:pPr>
                      <a:r>
                        <a:rPr lang="de-DE" sz="1100">
                          <a:solidFill>
                            <a:schemeClr val="tx1"/>
                          </a:solidFill>
                          <a:effectLst/>
                          <a:latin typeface="Calibri" panose="020F0502020204030204" pitchFamily="34" charset="0"/>
                          <a:cs typeface="Calibri" panose="020F0502020204030204" pitchFamily="34" charset="0"/>
                        </a:rPr>
                        <a:t>Event</a:t>
                      </a:r>
                      <a:endParaRPr lang="de-DE" sz="11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890256928"/>
                  </a:ext>
                </a:extLst>
              </a:tr>
              <a:tr h="2532949">
                <a:tc>
                  <a:txBody>
                    <a:bodyPr/>
                    <a:lstStyle/>
                    <a:p>
                      <a:pPr algn="l">
                        <a:lnSpc>
                          <a:spcPct val="107000"/>
                        </a:lnSpc>
                        <a:spcAft>
                          <a:spcPts val="800"/>
                        </a:spcAft>
                      </a:pPr>
                      <a:r>
                        <a:rPr lang="en-US" sz="1100" dirty="0" err="1">
                          <a:solidFill>
                            <a:schemeClr val="tx1"/>
                          </a:solidFill>
                          <a:effectLst/>
                          <a:latin typeface="Calibri" panose="020F0502020204030204" pitchFamily="34" charset="0"/>
                          <a:cs typeface="Calibri" panose="020F0502020204030204" pitchFamily="34" charset="0"/>
                        </a:rPr>
                        <a:t>titel</a:t>
                      </a:r>
                      <a:r>
                        <a:rPr lang="en-US" sz="1100" dirty="0">
                          <a:solidFill>
                            <a:schemeClr val="tx1"/>
                          </a:solidFill>
                          <a:effectLst/>
                          <a:latin typeface="Calibri" panose="020F0502020204030204" pitchFamily="34" charset="0"/>
                          <a:cs typeface="Calibri" panose="020F0502020204030204" pitchFamily="34" charset="0"/>
                        </a:rPr>
                        <a:t> :String</a:t>
                      </a:r>
                      <a:endParaRPr lang="de-DE" sz="110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a:solidFill>
                            <a:schemeClr val="tx1"/>
                          </a:solidFill>
                          <a:effectLst/>
                          <a:latin typeface="Calibri" panose="020F0502020204030204" pitchFamily="34" charset="0"/>
                          <a:cs typeface="Calibri" panose="020F0502020204030204" pitchFamily="34" charset="0"/>
                        </a:rPr>
                        <a:t>description :String</a:t>
                      </a:r>
                      <a:endParaRPr lang="de-DE" sz="110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a:solidFill>
                            <a:schemeClr val="tx1"/>
                          </a:solidFill>
                          <a:effectLst/>
                          <a:latin typeface="Calibri" panose="020F0502020204030204" pitchFamily="34" charset="0"/>
                          <a:cs typeface="Calibri" panose="020F0502020204030204" pitchFamily="34" charset="0"/>
                        </a:rPr>
                        <a:t>begin :date</a:t>
                      </a:r>
                      <a:endParaRPr lang="de-DE" sz="110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a:solidFill>
                            <a:schemeClr val="tx1"/>
                          </a:solidFill>
                          <a:effectLst/>
                          <a:latin typeface="Calibri" panose="020F0502020204030204" pitchFamily="34" charset="0"/>
                          <a:cs typeface="Calibri" panose="020F0502020204030204" pitchFamily="34" charset="0"/>
                        </a:rPr>
                        <a:t>end :date  </a:t>
                      </a:r>
                      <a:endParaRPr lang="de-DE" sz="110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err="1">
                          <a:solidFill>
                            <a:schemeClr val="tx1"/>
                          </a:solidFill>
                          <a:effectLst/>
                          <a:latin typeface="Calibri" panose="020F0502020204030204" pitchFamily="34" charset="0"/>
                          <a:cs typeface="Calibri" panose="020F0502020204030204" pitchFamily="34" charset="0"/>
                        </a:rPr>
                        <a:t>maxnumberparticipants</a:t>
                      </a:r>
                      <a:r>
                        <a:rPr lang="en-US" sz="1100" dirty="0">
                          <a:solidFill>
                            <a:schemeClr val="tx1"/>
                          </a:solidFill>
                          <a:effectLst/>
                          <a:latin typeface="Calibri" panose="020F0502020204030204" pitchFamily="34" charset="0"/>
                          <a:cs typeface="Calibri" panose="020F0502020204030204" pitchFamily="34" charset="0"/>
                        </a:rPr>
                        <a:t> :int</a:t>
                      </a:r>
                      <a:endParaRPr lang="de-DE" sz="110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a:solidFill>
                            <a:schemeClr val="tx1"/>
                          </a:solidFill>
                          <a:effectLst/>
                          <a:latin typeface="Calibri" panose="020F0502020204030204" pitchFamily="34" charset="0"/>
                          <a:cs typeface="Calibri" panose="020F0502020204030204" pitchFamily="34" charset="0"/>
                        </a:rPr>
                        <a:t>participants: []Users</a:t>
                      </a:r>
                      <a:endParaRPr lang="de-DE" sz="110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a:solidFill>
                            <a:schemeClr val="tx1"/>
                          </a:solidFill>
                          <a:effectLst/>
                          <a:latin typeface="Calibri" panose="020F0502020204030204" pitchFamily="34" charset="0"/>
                          <a:cs typeface="Calibri" panose="020F0502020204030204" pitchFamily="34" charset="0"/>
                        </a:rPr>
                        <a:t>location: Location</a:t>
                      </a:r>
                      <a:endParaRPr lang="de-DE" sz="110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a:solidFill>
                            <a:schemeClr val="tx1"/>
                          </a:solidFill>
                          <a:effectLst/>
                          <a:latin typeface="Calibri" panose="020F0502020204030204" pitchFamily="34" charset="0"/>
                          <a:cs typeface="Calibri" panose="020F0502020204030204" pitchFamily="34" charset="0"/>
                        </a:rPr>
                        <a:t>Type :</a:t>
                      </a:r>
                      <a:r>
                        <a:rPr lang="en-US" sz="1100" dirty="0" err="1">
                          <a:solidFill>
                            <a:schemeClr val="tx1"/>
                          </a:solidFill>
                          <a:effectLst/>
                          <a:latin typeface="Calibri" panose="020F0502020204030204" pitchFamily="34" charset="0"/>
                          <a:cs typeface="Calibri" panose="020F0502020204030204" pitchFamily="34" charset="0"/>
                        </a:rPr>
                        <a:t>EventType</a:t>
                      </a:r>
                      <a:endParaRPr lang="de-DE" sz="110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a:solidFill>
                            <a:schemeClr val="tx1"/>
                          </a:solidFill>
                          <a:effectLst/>
                          <a:latin typeface="Calibri" panose="020F0502020204030204" pitchFamily="34" charset="0"/>
                          <a:cs typeface="Calibri" panose="020F0502020204030204" pitchFamily="34" charset="0"/>
                        </a:rPr>
                        <a:t>Organizer: User</a:t>
                      </a:r>
                      <a:endParaRPr lang="de-DE" sz="110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a:solidFill>
                            <a:schemeClr val="tx1"/>
                          </a:solidFill>
                          <a:effectLst/>
                          <a:latin typeface="Calibri" panose="020F0502020204030204" pitchFamily="34" charset="0"/>
                          <a:cs typeface="Calibri" panose="020F0502020204030204" pitchFamily="34" charset="0"/>
                        </a:rPr>
                        <a:t> </a:t>
                      </a:r>
                      <a:endParaRPr lang="de-DE"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52139543"/>
                  </a:ext>
                </a:extLst>
              </a:tr>
            </a:tbl>
          </a:graphicData>
        </a:graphic>
      </p:graphicFrame>
      <p:graphicFrame>
        <p:nvGraphicFramePr>
          <p:cNvPr id="9" name="Tabelle 8">
            <a:extLst>
              <a:ext uri="{FF2B5EF4-FFF2-40B4-BE49-F238E27FC236}">
                <a16:creationId xmlns:a16="http://schemas.microsoft.com/office/drawing/2014/main" id="{9F0E5DF7-0473-4716-A6DC-AE96A12195FB}"/>
              </a:ext>
            </a:extLst>
          </p:cNvPr>
          <p:cNvGraphicFramePr>
            <a:graphicFrameLocks noGrp="1"/>
          </p:cNvGraphicFramePr>
          <p:nvPr>
            <p:extLst>
              <p:ext uri="{D42A27DB-BD31-4B8C-83A1-F6EECF244321}">
                <p14:modId xmlns:p14="http://schemas.microsoft.com/office/powerpoint/2010/main" val="1489955395"/>
              </p:ext>
            </p:extLst>
          </p:nvPr>
        </p:nvGraphicFramePr>
        <p:xfrm>
          <a:off x="5268068" y="4614354"/>
          <a:ext cx="1590040" cy="1543050"/>
        </p:xfrm>
        <a:graphic>
          <a:graphicData uri="http://schemas.openxmlformats.org/drawingml/2006/table">
            <a:tbl>
              <a:tblPr firstRow="1" firstCol="1" bandRow="1">
                <a:tableStyleId>{5C22544A-7EE6-4342-B048-85BDC9FD1C3A}</a:tableStyleId>
              </a:tblPr>
              <a:tblGrid>
                <a:gridCol w="1590040">
                  <a:extLst>
                    <a:ext uri="{9D8B030D-6E8A-4147-A177-3AD203B41FA5}">
                      <a16:colId xmlns:a16="http://schemas.microsoft.com/office/drawing/2014/main" val="254409940"/>
                    </a:ext>
                  </a:extLst>
                </a:gridCol>
              </a:tblGrid>
              <a:tr h="259080">
                <a:tc>
                  <a:txBody>
                    <a:bodyPr/>
                    <a:lstStyle/>
                    <a:p>
                      <a:pPr marL="0" algn="l" defTabSz="914400" rtl="0" eaLnBrk="1" latinLnBrk="0" hangingPunct="1">
                        <a:lnSpc>
                          <a:spcPct val="107000"/>
                        </a:lnSpc>
                        <a:spcAft>
                          <a:spcPts val="800"/>
                        </a:spcAft>
                      </a:pPr>
                      <a:r>
                        <a:rPr lang="de-DE" sz="1100" b="1" kern="1200" dirty="0" err="1">
                          <a:solidFill>
                            <a:schemeClr val="tx1"/>
                          </a:solidFill>
                          <a:effectLst/>
                          <a:latin typeface="Calibri" panose="020F0502020204030204" pitchFamily="34" charset="0"/>
                          <a:ea typeface="+mn-ea"/>
                          <a:cs typeface="Calibri" panose="020F0502020204030204" pitchFamily="34" charset="0"/>
                        </a:rPr>
                        <a:t>Invetation</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799961740"/>
                  </a:ext>
                </a:extLst>
              </a:tr>
              <a:tr h="1283970">
                <a:tc>
                  <a:txBody>
                    <a:bodyPr/>
                    <a:lstStyle/>
                    <a:p>
                      <a:pPr marL="0" algn="l" defTabSz="914400" rtl="0" eaLnBrk="1" latinLnBrk="0" hangingPunct="1">
                        <a:lnSpc>
                          <a:spcPct val="107000"/>
                        </a:lnSpc>
                        <a:spcAft>
                          <a:spcPts val="800"/>
                        </a:spcAft>
                      </a:pPr>
                      <a:r>
                        <a:rPr lang="en-US" sz="1100" b="1" kern="1200" dirty="0">
                          <a:solidFill>
                            <a:schemeClr val="tx1"/>
                          </a:solidFill>
                          <a:effectLst/>
                          <a:latin typeface="Calibri" panose="020F0502020204030204" pitchFamily="34" charset="0"/>
                          <a:ea typeface="+mn-ea"/>
                          <a:cs typeface="Calibri" panose="020F0502020204030204" pitchFamily="34" charset="0"/>
                        </a:rPr>
                        <a:t>Message :String</a:t>
                      </a:r>
                    </a:p>
                    <a:p>
                      <a:pPr marL="0" algn="l" defTabSz="914400" rtl="0" eaLnBrk="1" latinLnBrk="0" hangingPunct="1">
                        <a:lnSpc>
                          <a:spcPct val="107000"/>
                        </a:lnSpc>
                        <a:spcAft>
                          <a:spcPts val="800"/>
                        </a:spcAft>
                      </a:pPr>
                      <a:r>
                        <a:rPr lang="en-US" sz="1100" b="1" kern="1200" dirty="0">
                          <a:solidFill>
                            <a:schemeClr val="tx1"/>
                          </a:solidFill>
                          <a:effectLst/>
                          <a:latin typeface="Calibri" panose="020F0502020204030204" pitchFamily="34" charset="0"/>
                          <a:ea typeface="+mn-ea"/>
                          <a:cs typeface="Calibri" panose="020F0502020204030204" pitchFamily="34" charset="0"/>
                        </a:rPr>
                        <a:t>event :Event</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p>
                      <a:pPr marL="0" algn="l" defTabSz="914400" rtl="0" eaLnBrk="1" latinLnBrk="0" hangingPunct="1">
                        <a:lnSpc>
                          <a:spcPct val="107000"/>
                        </a:lnSpc>
                        <a:spcAft>
                          <a:spcPts val="800"/>
                        </a:spcAft>
                      </a:pPr>
                      <a:r>
                        <a:rPr lang="en-US" sz="1100" b="1" kern="1200" dirty="0">
                          <a:solidFill>
                            <a:schemeClr val="tx1"/>
                          </a:solidFill>
                          <a:effectLst/>
                          <a:latin typeface="Calibri" panose="020F0502020204030204" pitchFamily="34" charset="0"/>
                          <a:ea typeface="+mn-ea"/>
                          <a:cs typeface="Calibri" panose="020F0502020204030204" pitchFamily="34" charset="0"/>
                        </a:rPr>
                        <a:t>accepted :Boolean</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tc>
                <a:extLst>
                  <a:ext uri="{0D108BD9-81ED-4DB2-BD59-A6C34878D82A}">
                    <a16:rowId xmlns:a16="http://schemas.microsoft.com/office/drawing/2014/main" val="1972974316"/>
                  </a:ext>
                </a:extLst>
              </a:tr>
            </a:tbl>
          </a:graphicData>
        </a:graphic>
      </p:graphicFrame>
      <p:graphicFrame>
        <p:nvGraphicFramePr>
          <p:cNvPr id="10" name="Tabelle 9">
            <a:extLst>
              <a:ext uri="{FF2B5EF4-FFF2-40B4-BE49-F238E27FC236}">
                <a16:creationId xmlns:a16="http://schemas.microsoft.com/office/drawing/2014/main" id="{A8CC0B6F-AD99-4A8D-89CD-BDAB68AE979D}"/>
              </a:ext>
            </a:extLst>
          </p:cNvPr>
          <p:cNvGraphicFramePr>
            <a:graphicFrameLocks noGrp="1"/>
          </p:cNvGraphicFramePr>
          <p:nvPr>
            <p:extLst>
              <p:ext uri="{D42A27DB-BD31-4B8C-83A1-F6EECF244321}">
                <p14:modId xmlns:p14="http://schemas.microsoft.com/office/powerpoint/2010/main" val="4278113437"/>
              </p:ext>
            </p:extLst>
          </p:nvPr>
        </p:nvGraphicFramePr>
        <p:xfrm>
          <a:off x="274955" y="3148965"/>
          <a:ext cx="1372235" cy="1625918"/>
        </p:xfrm>
        <a:graphic>
          <a:graphicData uri="http://schemas.openxmlformats.org/drawingml/2006/table">
            <a:tbl>
              <a:tblPr firstRow="1" firstCol="1" bandRow="1">
                <a:tableStyleId>{5C22544A-7EE6-4342-B048-85BDC9FD1C3A}</a:tableStyleId>
              </a:tblPr>
              <a:tblGrid>
                <a:gridCol w="1372235">
                  <a:extLst>
                    <a:ext uri="{9D8B030D-6E8A-4147-A177-3AD203B41FA5}">
                      <a16:colId xmlns:a16="http://schemas.microsoft.com/office/drawing/2014/main" val="1033867731"/>
                    </a:ext>
                  </a:extLst>
                </a:gridCol>
              </a:tblGrid>
              <a:tr h="334010">
                <a:tc>
                  <a:txBody>
                    <a:bodyPr/>
                    <a:lstStyle/>
                    <a:p>
                      <a:pPr marL="0" algn="l" defTabSz="914400" rtl="0" eaLnBrk="1" latinLnBrk="0" hangingPunct="1">
                        <a:lnSpc>
                          <a:spcPct val="107000"/>
                        </a:lnSpc>
                        <a:spcAft>
                          <a:spcPts val="800"/>
                        </a:spcAft>
                      </a:pPr>
                      <a:r>
                        <a:rPr lang="de-DE" sz="1100" b="1" kern="1200" dirty="0" err="1">
                          <a:solidFill>
                            <a:schemeClr val="tx1"/>
                          </a:solidFill>
                          <a:effectLst/>
                          <a:latin typeface="Calibri" panose="020F0502020204030204" pitchFamily="34" charset="0"/>
                          <a:ea typeface="+mn-ea"/>
                          <a:cs typeface="Calibri" panose="020F0502020204030204" pitchFamily="34" charset="0"/>
                        </a:rPr>
                        <a:t>EventType</a:t>
                      </a:r>
                      <a:r>
                        <a:rPr lang="de-DE" sz="1100" b="1" kern="1200" dirty="0">
                          <a:solidFill>
                            <a:schemeClr val="tx1"/>
                          </a:solidFill>
                          <a:effectLst/>
                          <a:latin typeface="Calibri" panose="020F0502020204030204" pitchFamily="34" charset="0"/>
                          <a:ea typeface="+mn-ea"/>
                          <a:cs typeface="Calibri" panose="020F0502020204030204" pitchFamily="34" charset="0"/>
                        </a:rPr>
                        <a:t> &lt;&lt;ENUM&gt;&gt;</a:t>
                      </a:r>
                    </a:p>
                  </a:txBody>
                  <a:tcPr marL="68580" marR="68580" marT="0" marB="0"/>
                </a:tc>
                <a:extLst>
                  <a:ext uri="{0D108BD9-81ED-4DB2-BD59-A6C34878D82A}">
                    <a16:rowId xmlns:a16="http://schemas.microsoft.com/office/drawing/2014/main" val="2050409723"/>
                  </a:ext>
                </a:extLst>
              </a:tr>
              <a:tr h="1275080">
                <a:tc>
                  <a:txBody>
                    <a:bodyPr/>
                    <a:lstStyle/>
                    <a:p>
                      <a:pPr marL="0" algn="l" defTabSz="914400" rtl="0" eaLnBrk="1" latinLnBrk="0" hangingPunct="1">
                        <a:lnSpc>
                          <a:spcPct val="107000"/>
                        </a:lnSpc>
                        <a:spcAft>
                          <a:spcPts val="800"/>
                        </a:spcAft>
                      </a:pPr>
                      <a:r>
                        <a:rPr lang="de-DE" sz="1100" b="1" kern="1200" dirty="0">
                          <a:solidFill>
                            <a:schemeClr val="tx1"/>
                          </a:solidFill>
                          <a:effectLst/>
                          <a:latin typeface="Calibri" panose="020F0502020204030204" pitchFamily="34" charset="0"/>
                          <a:ea typeface="+mn-ea"/>
                          <a:cs typeface="Calibri" panose="020F0502020204030204" pitchFamily="34" charset="0"/>
                        </a:rPr>
                        <a:t>OPEN</a:t>
                      </a:r>
                    </a:p>
                    <a:p>
                      <a:pPr marL="0" algn="l" defTabSz="914400" rtl="0" eaLnBrk="1" latinLnBrk="0" hangingPunct="1">
                        <a:lnSpc>
                          <a:spcPct val="107000"/>
                        </a:lnSpc>
                        <a:spcAft>
                          <a:spcPts val="800"/>
                        </a:spcAft>
                      </a:pPr>
                      <a:r>
                        <a:rPr lang="de-DE" sz="1100" b="1" kern="1200" dirty="0">
                          <a:solidFill>
                            <a:schemeClr val="tx1"/>
                          </a:solidFill>
                          <a:effectLst/>
                          <a:latin typeface="Calibri" panose="020F0502020204030204" pitchFamily="34" charset="0"/>
                          <a:ea typeface="+mn-ea"/>
                          <a:cs typeface="Calibri" panose="020F0502020204030204" pitchFamily="34" charset="0"/>
                        </a:rPr>
                        <a:t>INVETATIONNEEDED</a:t>
                      </a:r>
                    </a:p>
                  </a:txBody>
                  <a:tcPr marL="68580" marR="68580" marT="0" marB="0"/>
                </a:tc>
                <a:extLst>
                  <a:ext uri="{0D108BD9-81ED-4DB2-BD59-A6C34878D82A}">
                    <a16:rowId xmlns:a16="http://schemas.microsoft.com/office/drawing/2014/main" val="1308201579"/>
                  </a:ext>
                </a:extLst>
              </a:tr>
            </a:tbl>
          </a:graphicData>
        </a:graphic>
      </p:graphicFrame>
      <p:cxnSp>
        <p:nvCxnSpPr>
          <p:cNvPr id="12" name="Gerade Verbindung mit Pfeil 11">
            <a:extLst>
              <a:ext uri="{FF2B5EF4-FFF2-40B4-BE49-F238E27FC236}">
                <a16:creationId xmlns:a16="http://schemas.microsoft.com/office/drawing/2014/main" id="{0DE90BFC-D0C1-42A3-B7B5-53424495C83C}"/>
              </a:ext>
            </a:extLst>
          </p:cNvPr>
          <p:cNvCxnSpPr>
            <a:cxnSpLocks/>
            <a:stCxn id="8" idx="3"/>
            <a:endCxn id="7" idx="1"/>
          </p:cNvCxnSpPr>
          <p:nvPr/>
        </p:nvCxnSpPr>
        <p:spPr>
          <a:xfrm flipV="1">
            <a:off x="4002224" y="2002948"/>
            <a:ext cx="1015013" cy="1810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68F76BF7-6E9F-405B-9CD2-3EB898DB87CA}"/>
              </a:ext>
            </a:extLst>
          </p:cNvPr>
          <p:cNvCxnSpPr>
            <a:cxnSpLocks/>
            <a:stCxn id="8" idx="3"/>
            <a:endCxn id="6" idx="1"/>
          </p:cNvCxnSpPr>
          <p:nvPr/>
        </p:nvCxnSpPr>
        <p:spPr>
          <a:xfrm flipV="1">
            <a:off x="4002224" y="3645535"/>
            <a:ext cx="4383296" cy="168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a:extLst>
              <a:ext uri="{FF2B5EF4-FFF2-40B4-BE49-F238E27FC236}">
                <a16:creationId xmlns:a16="http://schemas.microsoft.com/office/drawing/2014/main" id="{236723CE-D920-4431-94B2-C30C446D17E7}"/>
              </a:ext>
            </a:extLst>
          </p:cNvPr>
          <p:cNvCxnSpPr>
            <a:cxnSpLocks/>
            <a:stCxn id="9" idx="1"/>
            <a:endCxn id="8" idx="3"/>
          </p:cNvCxnSpPr>
          <p:nvPr/>
        </p:nvCxnSpPr>
        <p:spPr>
          <a:xfrm flipH="1" flipV="1">
            <a:off x="4002224" y="3813859"/>
            <a:ext cx="1265844" cy="1572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8FEFC233-D5AF-46D1-AF57-BA3444E8B41D}"/>
              </a:ext>
            </a:extLst>
          </p:cNvPr>
          <p:cNvCxnSpPr>
            <a:cxnSpLocks/>
            <a:stCxn id="10" idx="3"/>
            <a:endCxn id="8" idx="1"/>
          </p:cNvCxnSpPr>
          <p:nvPr/>
        </p:nvCxnSpPr>
        <p:spPr>
          <a:xfrm flipV="1">
            <a:off x="1647190" y="3813859"/>
            <a:ext cx="263333" cy="148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a:extLst>
              <a:ext uri="{FF2B5EF4-FFF2-40B4-BE49-F238E27FC236}">
                <a16:creationId xmlns:a16="http://schemas.microsoft.com/office/drawing/2014/main" id="{683E5CC8-01B8-4F74-8B18-F4D372078C0A}"/>
              </a:ext>
            </a:extLst>
          </p:cNvPr>
          <p:cNvCxnSpPr>
            <a:cxnSpLocks/>
            <a:stCxn id="6" idx="1"/>
            <a:endCxn id="9" idx="3"/>
          </p:cNvCxnSpPr>
          <p:nvPr/>
        </p:nvCxnSpPr>
        <p:spPr>
          <a:xfrm flipH="1">
            <a:off x="6858108" y="3645535"/>
            <a:ext cx="1527412" cy="1740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1742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6B8DE32-D87E-4951-A2B2-97C0143BE934}"/>
              </a:ext>
            </a:extLst>
          </p:cNvPr>
          <p:cNvSpPr>
            <a:spLocks noGrp="1"/>
          </p:cNvSpPr>
          <p:nvPr>
            <p:ph type="title"/>
          </p:nvPr>
        </p:nvSpPr>
        <p:spPr>
          <a:xfrm>
            <a:off x="633941" y="314317"/>
            <a:ext cx="8344755" cy="685809"/>
          </a:xfrm>
        </p:spPr>
        <p:txBody>
          <a:bodyPr wrap="square" anchor="t">
            <a:normAutofit/>
          </a:bodyPr>
          <a:lstStyle/>
          <a:p>
            <a:r>
              <a:rPr lang="de-DE" dirty="0"/>
              <a:t>Agenda</a:t>
            </a:r>
          </a:p>
        </p:txBody>
      </p:sp>
      <p:sp>
        <p:nvSpPr>
          <p:cNvPr id="30" name="Footer Placeholder 2">
            <a:extLst>
              <a:ext uri="{FF2B5EF4-FFF2-40B4-BE49-F238E27FC236}">
                <a16:creationId xmlns:a16="http://schemas.microsoft.com/office/drawing/2014/main" id="{F9F9908C-A37C-8555-E367-2E6EC1B8173D}"/>
              </a:ext>
            </a:extLst>
          </p:cNvPr>
          <p:cNvSpPr>
            <a:spLocks noGrp="1"/>
          </p:cNvSpPr>
          <p:nvPr>
            <p:ph type="ftr" sz="quarter" idx="10"/>
          </p:nvPr>
        </p:nvSpPr>
        <p:spPr>
          <a:xfrm>
            <a:off x="641858" y="6627590"/>
            <a:ext cx="8960225" cy="230410"/>
          </a:xfrm>
        </p:spPr>
        <p:txBody>
          <a:bodyPr/>
          <a:lstStyle/>
          <a:p>
            <a:pPr>
              <a:spcAft>
                <a:spcPts val="600"/>
              </a:spcAft>
            </a:pPr>
            <a:r>
              <a:rPr lang="de-DE"/>
              <a:t>Enterprise Service Development</a:t>
            </a:r>
          </a:p>
        </p:txBody>
      </p:sp>
      <p:sp>
        <p:nvSpPr>
          <p:cNvPr id="32" name="Slide Number Placeholder 3">
            <a:extLst>
              <a:ext uri="{FF2B5EF4-FFF2-40B4-BE49-F238E27FC236}">
                <a16:creationId xmlns:a16="http://schemas.microsoft.com/office/drawing/2014/main" id="{08A97D7E-FC65-639E-A535-01CB9A27E1C4}"/>
              </a:ext>
            </a:extLst>
          </p:cNvPr>
          <p:cNvSpPr>
            <a:spLocks noGrp="1"/>
          </p:cNvSpPr>
          <p:nvPr>
            <p:ph type="sldNum" sz="quarter" idx="11"/>
          </p:nvPr>
        </p:nvSpPr>
        <p:spPr>
          <a:xfrm>
            <a:off x="10685937" y="6627590"/>
            <a:ext cx="875072" cy="230410"/>
          </a:xfrm>
        </p:spPr>
        <p:txBody>
          <a:bodyPr/>
          <a:lstStyle/>
          <a:p>
            <a:pPr>
              <a:spcAft>
                <a:spcPts val="600"/>
              </a:spcAft>
            </a:pPr>
            <a:fld id="{37F6B2DB-F8F3-430A-8621-6D32EE6DD0F8}" type="slidenum">
              <a:rPr lang="de-DE" smtClean="0"/>
              <a:pPr>
                <a:spcAft>
                  <a:spcPts val="600"/>
                </a:spcAft>
              </a:pPr>
              <a:t>2</a:t>
            </a:fld>
            <a:endParaRPr lang="de-DE"/>
          </a:p>
        </p:txBody>
      </p:sp>
      <p:sp>
        <p:nvSpPr>
          <p:cNvPr id="25" name="Inhaltsplatzhalter 2">
            <a:extLst>
              <a:ext uri="{FF2B5EF4-FFF2-40B4-BE49-F238E27FC236}">
                <a16:creationId xmlns:a16="http://schemas.microsoft.com/office/drawing/2014/main" id="{524E4978-1478-4EA9-8A32-3516BE3B45CA}"/>
              </a:ext>
            </a:extLst>
          </p:cNvPr>
          <p:cNvSpPr>
            <a:spLocks noGrp="1"/>
          </p:cNvSpPr>
          <p:nvPr>
            <p:ph idx="1"/>
          </p:nvPr>
        </p:nvSpPr>
        <p:spPr>
          <a:xfrm>
            <a:off x="641860" y="1720800"/>
            <a:ext cx="10919149" cy="4555131"/>
          </a:xfrm>
        </p:spPr>
        <p:txBody>
          <a:bodyPr wrap="square" anchor="t">
            <a:normAutofit/>
          </a:bodyPr>
          <a:lstStyle/>
          <a:p>
            <a:pPr marL="457200" indent="-457200">
              <a:buFont typeface="+mj-lt"/>
              <a:buAutoNum type="arabicPeriod"/>
            </a:pPr>
            <a:r>
              <a:rPr lang="en-US" sz="2400" dirty="0"/>
              <a:t>Business Background</a:t>
            </a:r>
          </a:p>
          <a:p>
            <a:pPr marL="457200" indent="-457200">
              <a:buFont typeface="+mj-lt"/>
              <a:buAutoNum type="arabicPeriod"/>
            </a:pPr>
            <a:endParaRPr lang="en-US" sz="2400" dirty="0"/>
          </a:p>
          <a:p>
            <a:pPr marL="457200" indent="-457200">
              <a:buFont typeface="+mj-lt"/>
              <a:buAutoNum type="arabicPeriod"/>
            </a:pPr>
            <a:r>
              <a:rPr lang="en-US" sz="2400" dirty="0"/>
              <a:t>Architecture</a:t>
            </a:r>
          </a:p>
          <a:p>
            <a:pPr marL="457200" indent="-457200">
              <a:buFont typeface="+mj-lt"/>
              <a:buAutoNum type="arabicPeriod"/>
            </a:pPr>
            <a:endParaRPr lang="en-US" sz="2400" dirty="0"/>
          </a:p>
          <a:p>
            <a:pPr marL="457200" indent="-457200">
              <a:buFont typeface="+mj-lt"/>
              <a:buAutoNum type="arabicPeriod"/>
            </a:pPr>
            <a:r>
              <a:rPr lang="en-US" sz="2400" dirty="0"/>
              <a:t>Technical Highlights</a:t>
            </a:r>
          </a:p>
          <a:p>
            <a:pPr marL="457200" indent="-457200">
              <a:buFont typeface="+mj-lt"/>
              <a:buAutoNum type="arabicPeriod"/>
            </a:pPr>
            <a:endParaRPr lang="en-US" sz="2400" dirty="0"/>
          </a:p>
          <a:p>
            <a:pPr marL="457200" indent="-457200">
              <a:buFont typeface="+mj-lt"/>
              <a:buAutoNum type="arabicPeriod"/>
            </a:pPr>
            <a:r>
              <a:rPr lang="en-US" sz="2400" dirty="0"/>
              <a:t>Live demonstration</a:t>
            </a:r>
            <a:endParaRPr lang="de-DE" sz="2400" dirty="0"/>
          </a:p>
        </p:txBody>
      </p:sp>
    </p:spTree>
    <p:extLst>
      <p:ext uri="{BB962C8B-B14F-4D97-AF65-F5344CB8AC3E}">
        <p14:creationId xmlns:p14="http://schemas.microsoft.com/office/powerpoint/2010/main" val="35459771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6B8DE32-D87E-4951-A2B2-97C0143BE934}"/>
              </a:ext>
            </a:extLst>
          </p:cNvPr>
          <p:cNvSpPr>
            <a:spLocks noGrp="1"/>
          </p:cNvSpPr>
          <p:nvPr>
            <p:ph type="title"/>
          </p:nvPr>
        </p:nvSpPr>
        <p:spPr/>
        <p:txBody>
          <a:bodyPr/>
          <a:lstStyle/>
          <a:p>
            <a:r>
              <a:rPr lang="de-DE" dirty="0"/>
              <a:t>Use Case</a:t>
            </a:r>
          </a:p>
        </p:txBody>
      </p:sp>
      <p:sp>
        <p:nvSpPr>
          <p:cNvPr id="25" name="Inhaltsplatzhalter 2">
            <a:extLst>
              <a:ext uri="{FF2B5EF4-FFF2-40B4-BE49-F238E27FC236}">
                <a16:creationId xmlns:a16="http://schemas.microsoft.com/office/drawing/2014/main" id="{524E4978-1478-4EA9-8A32-3516BE3B45CA}"/>
              </a:ext>
            </a:extLst>
          </p:cNvPr>
          <p:cNvSpPr>
            <a:spLocks noGrp="1"/>
          </p:cNvSpPr>
          <p:nvPr>
            <p:ph idx="1"/>
          </p:nvPr>
        </p:nvSpPr>
        <p:spPr>
          <a:xfrm>
            <a:off x="633941" y="1440614"/>
            <a:ext cx="10515600" cy="4351338"/>
          </a:xfrm>
        </p:spPr>
        <p:txBody>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Ein Service zum Erstellen von Events </a:t>
            </a:r>
            <a:br>
              <a:rPr lang="de-DE" sz="1800" dirty="0">
                <a:effectLst/>
                <a:latin typeface="Calibri" panose="020F0502020204030204" pitchFamily="34" charset="0"/>
                <a:ea typeface="Calibri" panose="020F0502020204030204" pitchFamily="34" charset="0"/>
                <a:cs typeface="Times New Roman" panose="02020603050405020304" pitchFamily="18" charset="0"/>
              </a:rPr>
            </a:br>
            <a:r>
              <a:rPr lang="de-DE" sz="1800" dirty="0">
                <a:effectLst/>
                <a:latin typeface="Calibri" panose="020F0502020204030204" pitchFamily="34" charset="0"/>
                <a:ea typeface="Calibri" panose="020F0502020204030204" pitchFamily="34" charset="0"/>
                <a:cs typeface="Times New Roman" panose="02020603050405020304" pitchFamily="18" charset="0"/>
              </a:rPr>
              <a:t>(</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z.B</a:t>
            </a:r>
            <a:r>
              <a:rPr lang="de-DE" sz="1800" dirty="0">
                <a:effectLst/>
                <a:latin typeface="Calibri" panose="020F0502020204030204" pitchFamily="34" charset="0"/>
                <a:ea typeface="Calibri" panose="020F0502020204030204" pitchFamily="34" charset="0"/>
                <a:cs typeface="Times New Roman" panose="02020603050405020304" pitchFamily="18" charset="0"/>
              </a:rPr>
              <a:t> Fußball spielen am Samstag, Geburtstagsfeier von Tim, Party am Campus, usw.). </a:t>
            </a:r>
          </a:p>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Jeder Nutzer kann sowohl Veranstalter als auch Teilnehmer sein. Ein Veranstalter erstellt ein Event. Ein Event findet an einer Location statt. Ein Veranstalter kann zudem seine eigenen Events updaten und löschen. Teilnehmer können einem Event zusagen. Teilnehmer können jedem Event zusagen welches als OPEN gekennzeichnet ist. Der Veranstalter eines Events kann, wenn es INVETATION_ONLY ist,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Inventation</a:t>
            </a:r>
            <a:r>
              <a:rPr lang="de-DE" sz="1800" dirty="0">
                <a:effectLst/>
                <a:latin typeface="Calibri" panose="020F0502020204030204" pitchFamily="34" charset="0"/>
                <a:ea typeface="Calibri" panose="020F0502020204030204" pitchFamily="34" charset="0"/>
                <a:cs typeface="Times New Roman" panose="02020603050405020304" pitchFamily="18" charset="0"/>
              </a:rPr>
              <a:t> erstellen und an User schicken. Ein User kann seine Einladungen danach ansehen und akzeptieren. </a:t>
            </a:r>
          </a:p>
          <a:p>
            <a:endParaRPr lang="de-DE" sz="1800" dirty="0"/>
          </a:p>
        </p:txBody>
      </p:sp>
    </p:spTree>
    <p:extLst>
      <p:ext uri="{BB962C8B-B14F-4D97-AF65-F5344CB8AC3E}">
        <p14:creationId xmlns:p14="http://schemas.microsoft.com/office/powerpoint/2010/main" val="42638170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59AC1C-B288-114A-9713-97C0117CC242}"/>
              </a:ext>
            </a:extLst>
          </p:cNvPr>
          <p:cNvSpPr>
            <a:spLocks noGrp="1"/>
          </p:cNvSpPr>
          <p:nvPr>
            <p:ph type="title"/>
          </p:nvPr>
        </p:nvSpPr>
        <p:spPr/>
        <p:txBody>
          <a:bodyPr/>
          <a:lstStyle/>
          <a:p>
            <a:r>
              <a:rPr lang="en-US" sz="2400" dirty="0">
                <a:solidFill>
                  <a:schemeClr val="tx1"/>
                </a:solidFill>
              </a:rPr>
              <a:t>Business</a:t>
            </a:r>
            <a:r>
              <a:rPr lang="en-US" sz="2400" dirty="0"/>
              <a:t> </a:t>
            </a:r>
            <a:r>
              <a:rPr lang="en-US" sz="2400" dirty="0">
                <a:solidFill>
                  <a:schemeClr val="tx1"/>
                </a:solidFill>
              </a:rPr>
              <a:t>Background</a:t>
            </a:r>
            <a:r>
              <a:rPr lang="en-US" sz="2400" dirty="0"/>
              <a:t> </a:t>
            </a:r>
            <a:br>
              <a:rPr lang="en-US" sz="2400" dirty="0"/>
            </a:br>
            <a:r>
              <a:rPr lang="de-DE" dirty="0"/>
              <a:t>Events-</a:t>
            </a:r>
            <a:r>
              <a:rPr lang="de-DE" dirty="0" err="1"/>
              <a:t>go</a:t>
            </a:r>
            <a:endParaRPr lang="de-DE" dirty="0"/>
          </a:p>
        </p:txBody>
      </p:sp>
      <p:sp>
        <p:nvSpPr>
          <p:cNvPr id="3" name="Inhaltsplatzhalter 2">
            <a:extLst>
              <a:ext uri="{FF2B5EF4-FFF2-40B4-BE49-F238E27FC236}">
                <a16:creationId xmlns:a16="http://schemas.microsoft.com/office/drawing/2014/main" id="{04A959FC-16BF-BE96-D345-0F002A76DB9F}"/>
              </a:ext>
            </a:extLst>
          </p:cNvPr>
          <p:cNvSpPr>
            <a:spLocks noGrp="1"/>
          </p:cNvSpPr>
          <p:nvPr>
            <p:ph idx="1"/>
          </p:nvPr>
        </p:nvSpPr>
        <p:spPr>
          <a:xfrm>
            <a:off x="2675107" y="1449421"/>
            <a:ext cx="8885904" cy="1439694"/>
          </a:xfrm>
        </p:spPr>
        <p:txBody>
          <a:bodyPr/>
          <a:lstStyle/>
          <a:p>
            <a:r>
              <a:rPr lang="de-DE" dirty="0">
                <a:solidFill>
                  <a:schemeClr val="tx1"/>
                </a:solidFill>
              </a:rPr>
              <a:t>Ein Service zum </a:t>
            </a:r>
            <a:r>
              <a:rPr lang="de-DE">
                <a:solidFill>
                  <a:schemeClr val="tx1"/>
                </a:solidFill>
              </a:rPr>
              <a:t>erstelllen </a:t>
            </a:r>
            <a:r>
              <a:rPr lang="de-DE" dirty="0">
                <a:solidFill>
                  <a:schemeClr val="tx1"/>
                </a:solidFill>
              </a:rPr>
              <a:t>von Events:</a:t>
            </a:r>
          </a:p>
          <a:p>
            <a:pPr marL="285750" indent="-285750">
              <a:buFont typeface="Arial" panose="020B0604020202020204" pitchFamily="34" charset="0"/>
              <a:buChar char="•"/>
            </a:pPr>
            <a:r>
              <a:rPr lang="de-DE" dirty="0">
                <a:solidFill>
                  <a:schemeClr val="tx1"/>
                </a:solidFill>
              </a:rPr>
              <a:t>Geburtstagsfeiern</a:t>
            </a:r>
          </a:p>
          <a:p>
            <a:pPr marL="285750" indent="-285750">
              <a:buFont typeface="Arial" panose="020B0604020202020204" pitchFamily="34" charset="0"/>
              <a:buChar char="•"/>
            </a:pPr>
            <a:r>
              <a:rPr lang="de-DE" dirty="0">
                <a:solidFill>
                  <a:schemeClr val="tx1"/>
                </a:solidFill>
              </a:rPr>
              <a:t>Sportevents</a:t>
            </a:r>
          </a:p>
          <a:p>
            <a:pPr marL="285750" indent="-285750">
              <a:buFont typeface="Arial" panose="020B0604020202020204" pitchFamily="34" charset="0"/>
              <a:buChar char="•"/>
            </a:pPr>
            <a:r>
              <a:rPr lang="de-DE" dirty="0">
                <a:solidFill>
                  <a:schemeClr val="tx1"/>
                </a:solidFill>
              </a:rPr>
              <a:t>Stadtfest</a:t>
            </a:r>
          </a:p>
          <a:p>
            <a:pPr marL="285750" indent="-285750">
              <a:buFont typeface="Arial" panose="020B0604020202020204" pitchFamily="34" charset="0"/>
              <a:buChar char="•"/>
            </a:pPr>
            <a:r>
              <a:rPr lang="de-DE" dirty="0">
                <a:solidFill>
                  <a:schemeClr val="tx1"/>
                </a:solidFill>
              </a:rPr>
              <a:t>…</a:t>
            </a:r>
          </a:p>
        </p:txBody>
      </p:sp>
      <p:sp>
        <p:nvSpPr>
          <p:cNvPr id="4" name="Fußzeilenplatzhalter 3">
            <a:extLst>
              <a:ext uri="{FF2B5EF4-FFF2-40B4-BE49-F238E27FC236}">
                <a16:creationId xmlns:a16="http://schemas.microsoft.com/office/drawing/2014/main" id="{B7A42CC2-C1EA-F024-F67F-D01008CFB094}"/>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8ADD8840-0F4A-CF4D-7C9F-22C436288B79}"/>
              </a:ext>
            </a:extLst>
          </p:cNvPr>
          <p:cNvSpPr>
            <a:spLocks noGrp="1"/>
          </p:cNvSpPr>
          <p:nvPr>
            <p:ph type="sldNum" sz="quarter" idx="11"/>
          </p:nvPr>
        </p:nvSpPr>
        <p:spPr/>
        <p:txBody>
          <a:bodyPr/>
          <a:lstStyle/>
          <a:p>
            <a:fld id="{37F6B2DB-F8F3-430A-8621-6D32EE6DD0F8}" type="slidenum">
              <a:rPr lang="de-DE" smtClean="0"/>
              <a:pPr/>
              <a:t>3</a:t>
            </a:fld>
            <a:endParaRPr lang="de-DE" dirty="0"/>
          </a:p>
        </p:txBody>
      </p:sp>
      <p:pic>
        <p:nvPicPr>
          <p:cNvPr id="1026" name="Picture 2" descr="Free Event Icon, Symbol. PNG, SVG Download.">
            <a:extLst>
              <a:ext uri="{FF2B5EF4-FFF2-40B4-BE49-F238E27FC236}">
                <a16:creationId xmlns:a16="http://schemas.microsoft.com/office/drawing/2014/main" id="{B3DE49FD-CA80-81C7-0159-A04A9AD81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90" y="1332493"/>
            <a:ext cx="1713690" cy="1713690"/>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74461729-298C-09E9-C61A-4FA4A9632F53}"/>
              </a:ext>
            </a:extLst>
          </p:cNvPr>
          <p:cNvPicPr>
            <a:picLocks noChangeAspect="1"/>
          </p:cNvPicPr>
          <p:nvPr/>
        </p:nvPicPr>
        <p:blipFill>
          <a:blip r:embed="rId3"/>
          <a:stretch>
            <a:fillRect/>
          </a:stretch>
        </p:blipFill>
        <p:spPr>
          <a:xfrm>
            <a:off x="6629691" y="2189338"/>
            <a:ext cx="5048049" cy="4159056"/>
          </a:xfrm>
          <a:prstGeom prst="rect">
            <a:avLst/>
          </a:prstGeom>
        </p:spPr>
      </p:pic>
      <p:pic>
        <p:nvPicPr>
          <p:cNvPr id="9" name="Grafik 8">
            <a:extLst>
              <a:ext uri="{FF2B5EF4-FFF2-40B4-BE49-F238E27FC236}">
                <a16:creationId xmlns:a16="http://schemas.microsoft.com/office/drawing/2014/main" id="{962BE4CB-F28F-53C2-5448-84A87C325E5D}"/>
              </a:ext>
            </a:extLst>
          </p:cNvPr>
          <p:cNvPicPr>
            <a:picLocks noChangeAspect="1"/>
          </p:cNvPicPr>
          <p:nvPr/>
        </p:nvPicPr>
        <p:blipFill>
          <a:blip r:embed="rId4"/>
          <a:stretch>
            <a:fillRect/>
          </a:stretch>
        </p:blipFill>
        <p:spPr>
          <a:xfrm>
            <a:off x="349295" y="3215639"/>
            <a:ext cx="6280396" cy="3085427"/>
          </a:xfrm>
          <a:prstGeom prst="rect">
            <a:avLst/>
          </a:prstGeom>
        </p:spPr>
      </p:pic>
      <p:sp>
        <p:nvSpPr>
          <p:cNvPr id="10" name="Rechteck 9">
            <a:extLst>
              <a:ext uri="{FF2B5EF4-FFF2-40B4-BE49-F238E27FC236}">
                <a16:creationId xmlns:a16="http://schemas.microsoft.com/office/drawing/2014/main" id="{4E0AE360-F86E-0545-6BF3-36DB2EA3ED02}"/>
              </a:ext>
            </a:extLst>
          </p:cNvPr>
          <p:cNvSpPr/>
          <p:nvPr/>
        </p:nvSpPr>
        <p:spPr bwMode="gray">
          <a:xfrm>
            <a:off x="6629690" y="2169268"/>
            <a:ext cx="5048050" cy="413179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de-DE" sz="1400" dirty="0" err="1">
              <a:solidFill>
                <a:schemeClr val="tx1"/>
              </a:solidFill>
            </a:endParaRPr>
          </a:p>
        </p:txBody>
      </p:sp>
      <p:sp>
        <p:nvSpPr>
          <p:cNvPr id="12" name="Rechteck 11">
            <a:extLst>
              <a:ext uri="{FF2B5EF4-FFF2-40B4-BE49-F238E27FC236}">
                <a16:creationId xmlns:a16="http://schemas.microsoft.com/office/drawing/2014/main" id="{52AC72A5-9F64-BBC2-1DF8-E08D8F15B81F}"/>
              </a:ext>
            </a:extLst>
          </p:cNvPr>
          <p:cNvSpPr/>
          <p:nvPr/>
        </p:nvSpPr>
        <p:spPr bwMode="gray">
          <a:xfrm>
            <a:off x="349294" y="3168310"/>
            <a:ext cx="6051505" cy="3180083"/>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0" tIns="0" rIns="0" bIns="0" rtlCol="0" anchor="ctr"/>
          <a:lstStyle/>
          <a:p>
            <a:pPr algn="ctr"/>
            <a:endParaRPr lang="de-DE" sz="1400" dirty="0" err="1">
              <a:solidFill>
                <a:schemeClr val="tx1"/>
              </a:solidFill>
            </a:endParaRPr>
          </a:p>
        </p:txBody>
      </p:sp>
    </p:spTree>
    <p:extLst>
      <p:ext uri="{BB962C8B-B14F-4D97-AF65-F5344CB8AC3E}">
        <p14:creationId xmlns:p14="http://schemas.microsoft.com/office/powerpoint/2010/main" val="29947775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A96279-3A6B-90D6-A30B-8E85CD123AEC}"/>
              </a:ext>
            </a:extLst>
          </p:cNvPr>
          <p:cNvSpPr>
            <a:spLocks noGrp="1"/>
          </p:cNvSpPr>
          <p:nvPr>
            <p:ph type="title"/>
          </p:nvPr>
        </p:nvSpPr>
        <p:spPr/>
        <p:txBody>
          <a:bodyPr/>
          <a:lstStyle/>
          <a:p>
            <a:r>
              <a:rPr lang="en-US" sz="2400" dirty="0">
                <a:solidFill>
                  <a:schemeClr val="tx1"/>
                </a:solidFill>
              </a:rPr>
              <a:t>Business</a:t>
            </a:r>
            <a:r>
              <a:rPr lang="en-US" sz="2400" dirty="0"/>
              <a:t> </a:t>
            </a:r>
            <a:r>
              <a:rPr lang="en-US" sz="2400" dirty="0">
                <a:solidFill>
                  <a:schemeClr val="tx1"/>
                </a:solidFill>
              </a:rPr>
              <a:t>Background</a:t>
            </a:r>
            <a:r>
              <a:rPr lang="en-US" sz="2400" dirty="0"/>
              <a:t> </a:t>
            </a:r>
            <a:br>
              <a:rPr lang="de-DE" dirty="0"/>
            </a:br>
            <a:r>
              <a:rPr lang="de-DE" dirty="0"/>
              <a:t>Anwender</a:t>
            </a:r>
          </a:p>
        </p:txBody>
      </p:sp>
      <p:sp>
        <p:nvSpPr>
          <p:cNvPr id="3" name="Inhaltsplatzhalter 2">
            <a:extLst>
              <a:ext uri="{FF2B5EF4-FFF2-40B4-BE49-F238E27FC236}">
                <a16:creationId xmlns:a16="http://schemas.microsoft.com/office/drawing/2014/main" id="{2D4BF373-8FB7-9B59-2ED0-7CC6E5B3B06C}"/>
              </a:ext>
            </a:extLst>
          </p:cNvPr>
          <p:cNvSpPr>
            <a:spLocks noGrp="1"/>
          </p:cNvSpPr>
          <p:nvPr>
            <p:ph idx="1"/>
          </p:nvPr>
        </p:nvSpPr>
        <p:spPr>
          <a:xfrm>
            <a:off x="2404353" y="1896353"/>
            <a:ext cx="9263661" cy="984114"/>
          </a:xfrm>
        </p:spPr>
        <p:txBody>
          <a:bodyPr/>
          <a:lstStyle/>
          <a:p>
            <a:r>
              <a:rPr lang="de-DE" dirty="0">
                <a:solidFill>
                  <a:schemeClr val="tx1"/>
                </a:solidFill>
              </a:rPr>
              <a:t>Event-Host</a:t>
            </a:r>
          </a:p>
          <a:p>
            <a:pPr marL="285750" indent="-285750">
              <a:buFont typeface="Arial" panose="020B0604020202020204" pitchFamily="34" charset="0"/>
              <a:buChar char="•"/>
            </a:pPr>
            <a:r>
              <a:rPr lang="de-DE" dirty="0">
                <a:solidFill>
                  <a:schemeClr val="tx1"/>
                </a:solidFill>
              </a:rPr>
              <a:t>Nutzer des Service, welche eine Veranstaltung planen</a:t>
            </a:r>
          </a:p>
        </p:txBody>
      </p:sp>
      <p:sp>
        <p:nvSpPr>
          <p:cNvPr id="4" name="Fußzeilenplatzhalter 3">
            <a:extLst>
              <a:ext uri="{FF2B5EF4-FFF2-40B4-BE49-F238E27FC236}">
                <a16:creationId xmlns:a16="http://schemas.microsoft.com/office/drawing/2014/main" id="{50FC6258-0CAC-44CF-850A-1880F5F4A378}"/>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165291B2-F904-39C9-3533-7C0C2F1144C3}"/>
              </a:ext>
            </a:extLst>
          </p:cNvPr>
          <p:cNvSpPr>
            <a:spLocks noGrp="1"/>
          </p:cNvSpPr>
          <p:nvPr>
            <p:ph type="sldNum" sz="quarter" idx="11"/>
          </p:nvPr>
        </p:nvSpPr>
        <p:spPr/>
        <p:txBody>
          <a:bodyPr/>
          <a:lstStyle/>
          <a:p>
            <a:fld id="{37F6B2DB-F8F3-430A-8621-6D32EE6DD0F8}" type="slidenum">
              <a:rPr lang="de-DE" smtClean="0"/>
              <a:pPr/>
              <a:t>4</a:t>
            </a:fld>
            <a:endParaRPr lang="de-DE" dirty="0"/>
          </a:p>
        </p:txBody>
      </p:sp>
      <p:pic>
        <p:nvPicPr>
          <p:cNvPr id="2054" name="Picture 6" descr="Host, emcee, announcer, entertainer, event host icon - Download on  Iconfinder">
            <a:extLst>
              <a:ext uri="{FF2B5EF4-FFF2-40B4-BE49-F238E27FC236}">
                <a16:creationId xmlns:a16="http://schemas.microsoft.com/office/drawing/2014/main" id="{D548235F-C0F4-26C2-0B3E-BEC9F1125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45" y="1579226"/>
            <a:ext cx="1402404" cy="1402404"/>
          </a:xfrm>
          <a:prstGeom prst="rect">
            <a:avLst/>
          </a:prstGeom>
          <a:noFill/>
          <a:extLst>
            <a:ext uri="{909E8E84-426E-40DD-AFC4-6F175D3DCCD1}">
              <a14:hiddenFill xmlns:a14="http://schemas.microsoft.com/office/drawing/2010/main">
                <a:solidFill>
                  <a:srgbClr val="FFFFFF"/>
                </a:solidFill>
              </a14:hiddenFill>
            </a:ext>
          </a:extLst>
        </p:spPr>
      </p:pic>
      <p:sp>
        <p:nvSpPr>
          <p:cNvPr id="10" name="Inhaltsplatzhalter 2">
            <a:extLst>
              <a:ext uri="{FF2B5EF4-FFF2-40B4-BE49-F238E27FC236}">
                <a16:creationId xmlns:a16="http://schemas.microsoft.com/office/drawing/2014/main" id="{BBD65DEA-A8F6-AE09-F33F-1910C62FD996}"/>
              </a:ext>
            </a:extLst>
          </p:cNvPr>
          <p:cNvSpPr txBox="1">
            <a:spLocks/>
          </p:cNvSpPr>
          <p:nvPr/>
        </p:nvSpPr>
        <p:spPr bwMode="gray">
          <a:xfrm>
            <a:off x="2404353" y="3679418"/>
            <a:ext cx="9263661" cy="98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ct val="0"/>
              </a:spcBef>
              <a:spcAft>
                <a:spcPts val="600"/>
              </a:spcAft>
              <a:buFont typeface="Arial" charset="0"/>
              <a:tabLst>
                <a:tab pos="180975" algn="l"/>
                <a:tab pos="361950" algn="l"/>
              </a:tabLst>
              <a:defRPr sz="1600" kern="1200">
                <a:solidFill>
                  <a:schemeClr val="tx2"/>
                </a:solidFill>
                <a:latin typeface="+mn-lt"/>
                <a:ea typeface="ＭＳ Ｐゴシック" charset="0"/>
                <a:cs typeface="ＭＳ Ｐゴシック" charset="0"/>
              </a:defRPr>
            </a:lvl1pPr>
            <a:lvl2pPr marL="3619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2pPr>
            <a:lvl3pPr marL="542925"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3pPr>
            <a:lvl4pPr marL="714375" indent="-171450"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4pPr>
            <a:lvl5pPr marL="895350" indent="-180975" algn="l" rtl="0" eaLnBrk="1" fontAlgn="base" hangingPunct="1">
              <a:lnSpc>
                <a:spcPct val="100000"/>
              </a:lnSpc>
              <a:spcBef>
                <a:spcPts val="300"/>
              </a:spcBef>
              <a:spcAft>
                <a:spcPts val="600"/>
              </a:spcAft>
              <a:buFont typeface="Wingdings" charset="0"/>
              <a:buChar char="§"/>
              <a:defRPr sz="1400" kern="1200">
                <a:solidFill>
                  <a:schemeClr val="tx2"/>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solidFill>
                  <a:schemeClr val="tx1"/>
                </a:solidFill>
              </a:rPr>
              <a:t>Veranstaltungsbesucher (</a:t>
            </a:r>
            <a:r>
              <a:rPr lang="de-DE" dirty="0" err="1">
                <a:solidFill>
                  <a:schemeClr val="tx1"/>
                </a:solidFill>
              </a:rPr>
              <a:t>Participants</a:t>
            </a:r>
            <a:r>
              <a:rPr lang="de-DE" dirty="0">
                <a:solidFill>
                  <a:schemeClr val="tx1"/>
                </a:solidFill>
              </a:rPr>
              <a:t>)</a:t>
            </a:r>
          </a:p>
          <a:p>
            <a:pPr marL="285750" indent="-285750">
              <a:buFont typeface="Arial" panose="020B0604020202020204" pitchFamily="34" charset="0"/>
              <a:buChar char="•"/>
            </a:pPr>
            <a:r>
              <a:rPr lang="de-DE" dirty="0">
                <a:solidFill>
                  <a:schemeClr val="tx1"/>
                </a:solidFill>
              </a:rPr>
              <a:t>Personen welche eine Veranstaltung besuchen möchte</a:t>
            </a:r>
          </a:p>
        </p:txBody>
      </p:sp>
      <p:pic>
        <p:nvPicPr>
          <p:cNvPr id="2058" name="Picture 10" descr="Celebrating, man, party, partying, people, celebration, person icon -  Download on Iconfinder">
            <a:extLst>
              <a:ext uri="{FF2B5EF4-FFF2-40B4-BE49-F238E27FC236}">
                <a16:creationId xmlns:a16="http://schemas.microsoft.com/office/drawing/2014/main" id="{0945AB25-D9DF-D606-E6DC-A296247CA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45" y="3234750"/>
            <a:ext cx="1608306" cy="160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322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A48188-0BB9-79F6-F56D-778740E08F5A}"/>
              </a:ext>
            </a:extLst>
          </p:cNvPr>
          <p:cNvSpPr>
            <a:spLocks noGrp="1"/>
          </p:cNvSpPr>
          <p:nvPr>
            <p:ph type="title"/>
          </p:nvPr>
        </p:nvSpPr>
        <p:spPr/>
        <p:txBody>
          <a:bodyPr/>
          <a:lstStyle/>
          <a:p>
            <a:r>
              <a:rPr lang="en-US" sz="2400" dirty="0">
                <a:solidFill>
                  <a:schemeClr val="tx1"/>
                </a:solidFill>
              </a:rPr>
              <a:t>Business</a:t>
            </a:r>
            <a:r>
              <a:rPr lang="en-US" sz="2400" dirty="0"/>
              <a:t> </a:t>
            </a:r>
            <a:r>
              <a:rPr lang="en-US" sz="2400" dirty="0">
                <a:solidFill>
                  <a:schemeClr val="tx1"/>
                </a:solidFill>
              </a:rPr>
              <a:t>Background</a:t>
            </a:r>
            <a:r>
              <a:rPr lang="en-US" sz="2400" dirty="0"/>
              <a:t> </a:t>
            </a:r>
            <a:br>
              <a:rPr lang="en-US" sz="2400" dirty="0"/>
            </a:br>
            <a:r>
              <a:rPr lang="de-DE" dirty="0"/>
              <a:t>Use Cases</a:t>
            </a:r>
          </a:p>
        </p:txBody>
      </p:sp>
      <p:sp>
        <p:nvSpPr>
          <p:cNvPr id="4" name="Fußzeilenplatzhalter 3">
            <a:extLst>
              <a:ext uri="{FF2B5EF4-FFF2-40B4-BE49-F238E27FC236}">
                <a16:creationId xmlns:a16="http://schemas.microsoft.com/office/drawing/2014/main" id="{20193F3B-C68C-62B8-8BD1-D4218056BD29}"/>
              </a:ext>
            </a:extLst>
          </p:cNvPr>
          <p:cNvSpPr>
            <a:spLocks noGrp="1"/>
          </p:cNvSpPr>
          <p:nvPr>
            <p:ph type="ftr" sz="quarter" idx="10"/>
          </p:nvPr>
        </p:nvSpPr>
        <p:spPr/>
        <p:txBody>
          <a:bodyPr/>
          <a:lstStyle/>
          <a:p>
            <a:r>
              <a:rPr lang="de-DE"/>
              <a:t>Enterprise Service Development</a:t>
            </a:r>
            <a:endParaRPr lang="de-DE" dirty="0"/>
          </a:p>
        </p:txBody>
      </p:sp>
      <p:sp>
        <p:nvSpPr>
          <p:cNvPr id="5" name="Foliennummernplatzhalter 4">
            <a:extLst>
              <a:ext uri="{FF2B5EF4-FFF2-40B4-BE49-F238E27FC236}">
                <a16:creationId xmlns:a16="http://schemas.microsoft.com/office/drawing/2014/main" id="{3D04FB08-60F8-94E9-1487-BE29483E73D5}"/>
              </a:ext>
            </a:extLst>
          </p:cNvPr>
          <p:cNvSpPr>
            <a:spLocks noGrp="1"/>
          </p:cNvSpPr>
          <p:nvPr>
            <p:ph type="sldNum" sz="quarter" idx="11"/>
          </p:nvPr>
        </p:nvSpPr>
        <p:spPr/>
        <p:txBody>
          <a:bodyPr/>
          <a:lstStyle/>
          <a:p>
            <a:fld id="{37F6B2DB-F8F3-430A-8621-6D32EE6DD0F8}" type="slidenum">
              <a:rPr lang="de-DE" smtClean="0"/>
              <a:pPr/>
              <a:t>5</a:t>
            </a:fld>
            <a:endParaRPr lang="de-DE" dirty="0"/>
          </a:p>
        </p:txBody>
      </p:sp>
      <p:pic>
        <p:nvPicPr>
          <p:cNvPr id="7" name="Grafik 6">
            <a:extLst>
              <a:ext uri="{FF2B5EF4-FFF2-40B4-BE49-F238E27FC236}">
                <a16:creationId xmlns:a16="http://schemas.microsoft.com/office/drawing/2014/main" id="{0810EDE9-1172-FC19-1108-FEFD9B4D52B8}"/>
              </a:ext>
            </a:extLst>
          </p:cNvPr>
          <p:cNvPicPr>
            <a:picLocks noChangeAspect="1"/>
          </p:cNvPicPr>
          <p:nvPr/>
        </p:nvPicPr>
        <p:blipFill>
          <a:blip r:embed="rId3"/>
          <a:stretch>
            <a:fillRect/>
          </a:stretch>
        </p:blipFill>
        <p:spPr>
          <a:xfrm>
            <a:off x="128074" y="1535155"/>
            <a:ext cx="5184842" cy="4791767"/>
          </a:xfrm>
          <a:prstGeom prst="rect">
            <a:avLst/>
          </a:prstGeom>
        </p:spPr>
      </p:pic>
      <p:pic>
        <p:nvPicPr>
          <p:cNvPr id="9" name="Grafik 8">
            <a:extLst>
              <a:ext uri="{FF2B5EF4-FFF2-40B4-BE49-F238E27FC236}">
                <a16:creationId xmlns:a16="http://schemas.microsoft.com/office/drawing/2014/main" id="{4351AB06-1EC6-84FD-14AD-FCE486AFA977}"/>
              </a:ext>
            </a:extLst>
          </p:cNvPr>
          <p:cNvPicPr>
            <a:picLocks noChangeAspect="1"/>
          </p:cNvPicPr>
          <p:nvPr/>
        </p:nvPicPr>
        <p:blipFill>
          <a:blip r:embed="rId4"/>
          <a:stretch>
            <a:fillRect/>
          </a:stretch>
        </p:blipFill>
        <p:spPr>
          <a:xfrm>
            <a:off x="5787957" y="1535155"/>
            <a:ext cx="5184843" cy="4659795"/>
          </a:xfrm>
          <a:prstGeom prst="rect">
            <a:avLst/>
          </a:prstGeom>
        </p:spPr>
      </p:pic>
    </p:spTree>
    <p:extLst>
      <p:ext uri="{BB962C8B-B14F-4D97-AF65-F5344CB8AC3E}">
        <p14:creationId xmlns:p14="http://schemas.microsoft.com/office/powerpoint/2010/main" val="38579579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0B1AB-98CA-0C71-0964-77C8D33EE1D2}"/>
              </a:ext>
            </a:extLst>
          </p:cNvPr>
          <p:cNvSpPr>
            <a:spLocks noGrp="1"/>
          </p:cNvSpPr>
          <p:nvPr>
            <p:ph type="title"/>
          </p:nvPr>
        </p:nvSpPr>
        <p:spPr/>
        <p:txBody>
          <a:bodyPr/>
          <a:lstStyle/>
          <a:p>
            <a:r>
              <a:rPr lang="en-US" sz="2400" dirty="0">
                <a:solidFill>
                  <a:schemeClr val="tx1"/>
                </a:solidFill>
              </a:rPr>
              <a:t>Business</a:t>
            </a:r>
            <a:r>
              <a:rPr lang="en-US" sz="2400" dirty="0"/>
              <a:t> </a:t>
            </a:r>
            <a:r>
              <a:rPr lang="en-US" sz="2400" dirty="0">
                <a:solidFill>
                  <a:schemeClr val="tx1"/>
                </a:solidFill>
              </a:rPr>
              <a:t>Background</a:t>
            </a:r>
            <a:r>
              <a:rPr lang="en-US" sz="2400" dirty="0"/>
              <a:t> </a:t>
            </a:r>
            <a:br>
              <a:rPr lang="en-US" sz="2400" dirty="0"/>
            </a:br>
            <a:r>
              <a:rPr lang="de-DE" dirty="0"/>
              <a:t>Events-</a:t>
            </a:r>
            <a:r>
              <a:rPr lang="de-DE" dirty="0" err="1"/>
              <a:t>go</a:t>
            </a:r>
            <a:r>
              <a:rPr lang="de-DE" dirty="0"/>
              <a:t> zusammengefasst</a:t>
            </a:r>
          </a:p>
        </p:txBody>
      </p:sp>
      <p:sp>
        <p:nvSpPr>
          <p:cNvPr id="3" name="Inhaltsplatzhalter 2">
            <a:extLst>
              <a:ext uri="{FF2B5EF4-FFF2-40B4-BE49-F238E27FC236}">
                <a16:creationId xmlns:a16="http://schemas.microsoft.com/office/drawing/2014/main" id="{7D12E21A-05DF-09FE-43D7-FA4B1C3C786D}"/>
              </a:ext>
            </a:extLst>
          </p:cNvPr>
          <p:cNvSpPr>
            <a:spLocks noGrp="1"/>
          </p:cNvSpPr>
          <p:nvPr>
            <p:ph idx="1"/>
          </p:nvPr>
        </p:nvSpPr>
        <p:spPr>
          <a:xfrm>
            <a:off x="1269899" y="1802170"/>
            <a:ext cx="10919151" cy="4825420"/>
          </a:xfrm>
        </p:spPr>
        <p:txBody>
          <a:bodyPr/>
          <a:lstStyle/>
          <a:p>
            <a:r>
              <a:rPr lang="de-DE"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Ein Service zum Erstellen von </a:t>
            </a:r>
            <a:r>
              <a:rPr lang="de-DE" sz="2000" dirty="0">
                <a:solidFill>
                  <a:schemeClr val="tx1"/>
                </a:solidFill>
              </a:rPr>
              <a:t>Veranstaltungen</a:t>
            </a:r>
          </a:p>
          <a:p>
            <a:endParaRPr lang="de-DE" sz="2000" dirty="0">
              <a:solidFill>
                <a:schemeClr val="tx1"/>
              </a:solidFill>
            </a:endParaRPr>
          </a:p>
          <a:p>
            <a:r>
              <a:rPr lang="de-DE" sz="2000" dirty="0">
                <a:solidFill>
                  <a:schemeClr val="tx1"/>
                </a:solidFill>
              </a:rPr>
              <a:t>Jeder Nutzer kann eine Veranstaltung anlegen</a:t>
            </a:r>
          </a:p>
          <a:p>
            <a:endParaRPr lang="de-DE" sz="2000" dirty="0">
              <a:solidFill>
                <a:schemeClr val="tx1"/>
              </a:solidFill>
            </a:endParaRPr>
          </a:p>
          <a:p>
            <a:r>
              <a:rPr lang="de-DE" sz="2000" dirty="0">
                <a:solidFill>
                  <a:schemeClr val="tx1"/>
                </a:solidFill>
              </a:rPr>
              <a:t>Jede Veranstaltung stellt Informationen bereit (Lokation, </a:t>
            </a:r>
            <a:r>
              <a:rPr lang="de-DE" sz="2000" dirty="0" err="1">
                <a:solidFill>
                  <a:schemeClr val="tx1"/>
                </a:solidFill>
              </a:rPr>
              <a:t>Participants</a:t>
            </a:r>
            <a:r>
              <a:rPr lang="de-DE" sz="2000" dirty="0">
                <a:solidFill>
                  <a:schemeClr val="tx1"/>
                </a:solidFill>
              </a:rPr>
              <a:t>, …)</a:t>
            </a:r>
          </a:p>
          <a:p>
            <a:endParaRPr lang="de-DE" sz="2000" dirty="0">
              <a:solidFill>
                <a:schemeClr val="tx1"/>
              </a:solidFill>
            </a:endParaRPr>
          </a:p>
          <a:p>
            <a:r>
              <a:rPr lang="de-DE" sz="2000" dirty="0">
                <a:solidFill>
                  <a:schemeClr val="tx1"/>
                </a:solidFill>
              </a:rPr>
              <a:t>Veranstaltungen können gepflegt werden</a:t>
            </a:r>
          </a:p>
          <a:p>
            <a:endParaRPr lang="de-DE" sz="2000" dirty="0">
              <a:solidFill>
                <a:schemeClr val="tx1"/>
              </a:solidFill>
            </a:endParaRPr>
          </a:p>
          <a:p>
            <a:r>
              <a:rPr lang="de-DE" sz="2000" dirty="0">
                <a:solidFill>
                  <a:schemeClr val="tx1"/>
                </a:solidFill>
              </a:rPr>
              <a:t>Nutzer können eingeladen werden und zusagen</a:t>
            </a:r>
          </a:p>
          <a:p>
            <a:pPr marL="285750" indent="-285750">
              <a:buFont typeface="Arial" panose="020B0604020202020204" pitchFamily="34" charset="0"/>
              <a:buChar char="•"/>
            </a:pPr>
            <a:endParaRPr lang="de-DE" dirty="0"/>
          </a:p>
          <a:p>
            <a:endParaRPr lang="de-DE" dirty="0"/>
          </a:p>
        </p:txBody>
      </p:sp>
      <p:sp>
        <p:nvSpPr>
          <p:cNvPr id="4" name="Fußzeilenplatzhalter 3">
            <a:extLst>
              <a:ext uri="{FF2B5EF4-FFF2-40B4-BE49-F238E27FC236}">
                <a16:creationId xmlns:a16="http://schemas.microsoft.com/office/drawing/2014/main" id="{93AA6680-C741-AAEE-AC69-653C09485C66}"/>
              </a:ext>
            </a:extLst>
          </p:cNvPr>
          <p:cNvSpPr>
            <a:spLocks noGrp="1"/>
          </p:cNvSpPr>
          <p:nvPr>
            <p:ph type="ftr" sz="quarter" idx="10"/>
          </p:nvPr>
        </p:nvSpPr>
        <p:spPr/>
        <p:txBody>
          <a:bodyPr/>
          <a:lstStyle/>
          <a:p>
            <a:r>
              <a:rPr lang="de-DE" dirty="0"/>
              <a:t>Enterprise Service Development</a:t>
            </a:r>
          </a:p>
        </p:txBody>
      </p:sp>
      <p:sp>
        <p:nvSpPr>
          <p:cNvPr id="5" name="Foliennummernplatzhalter 4">
            <a:extLst>
              <a:ext uri="{FF2B5EF4-FFF2-40B4-BE49-F238E27FC236}">
                <a16:creationId xmlns:a16="http://schemas.microsoft.com/office/drawing/2014/main" id="{6CA9EF59-F20E-F44D-6E01-8345CCC603AC}"/>
              </a:ext>
            </a:extLst>
          </p:cNvPr>
          <p:cNvSpPr>
            <a:spLocks noGrp="1"/>
          </p:cNvSpPr>
          <p:nvPr>
            <p:ph type="sldNum" sz="quarter" idx="11"/>
          </p:nvPr>
        </p:nvSpPr>
        <p:spPr/>
        <p:txBody>
          <a:bodyPr/>
          <a:lstStyle/>
          <a:p>
            <a:fld id="{37F6B2DB-F8F3-430A-8621-6D32EE6DD0F8}" type="slidenum">
              <a:rPr lang="de-DE" smtClean="0"/>
              <a:pPr/>
              <a:t>6</a:t>
            </a:fld>
            <a:endParaRPr lang="de-DE" dirty="0"/>
          </a:p>
        </p:txBody>
      </p:sp>
      <p:pic>
        <p:nvPicPr>
          <p:cNvPr id="3074" name="Picture 2" descr="How to Make a Check Icon">
            <a:extLst>
              <a:ext uri="{FF2B5EF4-FFF2-40B4-BE49-F238E27FC236}">
                <a16:creationId xmlns:a16="http://schemas.microsoft.com/office/drawing/2014/main" id="{1B8AFB82-5D07-F0FB-B2B5-6004288B8D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3" t="8953" r="20000" b="13526"/>
          <a:stretch/>
        </p:blipFill>
        <p:spPr bwMode="auto">
          <a:xfrm>
            <a:off x="638908" y="1692294"/>
            <a:ext cx="575232" cy="5334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ow to Make a Check Icon">
            <a:extLst>
              <a:ext uri="{FF2B5EF4-FFF2-40B4-BE49-F238E27FC236}">
                <a16:creationId xmlns:a16="http://schemas.microsoft.com/office/drawing/2014/main" id="{890F6F32-2AB1-71F5-E698-885ACCA4F5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3" t="8953" r="20000" b="13526"/>
          <a:stretch/>
        </p:blipFill>
        <p:spPr bwMode="auto">
          <a:xfrm>
            <a:off x="630991" y="2449532"/>
            <a:ext cx="575232" cy="5334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w to Make a Check Icon">
            <a:extLst>
              <a:ext uri="{FF2B5EF4-FFF2-40B4-BE49-F238E27FC236}">
                <a16:creationId xmlns:a16="http://schemas.microsoft.com/office/drawing/2014/main" id="{60FBCDEB-7244-E6B9-E2B5-53290E3B3D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3" t="8953" r="20000" b="13526"/>
          <a:stretch/>
        </p:blipFill>
        <p:spPr bwMode="auto">
          <a:xfrm>
            <a:off x="630991" y="3206433"/>
            <a:ext cx="575232" cy="5334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ow to Make a Check Icon">
            <a:extLst>
              <a:ext uri="{FF2B5EF4-FFF2-40B4-BE49-F238E27FC236}">
                <a16:creationId xmlns:a16="http://schemas.microsoft.com/office/drawing/2014/main" id="{145968A9-7BA3-75EB-43AE-6755D1DAB8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3" t="8953" r="20000" b="13526"/>
          <a:stretch/>
        </p:blipFill>
        <p:spPr bwMode="auto">
          <a:xfrm>
            <a:off x="630991" y="3963334"/>
            <a:ext cx="575232" cy="5334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to Make a Check Icon">
            <a:extLst>
              <a:ext uri="{FF2B5EF4-FFF2-40B4-BE49-F238E27FC236}">
                <a16:creationId xmlns:a16="http://schemas.microsoft.com/office/drawing/2014/main" id="{CB102D76-7759-C682-2196-51DE326A2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3" t="8953" r="20000" b="13526"/>
          <a:stretch/>
        </p:blipFill>
        <p:spPr bwMode="auto">
          <a:xfrm>
            <a:off x="630991" y="4720235"/>
            <a:ext cx="575232" cy="53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422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C0E8E1D7-EEF0-925C-6FB1-89718D22B620}"/>
              </a:ext>
            </a:extLst>
          </p:cNvPr>
          <p:cNvSpPr/>
          <p:nvPr/>
        </p:nvSpPr>
        <p:spPr>
          <a:xfrm>
            <a:off x="1778741" y="2524143"/>
            <a:ext cx="7324436" cy="579102"/>
          </a:xfrm>
          <a:prstGeom prst="rect">
            <a:avLst/>
          </a:prstGeom>
          <a:solidFill>
            <a:srgbClr val="C8E2F3"/>
          </a:solidFill>
          <a:ln>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dirty="0">
                <a:solidFill>
                  <a:schemeClr val="tx1"/>
                </a:solidFill>
              </a:rPr>
              <a:t>API-Gateway</a:t>
            </a:r>
          </a:p>
        </p:txBody>
      </p:sp>
      <p:pic>
        <p:nvPicPr>
          <p:cNvPr id="1026" name="Picture 2">
            <a:extLst>
              <a:ext uri="{FF2B5EF4-FFF2-40B4-BE49-F238E27FC236}">
                <a16:creationId xmlns:a16="http://schemas.microsoft.com/office/drawing/2014/main" id="{F3D10D99-F10C-906F-864E-9FC60A1AA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649" y="416413"/>
            <a:ext cx="766618" cy="766618"/>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8B87D15B-8D75-BE9E-5AAA-95E0C6D4CF48}"/>
              </a:ext>
            </a:extLst>
          </p:cNvPr>
          <p:cNvSpPr txBox="1"/>
          <p:nvPr/>
        </p:nvSpPr>
        <p:spPr>
          <a:xfrm>
            <a:off x="5110280" y="1183031"/>
            <a:ext cx="661358" cy="369332"/>
          </a:xfrm>
          <a:prstGeom prst="rect">
            <a:avLst/>
          </a:prstGeom>
          <a:noFill/>
        </p:spPr>
        <p:txBody>
          <a:bodyPr wrap="square" rtlCol="0">
            <a:spAutoFit/>
          </a:bodyPr>
          <a:lstStyle/>
          <a:p>
            <a:pPr algn="ctr"/>
            <a:r>
              <a:rPr lang="de-DE" dirty="0"/>
              <a:t>User</a:t>
            </a:r>
          </a:p>
        </p:txBody>
      </p:sp>
      <p:cxnSp>
        <p:nvCxnSpPr>
          <p:cNvPr id="7" name="Gerade Verbindung mit Pfeil 6">
            <a:extLst>
              <a:ext uri="{FF2B5EF4-FFF2-40B4-BE49-F238E27FC236}">
                <a16:creationId xmlns:a16="http://schemas.microsoft.com/office/drawing/2014/main" id="{F224651A-90C0-56CD-754E-D42CC873190C}"/>
              </a:ext>
            </a:extLst>
          </p:cNvPr>
          <p:cNvCxnSpPr>
            <a:stCxn id="5" idx="2"/>
            <a:endCxn id="4" idx="0"/>
          </p:cNvCxnSpPr>
          <p:nvPr/>
        </p:nvCxnSpPr>
        <p:spPr>
          <a:xfrm>
            <a:off x="5440959" y="1552363"/>
            <a:ext cx="0" cy="9717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Rechteck 8">
            <a:extLst>
              <a:ext uri="{FF2B5EF4-FFF2-40B4-BE49-F238E27FC236}">
                <a16:creationId xmlns:a16="http://schemas.microsoft.com/office/drawing/2014/main" id="{9AD6D404-F85C-862B-1355-281FC05104F8}"/>
              </a:ext>
            </a:extLst>
          </p:cNvPr>
          <p:cNvSpPr/>
          <p:nvPr/>
        </p:nvSpPr>
        <p:spPr>
          <a:xfrm>
            <a:off x="3801504" y="3688046"/>
            <a:ext cx="3278909" cy="2422358"/>
          </a:xfrm>
          <a:prstGeom prst="rect">
            <a:avLst/>
          </a:prstGeom>
          <a:solidFill>
            <a:srgbClr val="C8E2F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dirty="0">
                <a:solidFill>
                  <a:schemeClr val="tx1"/>
                </a:solidFill>
              </a:rPr>
              <a:t>Events-Go</a:t>
            </a:r>
          </a:p>
        </p:txBody>
      </p:sp>
      <p:sp>
        <p:nvSpPr>
          <p:cNvPr id="10" name="Zylinder 9">
            <a:extLst>
              <a:ext uri="{FF2B5EF4-FFF2-40B4-BE49-F238E27FC236}">
                <a16:creationId xmlns:a16="http://schemas.microsoft.com/office/drawing/2014/main" id="{6AFE5AC0-A8F8-8E7A-713C-1E72FFBFD136}"/>
              </a:ext>
            </a:extLst>
          </p:cNvPr>
          <p:cNvSpPr/>
          <p:nvPr/>
        </p:nvSpPr>
        <p:spPr>
          <a:xfrm>
            <a:off x="8670910" y="3873532"/>
            <a:ext cx="1379621" cy="2051385"/>
          </a:xfrm>
          <a:prstGeom prst="can">
            <a:avLst/>
          </a:prstGeom>
          <a:solidFill>
            <a:srgbClr val="C8E2F3"/>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DB</a:t>
            </a:r>
          </a:p>
        </p:txBody>
      </p:sp>
      <p:cxnSp>
        <p:nvCxnSpPr>
          <p:cNvPr id="12" name="Gerade Verbindung mit Pfeil 11">
            <a:extLst>
              <a:ext uri="{FF2B5EF4-FFF2-40B4-BE49-F238E27FC236}">
                <a16:creationId xmlns:a16="http://schemas.microsoft.com/office/drawing/2014/main" id="{3A8C6DB5-B0D4-8C74-AE2F-1BD16A7445CC}"/>
              </a:ext>
            </a:extLst>
          </p:cNvPr>
          <p:cNvCxnSpPr>
            <a:cxnSpLocks/>
            <a:stCxn id="9" idx="3"/>
            <a:endCxn id="10" idx="2"/>
          </p:cNvCxnSpPr>
          <p:nvPr/>
        </p:nvCxnSpPr>
        <p:spPr>
          <a:xfrm>
            <a:off x="7080413" y="4899225"/>
            <a:ext cx="159049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a:extLst>
              <a:ext uri="{FF2B5EF4-FFF2-40B4-BE49-F238E27FC236}">
                <a16:creationId xmlns:a16="http://schemas.microsoft.com/office/drawing/2014/main" id="{3D386583-ED3B-8413-0924-26F5FA18CB77}"/>
              </a:ext>
            </a:extLst>
          </p:cNvPr>
          <p:cNvCxnSpPr>
            <a:cxnSpLocks/>
            <a:stCxn id="4" idx="2"/>
            <a:endCxn id="9" idx="0"/>
          </p:cNvCxnSpPr>
          <p:nvPr/>
        </p:nvCxnSpPr>
        <p:spPr>
          <a:xfrm>
            <a:off x="5440959" y="3103245"/>
            <a:ext cx="0" cy="5848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0" name="Textfeld 29">
            <a:extLst>
              <a:ext uri="{FF2B5EF4-FFF2-40B4-BE49-F238E27FC236}">
                <a16:creationId xmlns:a16="http://schemas.microsoft.com/office/drawing/2014/main" id="{49127DD1-3631-BF05-AFD7-68417A56EF7F}"/>
              </a:ext>
            </a:extLst>
          </p:cNvPr>
          <p:cNvSpPr txBox="1"/>
          <p:nvPr/>
        </p:nvSpPr>
        <p:spPr>
          <a:xfrm>
            <a:off x="741873" y="3701239"/>
            <a:ext cx="3132410" cy="738664"/>
          </a:xfrm>
          <a:prstGeom prst="rect">
            <a:avLst/>
          </a:prstGeom>
          <a:noFill/>
        </p:spPr>
        <p:txBody>
          <a:bodyPr wrap="square" rtlCol="0">
            <a:spAutoFit/>
          </a:bodyPr>
          <a:lstStyle/>
          <a:p>
            <a:r>
              <a:rPr lang="de-DE" sz="1400" dirty="0"/>
              <a:t>Stellt Restschnittstelle zur Verfügung um verschiedenste Funktionen zu triggern (</a:t>
            </a:r>
            <a:r>
              <a:rPr lang="de-DE" sz="1400" dirty="0" err="1"/>
              <a:t>z.B</a:t>
            </a:r>
            <a:r>
              <a:rPr lang="de-DE" sz="1400" dirty="0"/>
              <a:t> Event erstellen)</a:t>
            </a:r>
          </a:p>
        </p:txBody>
      </p:sp>
      <p:sp>
        <p:nvSpPr>
          <p:cNvPr id="32" name="Textfeld 31">
            <a:extLst>
              <a:ext uri="{FF2B5EF4-FFF2-40B4-BE49-F238E27FC236}">
                <a16:creationId xmlns:a16="http://schemas.microsoft.com/office/drawing/2014/main" id="{C55831BF-D3EC-ABD5-272E-23B95826062F}"/>
              </a:ext>
            </a:extLst>
          </p:cNvPr>
          <p:cNvSpPr txBox="1"/>
          <p:nvPr/>
        </p:nvSpPr>
        <p:spPr>
          <a:xfrm>
            <a:off x="9223947" y="2336640"/>
            <a:ext cx="2542937" cy="954107"/>
          </a:xfrm>
          <a:prstGeom prst="rect">
            <a:avLst/>
          </a:prstGeom>
          <a:noFill/>
        </p:spPr>
        <p:txBody>
          <a:bodyPr wrap="square" rtlCol="0">
            <a:spAutoFit/>
          </a:bodyPr>
          <a:lstStyle/>
          <a:p>
            <a:r>
              <a:rPr lang="de-DE" sz="1400" dirty="0"/>
              <a:t>Gibt auf anfrage einen Access-Token zurück, welcher Interaktion mit dem Service limitiert</a:t>
            </a:r>
          </a:p>
        </p:txBody>
      </p:sp>
      <p:sp>
        <p:nvSpPr>
          <p:cNvPr id="14" name="Titel 1">
            <a:extLst>
              <a:ext uri="{FF2B5EF4-FFF2-40B4-BE49-F238E27FC236}">
                <a16:creationId xmlns:a16="http://schemas.microsoft.com/office/drawing/2014/main" id="{253F2ECC-B64E-11F1-DED7-BBE3A94DE333}"/>
              </a:ext>
            </a:extLst>
          </p:cNvPr>
          <p:cNvSpPr txBox="1">
            <a:spLocks/>
          </p:cNvSpPr>
          <p:nvPr/>
        </p:nvSpPr>
        <p:spPr bwMode="gray">
          <a:xfrm>
            <a:off x="633942" y="314317"/>
            <a:ext cx="3578136" cy="68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ctr" rtl="0" eaLnBrk="1" fontAlgn="base" hangingPunct="1">
              <a:lnSpc>
                <a:spcPct val="90000"/>
              </a:lnSpc>
              <a:spcBef>
                <a:spcPct val="0"/>
              </a:spcBef>
              <a:spcAft>
                <a:spcPct val="0"/>
              </a:spcAft>
              <a:defRPr sz="6000" b="0" kern="1200" cap="none" baseline="0">
                <a:solidFill>
                  <a:schemeClr val="tx2"/>
                </a:solidFill>
                <a:latin typeface="Franklin Gothic Medium" panose="020B0603020102020204" pitchFamily="34" charset="0"/>
                <a:ea typeface="ＭＳ Ｐゴシック" charset="0"/>
                <a:cs typeface="Franklin Gothic Medium" panose="020B0603020102020204" pitchFamily="34" charset="0"/>
              </a:defRPr>
            </a:lvl1pPr>
            <a:lvl2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9pPr>
          </a:lstStyle>
          <a:p>
            <a:pPr algn="l"/>
            <a:r>
              <a:rPr lang="de-DE" sz="2400" dirty="0">
                <a:solidFill>
                  <a:schemeClr val="tx1"/>
                </a:solidFill>
              </a:rPr>
              <a:t>Allgemeine Architektur</a:t>
            </a:r>
          </a:p>
        </p:txBody>
      </p:sp>
      <p:pic>
        <p:nvPicPr>
          <p:cNvPr id="4098" name="Picture 2" descr="Docker Logos - Docker">
            <a:extLst>
              <a:ext uri="{FF2B5EF4-FFF2-40B4-BE49-F238E27FC236}">
                <a16:creationId xmlns:a16="http://schemas.microsoft.com/office/drawing/2014/main" id="{43031A45-82A8-FF3C-BA23-F172AFA0B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984" y="4494670"/>
            <a:ext cx="1826271" cy="130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81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a:extLst>
              <a:ext uri="{FF2B5EF4-FFF2-40B4-BE49-F238E27FC236}">
                <a16:creationId xmlns:a16="http://schemas.microsoft.com/office/drawing/2014/main" id="{8E9F646D-6562-C723-703E-910072AAB5C4}"/>
              </a:ext>
            </a:extLst>
          </p:cNvPr>
          <p:cNvGraphicFramePr>
            <a:graphicFrameLocks noGrp="1"/>
          </p:cNvGraphicFramePr>
          <p:nvPr>
            <p:extLst>
              <p:ext uri="{D42A27DB-BD31-4B8C-83A1-F6EECF244321}">
                <p14:modId xmlns:p14="http://schemas.microsoft.com/office/powerpoint/2010/main" val="4160911680"/>
              </p:ext>
            </p:extLst>
          </p:nvPr>
        </p:nvGraphicFramePr>
        <p:xfrm>
          <a:off x="8906213" y="3031116"/>
          <a:ext cx="1947815" cy="1513948"/>
        </p:xfrm>
        <a:graphic>
          <a:graphicData uri="http://schemas.openxmlformats.org/drawingml/2006/table">
            <a:tbl>
              <a:tblPr firstRow="1" firstCol="1" bandRow="1">
                <a:tableStyleId>{5C22544A-7EE6-4342-B048-85BDC9FD1C3A}</a:tableStyleId>
              </a:tblPr>
              <a:tblGrid>
                <a:gridCol w="1947815">
                  <a:extLst>
                    <a:ext uri="{9D8B030D-6E8A-4147-A177-3AD203B41FA5}">
                      <a16:colId xmlns:a16="http://schemas.microsoft.com/office/drawing/2014/main" val="2488574751"/>
                    </a:ext>
                  </a:extLst>
                </a:gridCol>
              </a:tblGrid>
              <a:tr h="181121">
                <a:tc>
                  <a:txBody>
                    <a:bodyPr/>
                    <a:lstStyle/>
                    <a:p>
                      <a:pPr marL="0" algn="ctr" defTabSz="914400" rtl="0" eaLnBrk="1" latinLnBrk="0" hangingPunct="1">
                        <a:lnSpc>
                          <a:spcPct val="107000"/>
                        </a:lnSpc>
                        <a:spcAft>
                          <a:spcPts val="800"/>
                        </a:spcAft>
                      </a:pPr>
                      <a:r>
                        <a:rPr lang="de-DE" sz="1600" b="1" kern="1200" dirty="0">
                          <a:solidFill>
                            <a:schemeClr val="tx1"/>
                          </a:solidFill>
                          <a:effectLst/>
                          <a:latin typeface="Calibri" panose="020F0502020204030204" pitchFamily="34" charset="0"/>
                          <a:ea typeface="+mn-ea"/>
                          <a:cs typeface="Calibri" panose="020F0502020204030204" pitchFamily="34" charset="0"/>
                        </a:rPr>
                        <a:t>User</a:t>
                      </a:r>
                    </a:p>
                  </a:txBody>
                  <a:tcPr marL="68580" marR="68580" marT="0" marB="0">
                    <a:solidFill>
                      <a:srgbClr val="C8E2F3"/>
                    </a:solidFill>
                  </a:tcPr>
                </a:tc>
                <a:extLst>
                  <a:ext uri="{0D108BD9-81ED-4DB2-BD59-A6C34878D82A}">
                    <a16:rowId xmlns:a16="http://schemas.microsoft.com/office/drawing/2014/main" val="2585887477"/>
                  </a:ext>
                </a:extLst>
              </a:tr>
              <a:tr h="1264647">
                <a:tc>
                  <a:txBody>
                    <a:bodyPr/>
                    <a:lstStyle/>
                    <a:p>
                      <a:pPr marL="0" algn="l" defTabSz="914400" rtl="0" eaLnBrk="1" latinLnBrk="0" hangingPunct="1">
                        <a:lnSpc>
                          <a:spcPct val="107000"/>
                        </a:lnSpc>
                        <a:spcAft>
                          <a:spcPts val="800"/>
                        </a:spcAft>
                      </a:pPr>
                      <a:r>
                        <a:rPr lang="en-US" sz="1100" b="0" kern="1200" dirty="0">
                          <a:solidFill>
                            <a:schemeClr val="tx1"/>
                          </a:solidFill>
                          <a:effectLst/>
                          <a:latin typeface="Calibri" panose="020F0502020204030204" pitchFamily="34" charset="0"/>
                          <a:ea typeface="+mn-ea"/>
                          <a:cs typeface="Calibri" panose="020F0502020204030204" pitchFamily="34" charset="0"/>
                        </a:rPr>
                        <a:t>name :String</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p>
                      <a:pPr marL="0" algn="l" defTabSz="914400" rtl="0" eaLnBrk="1" latinLnBrk="0" hangingPunct="1">
                        <a:lnSpc>
                          <a:spcPct val="107000"/>
                        </a:lnSpc>
                        <a:spcAft>
                          <a:spcPts val="800"/>
                        </a:spcAft>
                      </a:pPr>
                      <a:r>
                        <a:rPr lang="en-US" sz="1100" b="0" kern="1200" dirty="0">
                          <a:solidFill>
                            <a:schemeClr val="tx1"/>
                          </a:solidFill>
                          <a:effectLst/>
                          <a:latin typeface="Calibri" panose="020F0502020204030204" pitchFamily="34" charset="0"/>
                          <a:ea typeface="+mn-ea"/>
                          <a:cs typeface="Calibri" panose="020F0502020204030204" pitchFamily="34" charset="0"/>
                        </a:rPr>
                        <a:t>email :String</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p>
                      <a:pPr marL="0" algn="l" defTabSz="914400" rtl="0" eaLnBrk="1" latinLnBrk="0" hangingPunct="1">
                        <a:lnSpc>
                          <a:spcPct val="107000"/>
                        </a:lnSpc>
                        <a:spcAft>
                          <a:spcPts val="800"/>
                        </a:spcAft>
                      </a:pPr>
                      <a:r>
                        <a:rPr lang="en-US" sz="1100" b="0" kern="1200" dirty="0" err="1">
                          <a:solidFill>
                            <a:schemeClr val="tx1"/>
                          </a:solidFill>
                          <a:effectLst/>
                          <a:latin typeface="Calibri" panose="020F0502020204030204" pitchFamily="34" charset="0"/>
                          <a:ea typeface="+mn-ea"/>
                          <a:cs typeface="Calibri" panose="020F0502020204030204" pitchFamily="34" charset="0"/>
                        </a:rPr>
                        <a:t>passwort</a:t>
                      </a:r>
                      <a:r>
                        <a:rPr lang="en-US" sz="1100" b="0" kern="1200" dirty="0">
                          <a:solidFill>
                            <a:schemeClr val="tx1"/>
                          </a:solidFill>
                          <a:effectLst/>
                          <a:latin typeface="Calibri" panose="020F0502020204030204" pitchFamily="34" charset="0"/>
                          <a:ea typeface="+mn-ea"/>
                          <a:cs typeface="Calibri" panose="020F0502020204030204" pitchFamily="34" charset="0"/>
                        </a:rPr>
                        <a:t> :String </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solidFill>
                      <a:srgbClr val="C8E2F3"/>
                    </a:solidFill>
                  </a:tcPr>
                </a:tc>
                <a:extLst>
                  <a:ext uri="{0D108BD9-81ED-4DB2-BD59-A6C34878D82A}">
                    <a16:rowId xmlns:a16="http://schemas.microsoft.com/office/drawing/2014/main" val="1599452651"/>
                  </a:ext>
                </a:extLst>
              </a:tr>
            </a:tbl>
          </a:graphicData>
        </a:graphic>
      </p:graphicFrame>
      <p:graphicFrame>
        <p:nvGraphicFramePr>
          <p:cNvPr id="5" name="Tabelle 4">
            <a:extLst>
              <a:ext uri="{FF2B5EF4-FFF2-40B4-BE49-F238E27FC236}">
                <a16:creationId xmlns:a16="http://schemas.microsoft.com/office/drawing/2014/main" id="{9D7A9366-F526-5C5B-63C5-524F6AC5A7A2}"/>
              </a:ext>
            </a:extLst>
          </p:cNvPr>
          <p:cNvGraphicFramePr>
            <a:graphicFrameLocks noGrp="1"/>
          </p:cNvGraphicFramePr>
          <p:nvPr>
            <p:extLst>
              <p:ext uri="{D42A27DB-BD31-4B8C-83A1-F6EECF244321}">
                <p14:modId xmlns:p14="http://schemas.microsoft.com/office/powerpoint/2010/main" val="2406834818"/>
              </p:ext>
            </p:extLst>
          </p:nvPr>
        </p:nvGraphicFramePr>
        <p:xfrm>
          <a:off x="5676181" y="808806"/>
          <a:ext cx="2090483" cy="2239014"/>
        </p:xfrm>
        <a:graphic>
          <a:graphicData uri="http://schemas.openxmlformats.org/drawingml/2006/table">
            <a:tbl>
              <a:tblPr firstRow="1" firstCol="1" bandRow="1">
                <a:tableStyleId>{5C22544A-7EE6-4342-B048-85BDC9FD1C3A}</a:tableStyleId>
              </a:tblPr>
              <a:tblGrid>
                <a:gridCol w="2090483">
                  <a:extLst>
                    <a:ext uri="{9D8B030D-6E8A-4147-A177-3AD203B41FA5}">
                      <a16:colId xmlns:a16="http://schemas.microsoft.com/office/drawing/2014/main" val="3475063188"/>
                    </a:ext>
                  </a:extLst>
                </a:gridCol>
              </a:tblGrid>
              <a:tr h="381639">
                <a:tc>
                  <a:txBody>
                    <a:bodyPr/>
                    <a:lstStyle/>
                    <a:p>
                      <a:pPr algn="ctr">
                        <a:lnSpc>
                          <a:spcPct val="107000"/>
                        </a:lnSpc>
                        <a:spcAft>
                          <a:spcPts val="800"/>
                        </a:spcAft>
                      </a:pPr>
                      <a:r>
                        <a:rPr lang="de-DE" sz="1600" b="1" kern="1200" dirty="0">
                          <a:solidFill>
                            <a:schemeClr val="tx1"/>
                          </a:solidFill>
                          <a:effectLst/>
                          <a:latin typeface="Calibri" panose="020F0502020204030204" pitchFamily="34" charset="0"/>
                          <a:ea typeface="+mn-ea"/>
                          <a:cs typeface="Calibri" panose="020F0502020204030204" pitchFamily="34" charset="0"/>
                        </a:rPr>
                        <a:t>Location</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solidFill>
                      <a:srgbClr val="C8E2F3"/>
                    </a:solidFill>
                  </a:tcPr>
                </a:tc>
                <a:extLst>
                  <a:ext uri="{0D108BD9-81ED-4DB2-BD59-A6C34878D82A}">
                    <a16:rowId xmlns:a16="http://schemas.microsoft.com/office/drawing/2014/main" val="1817930871"/>
                  </a:ext>
                </a:extLst>
              </a:tr>
              <a:tr h="1365250">
                <a:tc>
                  <a:txBody>
                    <a:bodyPr/>
                    <a:lstStyle/>
                    <a:p>
                      <a:pPr algn="l">
                        <a:lnSpc>
                          <a:spcPct val="107000"/>
                        </a:lnSpc>
                        <a:spcAft>
                          <a:spcPts val="800"/>
                        </a:spcAft>
                      </a:pPr>
                      <a:r>
                        <a:rPr lang="en-US" sz="1100" b="0" kern="1200" dirty="0">
                          <a:solidFill>
                            <a:schemeClr val="tx1"/>
                          </a:solidFill>
                          <a:effectLst/>
                          <a:latin typeface="Calibri" panose="020F0502020204030204" pitchFamily="34" charset="0"/>
                          <a:ea typeface="+mn-ea"/>
                          <a:cs typeface="Calibri" panose="020F0502020204030204" pitchFamily="34" charset="0"/>
                        </a:rPr>
                        <a:t>name :String</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en-US" sz="1100" b="0" kern="1200" dirty="0" err="1">
                          <a:solidFill>
                            <a:schemeClr val="tx1"/>
                          </a:solidFill>
                          <a:effectLst/>
                          <a:latin typeface="Calibri" panose="020F0502020204030204" pitchFamily="34" charset="0"/>
                          <a:ea typeface="+mn-ea"/>
                          <a:cs typeface="Calibri" panose="020F0502020204030204" pitchFamily="34" charset="0"/>
                        </a:rPr>
                        <a:t>plz</a:t>
                      </a:r>
                      <a:r>
                        <a:rPr lang="en-US" sz="1100" b="0" kern="1200" dirty="0">
                          <a:solidFill>
                            <a:schemeClr val="tx1"/>
                          </a:solidFill>
                          <a:effectLst/>
                          <a:latin typeface="Calibri" panose="020F0502020204030204" pitchFamily="34" charset="0"/>
                          <a:ea typeface="+mn-ea"/>
                          <a:cs typeface="Calibri" panose="020F0502020204030204" pitchFamily="34" charset="0"/>
                        </a:rPr>
                        <a:t> :int</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en-US" sz="1100" b="0" kern="1200" dirty="0">
                          <a:solidFill>
                            <a:schemeClr val="tx1"/>
                          </a:solidFill>
                          <a:effectLst/>
                          <a:latin typeface="Calibri" panose="020F0502020204030204" pitchFamily="34" charset="0"/>
                          <a:ea typeface="+mn-ea"/>
                          <a:cs typeface="Calibri" panose="020F0502020204030204" pitchFamily="34" charset="0"/>
                        </a:rPr>
                        <a:t>city :String</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en-US" sz="1100" b="0" kern="1200" dirty="0" err="1">
                          <a:solidFill>
                            <a:schemeClr val="tx1"/>
                          </a:solidFill>
                          <a:effectLst/>
                          <a:latin typeface="Calibri" panose="020F0502020204030204" pitchFamily="34" charset="0"/>
                          <a:ea typeface="+mn-ea"/>
                          <a:cs typeface="Calibri" panose="020F0502020204030204" pitchFamily="34" charset="0"/>
                        </a:rPr>
                        <a:t>adress</a:t>
                      </a:r>
                      <a:r>
                        <a:rPr lang="en-US" sz="1100" b="0" kern="1200" dirty="0">
                          <a:solidFill>
                            <a:schemeClr val="tx1"/>
                          </a:solidFill>
                          <a:effectLst/>
                          <a:latin typeface="Calibri" panose="020F0502020204030204" pitchFamily="34" charset="0"/>
                          <a:ea typeface="+mn-ea"/>
                          <a:cs typeface="Calibri" panose="020F0502020204030204" pitchFamily="34" charset="0"/>
                        </a:rPr>
                        <a:t> :String</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en-US" sz="1100" b="0" kern="1200" dirty="0">
                          <a:solidFill>
                            <a:schemeClr val="tx1"/>
                          </a:solidFill>
                          <a:effectLst/>
                          <a:latin typeface="Calibri" panose="020F0502020204030204" pitchFamily="34" charset="0"/>
                          <a:ea typeface="+mn-ea"/>
                          <a:cs typeface="Calibri" panose="020F0502020204030204" pitchFamily="34" charset="0"/>
                        </a:rPr>
                        <a:t>longitude :double</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p>
                      <a:pPr algn="l">
                        <a:lnSpc>
                          <a:spcPct val="107000"/>
                        </a:lnSpc>
                        <a:spcAft>
                          <a:spcPts val="800"/>
                        </a:spcAft>
                      </a:pPr>
                      <a:r>
                        <a:rPr lang="de-DE" sz="1100" b="0" kern="1200" dirty="0" err="1">
                          <a:solidFill>
                            <a:schemeClr val="tx1"/>
                          </a:solidFill>
                          <a:effectLst/>
                          <a:latin typeface="Calibri" panose="020F0502020204030204" pitchFamily="34" charset="0"/>
                          <a:ea typeface="+mn-ea"/>
                          <a:cs typeface="Calibri" panose="020F0502020204030204" pitchFamily="34" charset="0"/>
                        </a:rPr>
                        <a:t>langitude</a:t>
                      </a:r>
                      <a:r>
                        <a:rPr lang="de-DE" sz="1100" b="0" kern="1200" dirty="0">
                          <a:solidFill>
                            <a:schemeClr val="tx1"/>
                          </a:solidFill>
                          <a:effectLst/>
                          <a:latin typeface="Calibri" panose="020F0502020204030204" pitchFamily="34" charset="0"/>
                          <a:ea typeface="+mn-ea"/>
                          <a:cs typeface="Calibri" panose="020F0502020204030204" pitchFamily="34" charset="0"/>
                        </a:rPr>
                        <a:t>: double </a:t>
                      </a:r>
                    </a:p>
                    <a:p>
                      <a:pPr algn="l">
                        <a:lnSpc>
                          <a:spcPct val="107000"/>
                        </a:lnSpc>
                        <a:spcAft>
                          <a:spcPts val="800"/>
                        </a:spcAft>
                      </a:pPr>
                      <a:r>
                        <a:rPr lang="en-US" sz="1100" b="0" kern="1200" dirty="0" err="1">
                          <a:solidFill>
                            <a:schemeClr val="tx1"/>
                          </a:solidFill>
                          <a:effectLst/>
                          <a:latin typeface="Calibri" panose="020F0502020204030204" pitchFamily="34" charset="0"/>
                          <a:ea typeface="+mn-ea"/>
                          <a:cs typeface="Calibri" panose="020F0502020204030204" pitchFamily="34" charset="0"/>
                        </a:rPr>
                        <a:t>maxcapacy</a:t>
                      </a:r>
                      <a:r>
                        <a:rPr lang="en-US" sz="1100" b="0" kern="1200" dirty="0">
                          <a:solidFill>
                            <a:schemeClr val="tx1"/>
                          </a:solidFill>
                          <a:effectLst/>
                          <a:latin typeface="Calibri" panose="020F0502020204030204" pitchFamily="34" charset="0"/>
                          <a:ea typeface="+mn-ea"/>
                          <a:cs typeface="Calibri" panose="020F0502020204030204" pitchFamily="34" charset="0"/>
                        </a:rPr>
                        <a:t> :int</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solidFill>
                      <a:srgbClr val="C8E2F3"/>
                    </a:solidFill>
                  </a:tcPr>
                </a:tc>
                <a:extLst>
                  <a:ext uri="{0D108BD9-81ED-4DB2-BD59-A6C34878D82A}">
                    <a16:rowId xmlns:a16="http://schemas.microsoft.com/office/drawing/2014/main" val="1131817591"/>
                  </a:ext>
                </a:extLst>
              </a:tr>
            </a:tbl>
          </a:graphicData>
        </a:graphic>
      </p:graphicFrame>
      <p:graphicFrame>
        <p:nvGraphicFramePr>
          <p:cNvPr id="7" name="Tabelle 6">
            <a:extLst>
              <a:ext uri="{FF2B5EF4-FFF2-40B4-BE49-F238E27FC236}">
                <a16:creationId xmlns:a16="http://schemas.microsoft.com/office/drawing/2014/main" id="{5F813E54-FD95-3486-71E3-17298C9BDBF8}"/>
              </a:ext>
            </a:extLst>
          </p:cNvPr>
          <p:cNvGraphicFramePr>
            <a:graphicFrameLocks noGrp="1"/>
          </p:cNvGraphicFramePr>
          <p:nvPr>
            <p:extLst>
              <p:ext uri="{D42A27DB-BD31-4B8C-83A1-F6EECF244321}">
                <p14:modId xmlns:p14="http://schemas.microsoft.com/office/powerpoint/2010/main" val="4183116412"/>
              </p:ext>
            </p:extLst>
          </p:nvPr>
        </p:nvGraphicFramePr>
        <p:xfrm>
          <a:off x="5925794" y="4566228"/>
          <a:ext cx="1590040" cy="1543050"/>
        </p:xfrm>
        <a:graphic>
          <a:graphicData uri="http://schemas.openxmlformats.org/drawingml/2006/table">
            <a:tbl>
              <a:tblPr firstRow="1" firstCol="1" bandRow="1">
                <a:tableStyleId>{5C22544A-7EE6-4342-B048-85BDC9FD1C3A}</a:tableStyleId>
              </a:tblPr>
              <a:tblGrid>
                <a:gridCol w="1590040">
                  <a:extLst>
                    <a:ext uri="{9D8B030D-6E8A-4147-A177-3AD203B41FA5}">
                      <a16:colId xmlns:a16="http://schemas.microsoft.com/office/drawing/2014/main" val="254409940"/>
                    </a:ext>
                  </a:extLst>
                </a:gridCol>
              </a:tblGrid>
              <a:tr h="259080">
                <a:tc>
                  <a:txBody>
                    <a:bodyPr/>
                    <a:lstStyle/>
                    <a:p>
                      <a:pPr marL="0" algn="l" defTabSz="914400" rtl="0" eaLnBrk="1" latinLnBrk="0" hangingPunct="1">
                        <a:lnSpc>
                          <a:spcPct val="107000"/>
                        </a:lnSpc>
                        <a:spcAft>
                          <a:spcPts val="800"/>
                        </a:spcAft>
                      </a:pPr>
                      <a:r>
                        <a:rPr lang="de-DE" sz="1100" b="1" kern="1200" dirty="0" err="1">
                          <a:solidFill>
                            <a:schemeClr val="tx1"/>
                          </a:solidFill>
                          <a:effectLst/>
                          <a:latin typeface="Calibri" panose="020F0502020204030204" pitchFamily="34" charset="0"/>
                          <a:ea typeface="+mn-ea"/>
                          <a:cs typeface="Calibri" panose="020F0502020204030204" pitchFamily="34" charset="0"/>
                        </a:rPr>
                        <a:t>Invetation</a:t>
                      </a:r>
                      <a:endParaRPr lang="de-DE" sz="1100" b="1"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solidFill>
                      <a:srgbClr val="C8E2F3"/>
                    </a:solidFill>
                  </a:tcPr>
                </a:tc>
                <a:extLst>
                  <a:ext uri="{0D108BD9-81ED-4DB2-BD59-A6C34878D82A}">
                    <a16:rowId xmlns:a16="http://schemas.microsoft.com/office/drawing/2014/main" val="799961740"/>
                  </a:ext>
                </a:extLst>
              </a:tr>
              <a:tr h="1283970">
                <a:tc>
                  <a:txBody>
                    <a:bodyPr/>
                    <a:lstStyle/>
                    <a:p>
                      <a:pPr marL="0" algn="l" defTabSz="914400" rtl="0" eaLnBrk="1" latinLnBrk="0" hangingPunct="1">
                        <a:lnSpc>
                          <a:spcPct val="107000"/>
                        </a:lnSpc>
                        <a:spcAft>
                          <a:spcPts val="800"/>
                        </a:spcAft>
                      </a:pPr>
                      <a:r>
                        <a:rPr lang="en-US" sz="1100" b="0" kern="1200" dirty="0">
                          <a:solidFill>
                            <a:schemeClr val="tx1"/>
                          </a:solidFill>
                          <a:effectLst/>
                          <a:latin typeface="Calibri" panose="020F0502020204030204" pitchFamily="34" charset="0"/>
                          <a:ea typeface="+mn-ea"/>
                          <a:cs typeface="Calibri" panose="020F0502020204030204" pitchFamily="34" charset="0"/>
                        </a:rPr>
                        <a:t>Message :String</a:t>
                      </a:r>
                    </a:p>
                    <a:p>
                      <a:pPr marL="0" algn="l" defTabSz="914400" rtl="0" eaLnBrk="1" latinLnBrk="0" hangingPunct="1">
                        <a:lnSpc>
                          <a:spcPct val="107000"/>
                        </a:lnSpc>
                        <a:spcAft>
                          <a:spcPts val="800"/>
                        </a:spcAft>
                      </a:pPr>
                      <a:r>
                        <a:rPr lang="en-US" sz="1100" b="0" kern="1200" dirty="0">
                          <a:solidFill>
                            <a:schemeClr val="tx1"/>
                          </a:solidFill>
                          <a:effectLst/>
                          <a:latin typeface="Calibri" panose="020F0502020204030204" pitchFamily="34" charset="0"/>
                          <a:ea typeface="+mn-ea"/>
                          <a:cs typeface="Calibri" panose="020F0502020204030204" pitchFamily="34" charset="0"/>
                        </a:rPr>
                        <a:t>event :Event</a:t>
                      </a:r>
                    </a:p>
                    <a:p>
                      <a:pPr marL="0" algn="l" defTabSz="914400" rtl="0" eaLnBrk="1" latinLnBrk="0" hangingPunct="1">
                        <a:lnSpc>
                          <a:spcPct val="107000"/>
                        </a:lnSpc>
                        <a:spcAft>
                          <a:spcPts val="800"/>
                        </a:spcAft>
                      </a:pPr>
                      <a:r>
                        <a:rPr lang="en-US" sz="1100" b="0" kern="1200" dirty="0">
                          <a:solidFill>
                            <a:schemeClr val="tx1"/>
                          </a:solidFill>
                          <a:effectLst/>
                          <a:latin typeface="Calibri" panose="020F0502020204030204" pitchFamily="34" charset="0"/>
                          <a:ea typeface="+mn-ea"/>
                          <a:cs typeface="Calibri" panose="020F0502020204030204" pitchFamily="34" charset="0"/>
                        </a:rPr>
                        <a:t>user :User</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p>
                      <a:pPr marL="0" algn="l" defTabSz="914400" rtl="0" eaLnBrk="1" latinLnBrk="0" hangingPunct="1">
                        <a:lnSpc>
                          <a:spcPct val="107000"/>
                        </a:lnSpc>
                        <a:spcAft>
                          <a:spcPts val="800"/>
                        </a:spcAft>
                      </a:pPr>
                      <a:r>
                        <a:rPr lang="en-US" sz="1100" b="0" kern="1200" dirty="0">
                          <a:solidFill>
                            <a:schemeClr val="tx1"/>
                          </a:solidFill>
                          <a:effectLst/>
                          <a:latin typeface="Calibri" panose="020F0502020204030204" pitchFamily="34" charset="0"/>
                          <a:ea typeface="+mn-ea"/>
                          <a:cs typeface="Calibri" panose="020F0502020204030204" pitchFamily="34" charset="0"/>
                        </a:rPr>
                        <a:t>accepted :Boolean</a:t>
                      </a:r>
                      <a:endParaRPr lang="de-DE" sz="1100" b="0" kern="12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solidFill>
                      <a:srgbClr val="C8E2F3"/>
                    </a:solidFill>
                  </a:tcPr>
                </a:tc>
                <a:extLst>
                  <a:ext uri="{0D108BD9-81ED-4DB2-BD59-A6C34878D82A}">
                    <a16:rowId xmlns:a16="http://schemas.microsoft.com/office/drawing/2014/main" val="1972974316"/>
                  </a:ext>
                </a:extLst>
              </a:tr>
            </a:tbl>
          </a:graphicData>
        </a:graphic>
      </p:graphicFrame>
      <p:graphicFrame>
        <p:nvGraphicFramePr>
          <p:cNvPr id="8" name="Tabelle 7">
            <a:extLst>
              <a:ext uri="{FF2B5EF4-FFF2-40B4-BE49-F238E27FC236}">
                <a16:creationId xmlns:a16="http://schemas.microsoft.com/office/drawing/2014/main" id="{7B4CB0C1-EC88-4067-124E-0F4793246A35}"/>
              </a:ext>
            </a:extLst>
          </p:cNvPr>
          <p:cNvGraphicFramePr>
            <a:graphicFrameLocks noGrp="1"/>
          </p:cNvGraphicFramePr>
          <p:nvPr/>
        </p:nvGraphicFramePr>
        <p:xfrm>
          <a:off x="476548" y="2952892"/>
          <a:ext cx="1372235" cy="1707452"/>
        </p:xfrm>
        <a:graphic>
          <a:graphicData uri="http://schemas.openxmlformats.org/drawingml/2006/table">
            <a:tbl>
              <a:tblPr firstRow="1" firstCol="1" bandRow="1">
                <a:tableStyleId>{5C22544A-7EE6-4342-B048-85BDC9FD1C3A}</a:tableStyleId>
              </a:tblPr>
              <a:tblGrid>
                <a:gridCol w="1372235">
                  <a:extLst>
                    <a:ext uri="{9D8B030D-6E8A-4147-A177-3AD203B41FA5}">
                      <a16:colId xmlns:a16="http://schemas.microsoft.com/office/drawing/2014/main" val="1033867731"/>
                    </a:ext>
                  </a:extLst>
                </a:gridCol>
              </a:tblGrid>
              <a:tr h="334010">
                <a:tc>
                  <a:txBody>
                    <a:bodyPr/>
                    <a:lstStyle/>
                    <a:p>
                      <a:pPr marL="0" algn="l" defTabSz="914400" rtl="0" eaLnBrk="1" latinLnBrk="0" hangingPunct="1">
                        <a:lnSpc>
                          <a:spcPct val="107000"/>
                        </a:lnSpc>
                        <a:spcAft>
                          <a:spcPts val="800"/>
                        </a:spcAft>
                      </a:pPr>
                      <a:r>
                        <a:rPr lang="de-DE" sz="1600" b="1" kern="1200" dirty="0" err="1">
                          <a:solidFill>
                            <a:schemeClr val="tx1"/>
                          </a:solidFill>
                          <a:effectLst/>
                          <a:latin typeface="Calibri" panose="020F0502020204030204" pitchFamily="34" charset="0"/>
                          <a:ea typeface="+mn-ea"/>
                          <a:cs typeface="Calibri" panose="020F0502020204030204" pitchFamily="34" charset="0"/>
                        </a:rPr>
                        <a:t>EventType</a:t>
                      </a:r>
                      <a:r>
                        <a:rPr lang="de-DE" sz="1100" b="1" kern="1200" dirty="0">
                          <a:solidFill>
                            <a:schemeClr val="tx1"/>
                          </a:solidFill>
                          <a:effectLst/>
                          <a:latin typeface="Calibri" panose="020F0502020204030204" pitchFamily="34" charset="0"/>
                          <a:ea typeface="+mn-ea"/>
                          <a:cs typeface="Calibri" panose="020F0502020204030204" pitchFamily="34" charset="0"/>
                        </a:rPr>
                        <a:t> </a:t>
                      </a:r>
                      <a:r>
                        <a:rPr lang="de-DE" sz="1100" b="0" kern="1200" dirty="0">
                          <a:solidFill>
                            <a:schemeClr val="tx1"/>
                          </a:solidFill>
                          <a:effectLst/>
                          <a:latin typeface="Calibri" panose="020F0502020204030204" pitchFamily="34" charset="0"/>
                          <a:ea typeface="+mn-ea"/>
                          <a:cs typeface="Calibri" panose="020F0502020204030204" pitchFamily="34" charset="0"/>
                        </a:rPr>
                        <a:t>&lt;&lt;ENUM&gt;&gt;</a:t>
                      </a:r>
                    </a:p>
                  </a:txBody>
                  <a:tcPr marL="68580" marR="68580" marT="0" marB="0">
                    <a:solidFill>
                      <a:srgbClr val="C8E2F3"/>
                    </a:solidFill>
                  </a:tcPr>
                </a:tc>
                <a:extLst>
                  <a:ext uri="{0D108BD9-81ED-4DB2-BD59-A6C34878D82A}">
                    <a16:rowId xmlns:a16="http://schemas.microsoft.com/office/drawing/2014/main" val="2050409723"/>
                  </a:ext>
                </a:extLst>
              </a:tr>
              <a:tr h="1275080">
                <a:tc>
                  <a:txBody>
                    <a:bodyPr/>
                    <a:lstStyle/>
                    <a:p>
                      <a:pPr marL="0" algn="l" defTabSz="914400" rtl="0" eaLnBrk="1" latinLnBrk="0" hangingPunct="1">
                        <a:lnSpc>
                          <a:spcPct val="107000"/>
                        </a:lnSpc>
                        <a:spcAft>
                          <a:spcPts val="800"/>
                        </a:spcAft>
                      </a:pPr>
                      <a:r>
                        <a:rPr lang="de-DE" sz="1100" b="1" kern="1200" dirty="0">
                          <a:solidFill>
                            <a:schemeClr val="tx1"/>
                          </a:solidFill>
                          <a:effectLst/>
                          <a:latin typeface="Calibri" panose="020F0502020204030204" pitchFamily="34" charset="0"/>
                          <a:ea typeface="+mn-ea"/>
                          <a:cs typeface="Calibri" panose="020F0502020204030204" pitchFamily="34" charset="0"/>
                        </a:rPr>
                        <a:t>OPEN</a:t>
                      </a:r>
                    </a:p>
                    <a:p>
                      <a:pPr marL="0" algn="l" defTabSz="914400" rtl="0" eaLnBrk="1" latinLnBrk="0" hangingPunct="1">
                        <a:lnSpc>
                          <a:spcPct val="107000"/>
                        </a:lnSpc>
                        <a:spcAft>
                          <a:spcPts val="800"/>
                        </a:spcAft>
                      </a:pPr>
                      <a:r>
                        <a:rPr lang="de-DE" sz="1100" b="1" kern="1200" dirty="0">
                          <a:solidFill>
                            <a:schemeClr val="tx1"/>
                          </a:solidFill>
                          <a:effectLst/>
                          <a:latin typeface="Calibri" panose="020F0502020204030204" pitchFamily="34" charset="0"/>
                          <a:ea typeface="+mn-ea"/>
                          <a:cs typeface="Calibri" panose="020F0502020204030204" pitchFamily="34" charset="0"/>
                        </a:rPr>
                        <a:t>INVETATIONNEEDED</a:t>
                      </a:r>
                    </a:p>
                  </a:txBody>
                  <a:tcPr marL="68580" marR="68580" marT="0" marB="0">
                    <a:solidFill>
                      <a:srgbClr val="C8E2F3"/>
                    </a:solidFill>
                  </a:tcPr>
                </a:tc>
                <a:extLst>
                  <a:ext uri="{0D108BD9-81ED-4DB2-BD59-A6C34878D82A}">
                    <a16:rowId xmlns:a16="http://schemas.microsoft.com/office/drawing/2014/main" val="1308201579"/>
                  </a:ext>
                </a:extLst>
              </a:tr>
            </a:tbl>
          </a:graphicData>
        </a:graphic>
      </p:graphicFrame>
      <p:cxnSp>
        <p:nvCxnSpPr>
          <p:cNvPr id="9" name="Gerade Verbindung mit Pfeil 8">
            <a:extLst>
              <a:ext uri="{FF2B5EF4-FFF2-40B4-BE49-F238E27FC236}">
                <a16:creationId xmlns:a16="http://schemas.microsoft.com/office/drawing/2014/main" id="{D668A7C5-1C9F-AF6D-BECB-CED013690093}"/>
              </a:ext>
            </a:extLst>
          </p:cNvPr>
          <p:cNvCxnSpPr>
            <a:cxnSpLocks/>
            <a:endCxn id="5" idx="1"/>
          </p:cNvCxnSpPr>
          <p:nvPr/>
        </p:nvCxnSpPr>
        <p:spPr>
          <a:xfrm flipV="1">
            <a:off x="4398381" y="1928313"/>
            <a:ext cx="1277800" cy="188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50775936-1A2B-2690-B1FE-CAA3CC0EFCC8}"/>
              </a:ext>
            </a:extLst>
          </p:cNvPr>
          <p:cNvCxnSpPr>
            <a:cxnSpLocks/>
            <a:stCxn id="17" idx="3"/>
            <a:endCxn id="4" idx="1"/>
          </p:cNvCxnSpPr>
          <p:nvPr/>
        </p:nvCxnSpPr>
        <p:spPr>
          <a:xfrm>
            <a:off x="4402362" y="3788090"/>
            <a:ext cx="45038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CEA32D9C-2D3C-6F32-2BAA-BD5AA9829D5C}"/>
              </a:ext>
            </a:extLst>
          </p:cNvPr>
          <p:cNvCxnSpPr>
            <a:cxnSpLocks/>
            <a:stCxn id="7" idx="1"/>
          </p:cNvCxnSpPr>
          <p:nvPr/>
        </p:nvCxnSpPr>
        <p:spPr>
          <a:xfrm flipH="1" flipV="1">
            <a:off x="4398381" y="3808790"/>
            <a:ext cx="1527413" cy="1528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7D13EE08-7A67-6841-FEF7-A449780DE8CF}"/>
              </a:ext>
            </a:extLst>
          </p:cNvPr>
          <p:cNvCxnSpPr>
            <a:cxnSpLocks/>
            <a:stCxn id="8" idx="3"/>
          </p:cNvCxnSpPr>
          <p:nvPr/>
        </p:nvCxnSpPr>
        <p:spPr>
          <a:xfrm>
            <a:off x="1848783" y="3806618"/>
            <a:ext cx="463096"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7213A3A2-4D2E-2429-00D3-B3E6D0C441D6}"/>
              </a:ext>
            </a:extLst>
          </p:cNvPr>
          <p:cNvCxnSpPr>
            <a:cxnSpLocks/>
            <a:stCxn id="7" idx="3"/>
            <a:endCxn id="4" idx="1"/>
          </p:cNvCxnSpPr>
          <p:nvPr/>
        </p:nvCxnSpPr>
        <p:spPr>
          <a:xfrm flipV="1">
            <a:off x="7515834" y="3788090"/>
            <a:ext cx="1390379" cy="1549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itel 1">
            <a:extLst>
              <a:ext uri="{FF2B5EF4-FFF2-40B4-BE49-F238E27FC236}">
                <a16:creationId xmlns:a16="http://schemas.microsoft.com/office/drawing/2014/main" id="{889A45BD-7D46-6F94-5BB2-2A89B9FD4ECB}"/>
              </a:ext>
            </a:extLst>
          </p:cNvPr>
          <p:cNvSpPr txBox="1">
            <a:spLocks/>
          </p:cNvSpPr>
          <p:nvPr/>
        </p:nvSpPr>
        <p:spPr bwMode="gray">
          <a:xfrm>
            <a:off x="522811" y="120709"/>
            <a:ext cx="3578136" cy="68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ctr" rtl="0" eaLnBrk="1" fontAlgn="base" hangingPunct="1">
              <a:lnSpc>
                <a:spcPct val="90000"/>
              </a:lnSpc>
              <a:spcBef>
                <a:spcPct val="0"/>
              </a:spcBef>
              <a:spcAft>
                <a:spcPct val="0"/>
              </a:spcAft>
              <a:defRPr sz="6000" b="0" kern="1200" cap="none" baseline="0">
                <a:solidFill>
                  <a:schemeClr val="tx2"/>
                </a:solidFill>
                <a:latin typeface="Franklin Gothic Medium" panose="020B0603020102020204" pitchFamily="34" charset="0"/>
                <a:ea typeface="ＭＳ Ｐゴシック" charset="0"/>
                <a:cs typeface="Franklin Gothic Medium" panose="020B0603020102020204" pitchFamily="34" charset="0"/>
              </a:defRPr>
            </a:lvl1pPr>
            <a:lvl2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2pPr>
            <a:lvl3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3pPr>
            <a:lvl4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4pPr>
            <a:lvl5pPr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5pPr>
            <a:lvl6pPr marL="4572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6pPr>
            <a:lvl7pPr marL="9144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7pPr>
            <a:lvl8pPr marL="13716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8pPr>
            <a:lvl9pPr marL="1828800" algn="l" rtl="0" eaLnBrk="1" fontAlgn="base" hangingPunct="1">
              <a:spcBef>
                <a:spcPct val="0"/>
              </a:spcBef>
              <a:spcAft>
                <a:spcPct val="0"/>
              </a:spcAft>
              <a:defRPr sz="3200">
                <a:solidFill>
                  <a:schemeClr val="accent1"/>
                </a:solidFill>
                <a:latin typeface="Franklin Gothic Demi" charset="0"/>
                <a:ea typeface="ＭＳ Ｐゴシック" charset="0"/>
                <a:cs typeface="ＭＳ Ｐゴシック" charset="0"/>
              </a:defRPr>
            </a:lvl9pPr>
          </a:lstStyle>
          <a:p>
            <a:pPr algn="l"/>
            <a:r>
              <a:rPr lang="de-DE" sz="2400" dirty="0"/>
              <a:t>Events-</a:t>
            </a:r>
            <a:r>
              <a:rPr lang="de-DE" sz="2400" dirty="0" err="1"/>
              <a:t>go</a:t>
            </a:r>
            <a:r>
              <a:rPr lang="de-DE" sz="2400" dirty="0"/>
              <a:t> </a:t>
            </a:r>
            <a:r>
              <a:rPr lang="de-DE" sz="2400" dirty="0" err="1"/>
              <a:t>model</a:t>
            </a:r>
            <a:endParaRPr lang="de-DE" sz="2400" dirty="0"/>
          </a:p>
        </p:txBody>
      </p:sp>
      <p:graphicFrame>
        <p:nvGraphicFramePr>
          <p:cNvPr id="17" name="Tabelle 16">
            <a:extLst>
              <a:ext uri="{FF2B5EF4-FFF2-40B4-BE49-F238E27FC236}">
                <a16:creationId xmlns:a16="http://schemas.microsoft.com/office/drawing/2014/main" id="{DCCAA9DA-25D9-B91D-3E1E-A28E06306D07}"/>
              </a:ext>
            </a:extLst>
          </p:cNvPr>
          <p:cNvGraphicFramePr>
            <a:graphicFrameLocks noGrp="1"/>
          </p:cNvGraphicFramePr>
          <p:nvPr>
            <p:extLst>
              <p:ext uri="{D42A27DB-BD31-4B8C-83A1-F6EECF244321}">
                <p14:modId xmlns:p14="http://schemas.microsoft.com/office/powerpoint/2010/main" val="1850011764"/>
              </p:ext>
            </p:extLst>
          </p:nvPr>
        </p:nvGraphicFramePr>
        <p:xfrm>
          <a:off x="2311879" y="2247102"/>
          <a:ext cx="2090483" cy="3081977"/>
        </p:xfrm>
        <a:graphic>
          <a:graphicData uri="http://schemas.openxmlformats.org/drawingml/2006/table">
            <a:tbl>
              <a:tblPr firstRow="1" firstCol="1" bandRow="1">
                <a:tableStyleId>{5C22544A-7EE6-4342-B048-85BDC9FD1C3A}</a:tableStyleId>
              </a:tblPr>
              <a:tblGrid>
                <a:gridCol w="2090483">
                  <a:extLst>
                    <a:ext uri="{9D8B030D-6E8A-4147-A177-3AD203B41FA5}">
                      <a16:colId xmlns:a16="http://schemas.microsoft.com/office/drawing/2014/main" val="3475063188"/>
                    </a:ext>
                  </a:extLst>
                </a:gridCol>
              </a:tblGrid>
              <a:tr h="381639">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de-DE" sz="1600" b="1" kern="1200" dirty="0">
                          <a:solidFill>
                            <a:schemeClr val="tx1"/>
                          </a:solidFill>
                          <a:effectLst/>
                          <a:latin typeface="Calibri" panose="020F0502020204030204" pitchFamily="34" charset="0"/>
                          <a:ea typeface="+mn-ea"/>
                          <a:cs typeface="Calibri" panose="020F0502020204030204" pitchFamily="34" charset="0"/>
                        </a:rPr>
                        <a:t>Event</a:t>
                      </a:r>
                    </a:p>
                  </a:txBody>
                  <a:tcPr marL="68580" marR="68580" marT="0" marB="0">
                    <a:solidFill>
                      <a:srgbClr val="C8E2F3"/>
                    </a:solidFill>
                  </a:tcPr>
                </a:tc>
                <a:extLst>
                  <a:ext uri="{0D108BD9-81ED-4DB2-BD59-A6C34878D82A}">
                    <a16:rowId xmlns:a16="http://schemas.microsoft.com/office/drawing/2014/main" val="1817930871"/>
                  </a:ext>
                </a:extLst>
              </a:tr>
              <a:tr h="1365250">
                <a:tc>
                  <a:txBody>
                    <a:bodyPr/>
                    <a:lstStyle/>
                    <a:p>
                      <a:pPr algn="l">
                        <a:lnSpc>
                          <a:spcPct val="107000"/>
                        </a:lnSpc>
                        <a:spcAft>
                          <a:spcPts val="800"/>
                        </a:spcAft>
                      </a:pPr>
                      <a:r>
                        <a:rPr lang="en-US" sz="1100" b="0" dirty="0" err="1">
                          <a:solidFill>
                            <a:schemeClr val="tx1"/>
                          </a:solidFill>
                          <a:effectLst/>
                          <a:latin typeface="Calibri" panose="020F0502020204030204" pitchFamily="34" charset="0"/>
                          <a:cs typeface="Calibri" panose="020F0502020204030204" pitchFamily="34" charset="0"/>
                        </a:rPr>
                        <a:t>titel</a:t>
                      </a:r>
                      <a:r>
                        <a:rPr lang="en-US" sz="1100" b="0" dirty="0">
                          <a:solidFill>
                            <a:schemeClr val="tx1"/>
                          </a:solidFill>
                          <a:effectLst/>
                          <a:latin typeface="Calibri" panose="020F0502020204030204" pitchFamily="34" charset="0"/>
                          <a:cs typeface="Calibri" panose="020F0502020204030204" pitchFamily="34" charset="0"/>
                        </a:rPr>
                        <a:t> :String</a:t>
                      </a:r>
                      <a:endParaRPr lang="de-DE" sz="1100" b="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b="0" dirty="0">
                          <a:solidFill>
                            <a:schemeClr val="tx1"/>
                          </a:solidFill>
                          <a:effectLst/>
                          <a:latin typeface="Calibri" panose="020F0502020204030204" pitchFamily="34" charset="0"/>
                          <a:cs typeface="Calibri" panose="020F0502020204030204" pitchFamily="34" charset="0"/>
                        </a:rPr>
                        <a:t>description :String</a:t>
                      </a:r>
                      <a:endParaRPr lang="de-DE" sz="1100" b="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b="0" dirty="0">
                          <a:solidFill>
                            <a:schemeClr val="tx1"/>
                          </a:solidFill>
                          <a:effectLst/>
                          <a:latin typeface="Calibri" panose="020F0502020204030204" pitchFamily="34" charset="0"/>
                          <a:cs typeface="Calibri" panose="020F0502020204030204" pitchFamily="34" charset="0"/>
                        </a:rPr>
                        <a:t>begin :date</a:t>
                      </a:r>
                      <a:endParaRPr lang="de-DE" sz="1100" b="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b="0" dirty="0">
                          <a:solidFill>
                            <a:schemeClr val="tx1"/>
                          </a:solidFill>
                          <a:effectLst/>
                          <a:latin typeface="Calibri" panose="020F0502020204030204" pitchFamily="34" charset="0"/>
                          <a:cs typeface="Calibri" panose="020F0502020204030204" pitchFamily="34" charset="0"/>
                        </a:rPr>
                        <a:t>end :date  </a:t>
                      </a:r>
                      <a:endParaRPr lang="de-DE" sz="1100" b="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b="0" dirty="0" err="1">
                          <a:solidFill>
                            <a:schemeClr val="tx1"/>
                          </a:solidFill>
                          <a:effectLst/>
                          <a:latin typeface="Calibri" panose="020F0502020204030204" pitchFamily="34" charset="0"/>
                          <a:cs typeface="Calibri" panose="020F0502020204030204" pitchFamily="34" charset="0"/>
                        </a:rPr>
                        <a:t>maxnumberparticipants</a:t>
                      </a:r>
                      <a:r>
                        <a:rPr lang="en-US" sz="1100" b="0" dirty="0">
                          <a:solidFill>
                            <a:schemeClr val="tx1"/>
                          </a:solidFill>
                          <a:effectLst/>
                          <a:latin typeface="Calibri" panose="020F0502020204030204" pitchFamily="34" charset="0"/>
                          <a:cs typeface="Calibri" panose="020F0502020204030204" pitchFamily="34" charset="0"/>
                        </a:rPr>
                        <a:t> :int</a:t>
                      </a:r>
                      <a:endParaRPr lang="de-DE" sz="1100" b="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b="0" dirty="0">
                          <a:solidFill>
                            <a:schemeClr val="tx1"/>
                          </a:solidFill>
                          <a:effectLst/>
                          <a:latin typeface="Calibri" panose="020F0502020204030204" pitchFamily="34" charset="0"/>
                          <a:cs typeface="Calibri" panose="020F0502020204030204" pitchFamily="34" charset="0"/>
                        </a:rPr>
                        <a:t>participants: []Users</a:t>
                      </a:r>
                      <a:endParaRPr lang="de-DE" sz="1100" b="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b="0" dirty="0">
                          <a:solidFill>
                            <a:schemeClr val="tx1"/>
                          </a:solidFill>
                          <a:effectLst/>
                          <a:latin typeface="Calibri" panose="020F0502020204030204" pitchFamily="34" charset="0"/>
                          <a:cs typeface="Calibri" panose="020F0502020204030204" pitchFamily="34" charset="0"/>
                        </a:rPr>
                        <a:t>location: Location</a:t>
                      </a:r>
                      <a:endParaRPr lang="de-DE" sz="1100" b="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b="0" dirty="0">
                          <a:solidFill>
                            <a:schemeClr val="tx1"/>
                          </a:solidFill>
                          <a:effectLst/>
                          <a:latin typeface="Calibri" panose="020F0502020204030204" pitchFamily="34" charset="0"/>
                          <a:cs typeface="Calibri" panose="020F0502020204030204" pitchFamily="34" charset="0"/>
                        </a:rPr>
                        <a:t>Type :</a:t>
                      </a:r>
                      <a:r>
                        <a:rPr lang="en-US" sz="1100" b="0" dirty="0" err="1">
                          <a:solidFill>
                            <a:schemeClr val="tx1"/>
                          </a:solidFill>
                          <a:effectLst/>
                          <a:latin typeface="Calibri" panose="020F0502020204030204" pitchFamily="34" charset="0"/>
                          <a:cs typeface="Calibri" panose="020F0502020204030204" pitchFamily="34" charset="0"/>
                        </a:rPr>
                        <a:t>EventType</a:t>
                      </a:r>
                      <a:endParaRPr lang="de-DE" sz="1100" b="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b="0" dirty="0">
                          <a:solidFill>
                            <a:schemeClr val="tx1"/>
                          </a:solidFill>
                          <a:effectLst/>
                          <a:latin typeface="Calibri" panose="020F0502020204030204" pitchFamily="34" charset="0"/>
                          <a:cs typeface="Calibri" panose="020F0502020204030204" pitchFamily="34" charset="0"/>
                        </a:rPr>
                        <a:t>Host: User</a:t>
                      </a:r>
                      <a:endParaRPr lang="de-DE" sz="1100" b="0" dirty="0">
                        <a:solidFill>
                          <a:schemeClr val="tx1"/>
                        </a:solidFill>
                        <a:effectLst/>
                        <a:latin typeface="Calibri" panose="020F0502020204030204" pitchFamily="34" charset="0"/>
                        <a:cs typeface="Calibri" panose="020F0502020204030204" pitchFamily="34" charset="0"/>
                      </a:endParaRPr>
                    </a:p>
                    <a:p>
                      <a:pPr algn="l">
                        <a:lnSpc>
                          <a:spcPct val="107000"/>
                        </a:lnSpc>
                        <a:spcAft>
                          <a:spcPts val="800"/>
                        </a:spcAft>
                      </a:pPr>
                      <a:r>
                        <a:rPr lang="en-US" sz="1100" dirty="0">
                          <a:solidFill>
                            <a:schemeClr val="tx1"/>
                          </a:solidFill>
                          <a:effectLst/>
                          <a:latin typeface="Calibri" panose="020F0502020204030204" pitchFamily="34" charset="0"/>
                          <a:cs typeface="Calibri" panose="020F0502020204030204" pitchFamily="34" charset="0"/>
                        </a:rPr>
                        <a:t> </a:t>
                      </a:r>
                      <a:endParaRPr lang="de-DE" sz="1100" dirty="0">
                        <a:solidFill>
                          <a:schemeClr val="tx1"/>
                        </a:solidFill>
                        <a:effectLst/>
                        <a:latin typeface="Calibri" panose="020F0502020204030204" pitchFamily="34" charset="0"/>
                        <a:ea typeface="+mn-ea"/>
                        <a:cs typeface="Calibri" panose="020F0502020204030204" pitchFamily="34" charset="0"/>
                      </a:endParaRPr>
                    </a:p>
                  </a:txBody>
                  <a:tcPr marL="68580" marR="68580" marT="0" marB="0">
                    <a:solidFill>
                      <a:srgbClr val="C8E2F3"/>
                    </a:solidFill>
                  </a:tcPr>
                </a:tc>
                <a:extLst>
                  <a:ext uri="{0D108BD9-81ED-4DB2-BD59-A6C34878D82A}">
                    <a16:rowId xmlns:a16="http://schemas.microsoft.com/office/drawing/2014/main" val="1131817591"/>
                  </a:ext>
                </a:extLst>
              </a:tr>
            </a:tbl>
          </a:graphicData>
        </a:graphic>
      </p:graphicFrame>
    </p:spTree>
    <p:extLst>
      <p:ext uri="{BB962C8B-B14F-4D97-AF65-F5344CB8AC3E}">
        <p14:creationId xmlns:p14="http://schemas.microsoft.com/office/powerpoint/2010/main" val="19800207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E9798D-CBCA-42F0-8B41-B90790AC43CC}"/>
              </a:ext>
            </a:extLst>
          </p:cNvPr>
          <p:cNvSpPr>
            <a:spLocks noGrp="1"/>
          </p:cNvSpPr>
          <p:nvPr>
            <p:ph type="title"/>
          </p:nvPr>
        </p:nvSpPr>
        <p:spPr/>
        <p:txBody>
          <a:bodyPr/>
          <a:lstStyle/>
          <a:p>
            <a:r>
              <a:rPr lang="de-DE" dirty="0"/>
              <a:t>Rest Endpoints</a:t>
            </a:r>
            <a:endParaRPr lang="de-DE" sz="1800" dirty="0"/>
          </a:p>
        </p:txBody>
      </p:sp>
      <p:sp>
        <p:nvSpPr>
          <p:cNvPr id="4" name="Fußzeilenplatzhalter 3">
            <a:extLst>
              <a:ext uri="{FF2B5EF4-FFF2-40B4-BE49-F238E27FC236}">
                <a16:creationId xmlns:a16="http://schemas.microsoft.com/office/drawing/2014/main" id="{45D1368B-C819-477F-B7E0-9BBC869665E3}"/>
              </a:ext>
            </a:extLst>
          </p:cNvPr>
          <p:cNvSpPr>
            <a:spLocks noGrp="1"/>
          </p:cNvSpPr>
          <p:nvPr>
            <p:ph type="ftr" sz="quarter" idx="10"/>
          </p:nvPr>
        </p:nvSpPr>
        <p:spPr/>
        <p:txBody>
          <a:bodyPr/>
          <a:lstStyle/>
          <a:p>
            <a:r>
              <a:rPr lang="de-DE" dirty="0"/>
              <a:t>Restaurant Chatbot – Banias Baabe, 804921, https://github.com/baniasbaabe/rasa-chatbot</a:t>
            </a:r>
          </a:p>
        </p:txBody>
      </p:sp>
      <p:sp>
        <p:nvSpPr>
          <p:cNvPr id="5" name="Foliennummernplatzhalter 4">
            <a:extLst>
              <a:ext uri="{FF2B5EF4-FFF2-40B4-BE49-F238E27FC236}">
                <a16:creationId xmlns:a16="http://schemas.microsoft.com/office/drawing/2014/main" id="{3EECB77C-C990-4692-A8E1-1981A3FF0D2D}"/>
              </a:ext>
            </a:extLst>
          </p:cNvPr>
          <p:cNvSpPr>
            <a:spLocks noGrp="1"/>
          </p:cNvSpPr>
          <p:nvPr>
            <p:ph type="sldNum" sz="quarter" idx="11"/>
          </p:nvPr>
        </p:nvSpPr>
        <p:spPr/>
        <p:txBody>
          <a:bodyPr/>
          <a:lstStyle/>
          <a:p>
            <a:fld id="{37F6B2DB-F8F3-430A-8621-6D32EE6DD0F8}" type="slidenum">
              <a:rPr lang="de-DE" smtClean="0"/>
              <a:pPr/>
              <a:t>9</a:t>
            </a:fld>
            <a:endParaRPr lang="de-DE" dirty="0"/>
          </a:p>
        </p:txBody>
      </p:sp>
      <p:grpSp>
        <p:nvGrpSpPr>
          <p:cNvPr id="6" name="Gruppieren 5">
            <a:extLst>
              <a:ext uri="{FF2B5EF4-FFF2-40B4-BE49-F238E27FC236}">
                <a16:creationId xmlns:a16="http://schemas.microsoft.com/office/drawing/2014/main" id="{98DE823B-E9C9-4D6F-B103-DF56AAEB6248}"/>
              </a:ext>
            </a:extLst>
          </p:cNvPr>
          <p:cNvGrpSpPr/>
          <p:nvPr/>
        </p:nvGrpSpPr>
        <p:grpSpPr>
          <a:xfrm>
            <a:off x="1701622" y="1200147"/>
            <a:ext cx="3029105" cy="649016"/>
            <a:chOff x="3166" y="1392197"/>
            <a:chExt cx="4081548" cy="892800"/>
          </a:xfrm>
          <a:solidFill>
            <a:srgbClr val="C8E2F3"/>
          </a:solidFill>
        </p:grpSpPr>
        <p:sp>
          <p:nvSpPr>
            <p:cNvPr id="7" name="Rechteck 6">
              <a:extLst>
                <a:ext uri="{FF2B5EF4-FFF2-40B4-BE49-F238E27FC236}">
                  <a16:creationId xmlns:a16="http://schemas.microsoft.com/office/drawing/2014/main" id="{F3E8B1EE-5ABB-429D-A18A-A9009033985C}"/>
                </a:ext>
              </a:extLst>
            </p:cNvPr>
            <p:cNvSpPr/>
            <p:nvPr/>
          </p:nvSpPr>
          <p:spPr>
            <a:xfrm>
              <a:off x="3167" y="1392197"/>
              <a:ext cx="3087878" cy="892800"/>
            </a:xfrm>
            <a:prstGeom prst="rect">
              <a:avLst/>
            </a:prstGeom>
            <a:grpFill/>
            <a:ln>
              <a:solidFill>
                <a:schemeClr val="bg1">
                  <a:lumMod val="9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Textfeld 7">
              <a:extLst>
                <a:ext uri="{FF2B5EF4-FFF2-40B4-BE49-F238E27FC236}">
                  <a16:creationId xmlns:a16="http://schemas.microsoft.com/office/drawing/2014/main" id="{F3DDB71F-A3E6-40D0-B094-D91ED84212CE}"/>
                </a:ext>
              </a:extLst>
            </p:cNvPr>
            <p:cNvSpPr txBox="1"/>
            <p:nvPr/>
          </p:nvSpPr>
          <p:spPr>
            <a:xfrm>
              <a:off x="3166" y="1392197"/>
              <a:ext cx="4081548" cy="892800"/>
            </a:xfrm>
            <a:prstGeom prst="rect">
              <a:avLst/>
            </a:prstGeom>
            <a:grp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de-DE" sz="2400" kern="1200" dirty="0">
                  <a:solidFill>
                    <a:schemeClr val="tx1"/>
                  </a:solidFill>
                  <a:ea typeface="Microsoft Sans Serif" panose="020B0604020202020204" pitchFamily="34" charset="0"/>
                  <a:cs typeface="Microsoft Sans Serif" panose="020B0604020202020204" pitchFamily="34" charset="0"/>
                </a:rPr>
                <a:t>Event bezogen</a:t>
              </a:r>
            </a:p>
          </p:txBody>
        </p:sp>
      </p:grpSp>
      <p:grpSp>
        <p:nvGrpSpPr>
          <p:cNvPr id="9" name="Gruppieren 8">
            <a:extLst>
              <a:ext uri="{FF2B5EF4-FFF2-40B4-BE49-F238E27FC236}">
                <a16:creationId xmlns:a16="http://schemas.microsoft.com/office/drawing/2014/main" id="{6812AF5A-EC2D-47B0-9FE4-3FEA2B373AAA}"/>
              </a:ext>
            </a:extLst>
          </p:cNvPr>
          <p:cNvGrpSpPr/>
          <p:nvPr/>
        </p:nvGrpSpPr>
        <p:grpSpPr>
          <a:xfrm>
            <a:off x="1698456" y="1849164"/>
            <a:ext cx="3032016" cy="4170636"/>
            <a:chOff x="0" y="2284997"/>
            <a:chExt cx="3087878" cy="1829542"/>
          </a:xfrm>
        </p:grpSpPr>
        <p:sp>
          <p:nvSpPr>
            <p:cNvPr id="10" name="Rechteck 9">
              <a:extLst>
                <a:ext uri="{FF2B5EF4-FFF2-40B4-BE49-F238E27FC236}">
                  <a16:creationId xmlns:a16="http://schemas.microsoft.com/office/drawing/2014/main" id="{7B770D50-0605-4E4B-B1DA-EF9DB5FD0D97}"/>
                </a:ext>
              </a:extLst>
            </p:cNvPr>
            <p:cNvSpPr/>
            <p:nvPr/>
          </p:nvSpPr>
          <p:spPr>
            <a:xfrm>
              <a:off x="0" y="2284997"/>
              <a:ext cx="3087878" cy="1829542"/>
            </a:xfrm>
            <a:prstGeom prst="rect">
              <a:avLst/>
            </a:prstGeom>
            <a:solidFill>
              <a:schemeClr val="bg1">
                <a:alpha val="90000"/>
              </a:schemeClr>
            </a:solidFill>
            <a:ln>
              <a:solidFill>
                <a:schemeClr val="bg1">
                  <a:lumMod val="95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 name="Textfeld 10">
              <a:extLst>
                <a:ext uri="{FF2B5EF4-FFF2-40B4-BE49-F238E27FC236}">
                  <a16:creationId xmlns:a16="http://schemas.microsoft.com/office/drawing/2014/main" id="{30475C64-B967-4A42-9B01-A69215DDC336}"/>
                </a:ext>
              </a:extLst>
            </p:cNvPr>
            <p:cNvSpPr txBox="1"/>
            <p:nvPr/>
          </p:nvSpPr>
          <p:spPr>
            <a:xfrm>
              <a:off x="0" y="2284997"/>
              <a:ext cx="3087878" cy="1829542"/>
            </a:xfrm>
            <a:prstGeom prst="rect">
              <a:avLst/>
            </a:prstGeom>
            <a:ln>
              <a:solidFill>
                <a:schemeClr val="bg1">
                  <a:lumMod val="95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createEvent</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updateEvent</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deleteEvent</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createInventation</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addParticipants</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getAllEvents</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getEventByID</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getEventsNearby</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getEventByDate</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getWeekendEvents</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getEventsOfToday</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getEventLocation</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r>
                <a:rPr lang="de-DE" dirty="0" err="1">
                  <a:ea typeface="Microsoft Sans Serif" panose="020B0604020202020204" pitchFamily="34" charset="0"/>
                  <a:cs typeface="Microsoft Sans Serif" panose="020B0604020202020204" pitchFamily="34" charset="0"/>
                </a:rPr>
                <a:t>getInvatedUsers</a:t>
              </a:r>
              <a:endParaRPr lang="de-DE" dirty="0">
                <a:ea typeface="Microsoft Sans Serif" panose="020B0604020202020204" pitchFamily="34" charset="0"/>
                <a:cs typeface="Microsoft Sans Serif" panose="020B0604020202020204" pitchFamily="34" charset="0"/>
              </a:endParaRPr>
            </a:p>
            <a:p>
              <a:pPr marL="171450" indent="-171450">
                <a:buFont typeface="Arial" panose="020B0604020202020204" pitchFamily="34" charset="0"/>
                <a:buChar char="•"/>
              </a:pPr>
              <a:endParaRPr lang="de-DE" sz="1200" dirty="0">
                <a:ea typeface="Microsoft Sans Serif" panose="020B0604020202020204" pitchFamily="34" charset="0"/>
                <a:cs typeface="Microsoft Sans Serif" panose="020B0604020202020204" pitchFamily="34" charset="0"/>
              </a:endParaRPr>
            </a:p>
            <a:p>
              <a:endParaRPr lang="de-DE" sz="1200" kern="1200" dirty="0">
                <a:ea typeface="Microsoft Sans Serif" panose="020B0604020202020204" pitchFamily="34" charset="0"/>
                <a:cs typeface="Microsoft Sans Serif" panose="020B0604020202020204" pitchFamily="34" charset="0"/>
              </a:endParaRPr>
            </a:p>
          </p:txBody>
        </p:sp>
      </p:grpSp>
      <p:sp>
        <p:nvSpPr>
          <p:cNvPr id="20" name="Textfeld 19">
            <a:extLst>
              <a:ext uri="{FF2B5EF4-FFF2-40B4-BE49-F238E27FC236}">
                <a16:creationId xmlns:a16="http://schemas.microsoft.com/office/drawing/2014/main" id="{AC2A2426-1C02-4574-B429-833DEA257787}"/>
              </a:ext>
            </a:extLst>
          </p:cNvPr>
          <p:cNvSpPr txBox="1"/>
          <p:nvPr/>
        </p:nvSpPr>
        <p:spPr>
          <a:xfrm>
            <a:off x="6567154" y="1200147"/>
            <a:ext cx="3029105" cy="661871"/>
          </a:xfrm>
          <a:prstGeom prst="rect">
            <a:avLst/>
          </a:prstGeom>
          <a:solidFill>
            <a:srgbClr val="C8E2F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de-DE" sz="2400" kern="1200" dirty="0">
                <a:solidFill>
                  <a:schemeClr val="tx1"/>
                </a:solidFill>
                <a:ea typeface="Microsoft Sans Serif" panose="020B0604020202020204" pitchFamily="34" charset="0"/>
                <a:cs typeface="Microsoft Sans Serif" panose="020B0604020202020204" pitchFamily="34" charset="0"/>
              </a:rPr>
              <a:t>User bezogen</a:t>
            </a:r>
          </a:p>
        </p:txBody>
      </p:sp>
      <p:grpSp>
        <p:nvGrpSpPr>
          <p:cNvPr id="21" name="Gruppieren 20">
            <a:extLst>
              <a:ext uri="{FF2B5EF4-FFF2-40B4-BE49-F238E27FC236}">
                <a16:creationId xmlns:a16="http://schemas.microsoft.com/office/drawing/2014/main" id="{46B22473-DF53-4E63-98B8-14B907025452}"/>
              </a:ext>
            </a:extLst>
          </p:cNvPr>
          <p:cNvGrpSpPr/>
          <p:nvPr/>
        </p:nvGrpSpPr>
        <p:grpSpPr>
          <a:xfrm>
            <a:off x="6570067" y="1862017"/>
            <a:ext cx="3032016" cy="4157783"/>
            <a:chOff x="0" y="2284997"/>
            <a:chExt cx="3087878" cy="1829542"/>
          </a:xfrm>
        </p:grpSpPr>
        <p:sp>
          <p:nvSpPr>
            <p:cNvPr id="22" name="Rechteck 21">
              <a:extLst>
                <a:ext uri="{FF2B5EF4-FFF2-40B4-BE49-F238E27FC236}">
                  <a16:creationId xmlns:a16="http://schemas.microsoft.com/office/drawing/2014/main" id="{DA8E77D9-574A-4CB3-A32F-74582F50AFAA}"/>
                </a:ext>
              </a:extLst>
            </p:cNvPr>
            <p:cNvSpPr/>
            <p:nvPr/>
          </p:nvSpPr>
          <p:spPr>
            <a:xfrm>
              <a:off x="0" y="2284997"/>
              <a:ext cx="3087878" cy="1829542"/>
            </a:xfrm>
            <a:prstGeom prst="rect">
              <a:avLst/>
            </a:prstGeom>
            <a:solidFill>
              <a:schemeClr val="bg1">
                <a:alpha val="90000"/>
              </a:schemeClr>
            </a:solidFill>
            <a:ln>
              <a:solidFill>
                <a:schemeClr val="bg1">
                  <a:lumMod val="95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3" name="Textfeld 22">
              <a:extLst>
                <a:ext uri="{FF2B5EF4-FFF2-40B4-BE49-F238E27FC236}">
                  <a16:creationId xmlns:a16="http://schemas.microsoft.com/office/drawing/2014/main" id="{54ED9021-D7D4-4934-9B76-9CE686D4144E}"/>
                </a:ext>
              </a:extLst>
            </p:cNvPr>
            <p:cNvSpPr txBox="1"/>
            <p:nvPr/>
          </p:nvSpPr>
          <p:spPr>
            <a:xfrm>
              <a:off x="0" y="2284997"/>
              <a:ext cx="3087878" cy="1829542"/>
            </a:xfrm>
            <a:prstGeom prst="rect">
              <a:avLst/>
            </a:prstGeom>
            <a:ln>
              <a:solidFill>
                <a:schemeClr val="bg1">
                  <a:lumMod val="95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de-DE" kern="1200" dirty="0" err="1">
                  <a:ea typeface="Microsoft Sans Serif" panose="020B0604020202020204" pitchFamily="34" charset="0"/>
                  <a:cs typeface="Microsoft Sans Serif" panose="020B0604020202020204" pitchFamily="34" charset="0"/>
                </a:rPr>
                <a:t>createUser</a:t>
              </a:r>
              <a:endParaRPr lang="de-DE" kern="1200" dirty="0">
                <a:ea typeface="Microsoft Sans Serif" panose="020B0604020202020204" pitchFamily="34" charset="0"/>
                <a:cs typeface="Microsoft Sans Serif" panose="020B0604020202020204" pitchFamily="34" charset="0"/>
              </a:endParaRPr>
            </a:p>
            <a:p>
              <a:pPr marL="171450" lvl="1" indent="-171450" algn="l" defTabSz="711200">
                <a:lnSpc>
                  <a:spcPct val="90000"/>
                </a:lnSpc>
                <a:spcBef>
                  <a:spcPct val="0"/>
                </a:spcBef>
                <a:spcAft>
                  <a:spcPct val="15000"/>
                </a:spcAft>
                <a:buChar char="•"/>
              </a:pPr>
              <a:r>
                <a:rPr lang="de-DE" dirty="0" err="1">
                  <a:ea typeface="Microsoft Sans Serif" panose="020B0604020202020204" pitchFamily="34" charset="0"/>
                  <a:cs typeface="Microsoft Sans Serif" panose="020B0604020202020204" pitchFamily="34" charset="0"/>
                </a:rPr>
                <a:t>getAllUsers</a:t>
              </a:r>
              <a:endParaRPr lang="de-DE" kern="1200" dirty="0">
                <a:ea typeface="Microsoft Sans Serif" panose="020B0604020202020204" pitchFamily="34" charset="0"/>
                <a:cs typeface="Microsoft Sans Serif" panose="020B0604020202020204" pitchFamily="34" charset="0"/>
              </a:endParaRPr>
            </a:p>
            <a:p>
              <a:pPr marL="171450" lvl="1" indent="-171450" algn="l" defTabSz="711200">
                <a:lnSpc>
                  <a:spcPct val="90000"/>
                </a:lnSpc>
                <a:spcBef>
                  <a:spcPct val="0"/>
                </a:spcBef>
                <a:spcAft>
                  <a:spcPct val="15000"/>
                </a:spcAft>
                <a:buChar char="•"/>
              </a:pPr>
              <a:r>
                <a:rPr lang="de-DE" kern="1200" dirty="0" err="1">
                  <a:ea typeface="Microsoft Sans Serif" panose="020B0604020202020204" pitchFamily="34" charset="0"/>
                  <a:cs typeface="Microsoft Sans Serif" panose="020B0604020202020204" pitchFamily="34" charset="0"/>
                </a:rPr>
                <a:t>getUserByID</a:t>
              </a:r>
              <a:endParaRPr lang="de-DE" kern="1200" dirty="0">
                <a:ea typeface="Microsoft Sans Serif" panose="020B0604020202020204" pitchFamily="34" charset="0"/>
                <a:cs typeface="Microsoft Sans Serif" panose="020B0604020202020204" pitchFamily="34" charset="0"/>
              </a:endParaRPr>
            </a:p>
            <a:p>
              <a:pPr marL="171450" lvl="1" indent="-171450" defTabSz="711200">
                <a:lnSpc>
                  <a:spcPct val="90000"/>
                </a:lnSpc>
                <a:spcAft>
                  <a:spcPct val="15000"/>
                </a:spcAft>
                <a:buFontTx/>
                <a:buChar char="•"/>
              </a:pPr>
              <a:endParaRPr lang="de-DE" dirty="0">
                <a:ea typeface="Microsoft Sans Serif" panose="020B0604020202020204" pitchFamily="34" charset="0"/>
                <a:cs typeface="Microsoft Sans Serif" panose="020B0604020202020204" pitchFamily="34" charset="0"/>
              </a:endParaRPr>
            </a:p>
            <a:p>
              <a:pPr marL="171450" lvl="1" indent="-171450" defTabSz="711200">
                <a:lnSpc>
                  <a:spcPct val="90000"/>
                </a:lnSpc>
                <a:spcAft>
                  <a:spcPct val="15000"/>
                </a:spcAft>
                <a:buFontTx/>
                <a:buChar char="•"/>
              </a:pPr>
              <a:r>
                <a:rPr lang="de-DE" dirty="0" err="1">
                  <a:ea typeface="Microsoft Sans Serif" panose="020B0604020202020204" pitchFamily="34" charset="0"/>
                  <a:cs typeface="Microsoft Sans Serif" panose="020B0604020202020204" pitchFamily="34" charset="0"/>
                </a:rPr>
                <a:t>getInvetations</a:t>
              </a:r>
              <a:endParaRPr lang="de-DE" dirty="0">
                <a:ea typeface="Microsoft Sans Serif" panose="020B0604020202020204" pitchFamily="34" charset="0"/>
                <a:cs typeface="Microsoft Sans Serif" panose="020B0604020202020204" pitchFamily="34" charset="0"/>
              </a:endParaRPr>
            </a:p>
            <a:p>
              <a:pPr marL="171450" lvl="1" indent="-171450" defTabSz="711200">
                <a:lnSpc>
                  <a:spcPct val="90000"/>
                </a:lnSpc>
                <a:spcAft>
                  <a:spcPct val="15000"/>
                </a:spcAft>
                <a:buFontTx/>
                <a:buChar char="•"/>
              </a:pPr>
              <a:r>
                <a:rPr lang="de-DE" dirty="0" err="1">
                  <a:ea typeface="Microsoft Sans Serif" panose="020B0604020202020204" pitchFamily="34" charset="0"/>
                  <a:cs typeface="Microsoft Sans Serif" panose="020B0604020202020204" pitchFamily="34" charset="0"/>
                </a:rPr>
                <a:t>acceptInvetation</a:t>
              </a:r>
              <a:endParaRPr lang="de-DE" dirty="0">
                <a:ea typeface="Microsoft Sans Serif" panose="020B0604020202020204" pitchFamily="34" charset="0"/>
                <a:cs typeface="Microsoft Sans Serif" panose="020B0604020202020204" pitchFamily="34" charset="0"/>
              </a:endParaRPr>
            </a:p>
            <a:p>
              <a:pPr marL="171450" lvl="1" indent="-171450" algn="l" defTabSz="711200">
                <a:lnSpc>
                  <a:spcPct val="90000"/>
                </a:lnSpc>
                <a:spcBef>
                  <a:spcPct val="0"/>
                </a:spcBef>
                <a:spcAft>
                  <a:spcPct val="15000"/>
                </a:spcAft>
                <a:buChar char="•"/>
              </a:pPr>
              <a:r>
                <a:rPr lang="de-DE" dirty="0" err="1">
                  <a:ea typeface="Microsoft Sans Serif" panose="020B0604020202020204" pitchFamily="34" charset="0"/>
                  <a:cs typeface="Microsoft Sans Serif" panose="020B0604020202020204" pitchFamily="34" charset="0"/>
                </a:rPr>
                <a:t>safeEventInCalender</a:t>
              </a:r>
              <a:endParaRPr lang="de-DE" dirty="0">
                <a:ea typeface="Microsoft Sans Serif" panose="020B0604020202020204" pitchFamily="34" charset="0"/>
                <a:cs typeface="Microsoft Sans Serif" panose="020B0604020202020204" pitchFamily="34" charset="0"/>
              </a:endParaRPr>
            </a:p>
            <a:p>
              <a:pPr marL="171450" lvl="1" indent="-171450" algn="l" defTabSz="711200">
                <a:lnSpc>
                  <a:spcPct val="90000"/>
                </a:lnSpc>
                <a:spcBef>
                  <a:spcPct val="0"/>
                </a:spcBef>
                <a:spcAft>
                  <a:spcPct val="15000"/>
                </a:spcAft>
                <a:buChar char="•"/>
              </a:pPr>
              <a:endParaRPr lang="de-DE" sz="1200" kern="1200" dirty="0">
                <a:ea typeface="Microsoft Sans Serif" panose="020B0604020202020204" pitchFamily="34" charset="0"/>
                <a:cs typeface="Microsoft Sans Serif" panose="020B0604020202020204" pitchFamily="34" charset="0"/>
              </a:endParaRPr>
            </a:p>
          </p:txBody>
        </p:sp>
      </p:grpSp>
    </p:spTree>
    <p:extLst>
      <p:ext uri="{BB962C8B-B14F-4D97-AF65-F5344CB8AC3E}">
        <p14:creationId xmlns:p14="http://schemas.microsoft.com/office/powerpoint/2010/main" val="1048334908"/>
      </p:ext>
    </p:extLst>
  </p:cSld>
  <p:clrMapOvr>
    <a:masterClrMapping/>
  </p:clrMapOvr>
  <p:transition>
    <p:fade/>
  </p:transition>
</p:sld>
</file>

<file path=ppt/theme/theme1.xml><?xml version="1.0" encoding="utf-8"?>
<a:theme xmlns:a="http://schemas.openxmlformats.org/drawingml/2006/main" name="Hochschule Reutlingen">
  <a:themeElements>
    <a:clrScheme name="Benutzerdefiniert 1">
      <a:dk1>
        <a:sysClr val="windowText" lastClr="000000"/>
      </a:dk1>
      <a:lt1>
        <a:sysClr val="window" lastClr="FFFFFF"/>
      </a:lt1>
      <a:dk2>
        <a:srgbClr val="707073"/>
      </a:dk2>
      <a:lt2>
        <a:srgbClr val="FFFFFF"/>
      </a:lt2>
      <a:accent1>
        <a:srgbClr val="FFCC00"/>
      </a:accent1>
      <a:accent2>
        <a:srgbClr val="C6C7C8"/>
      </a:accent2>
      <a:accent3>
        <a:srgbClr val="FFCC00"/>
      </a:accent3>
      <a:accent4>
        <a:srgbClr val="FFCC00"/>
      </a:accent4>
      <a:accent5>
        <a:srgbClr val="FFCC00"/>
      </a:accent5>
      <a:accent6>
        <a:srgbClr val="707173"/>
      </a:accent6>
      <a:hlink>
        <a:srgbClr val="000000"/>
      </a:hlink>
      <a:folHlink>
        <a:srgbClr val="000000"/>
      </a:folHlink>
    </a:clrScheme>
    <a:fontScheme name="Hochschule Reutlingen">
      <a:majorFont>
        <a:latin typeface="Franklin Gothic Demi"/>
        <a:ea typeface=""/>
        <a:cs typeface=""/>
      </a:majorFont>
      <a:minorFont>
        <a:latin typeface="Franklin Gothic Book"/>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lIns="0" tIns="0" rIns="0" bIns="0"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HSRT_PowerPoint_Hendrik_Brumme.pot</Template>
  <TotalTime>0</TotalTime>
  <Words>839</Words>
  <Application>Microsoft Office PowerPoint</Application>
  <PresentationFormat>Breitbild</PresentationFormat>
  <Paragraphs>209</Paragraphs>
  <Slides>20</Slides>
  <Notes>2</Notes>
  <HiddenSlides>4</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20</vt:i4>
      </vt:variant>
    </vt:vector>
  </HeadingPairs>
  <TitlesOfParts>
    <vt:vector size="29" baseType="lpstr">
      <vt:lpstr>Arial</vt:lpstr>
      <vt:lpstr>Calibri</vt:lpstr>
      <vt:lpstr>Consolas</vt:lpstr>
      <vt:lpstr>Franklin Gothic Book</vt:lpstr>
      <vt:lpstr>Franklin Gothic Demi</vt:lpstr>
      <vt:lpstr>Franklin Gothic Medium</vt:lpstr>
      <vt:lpstr>Symbol</vt:lpstr>
      <vt:lpstr>Wingdings</vt:lpstr>
      <vt:lpstr>Hochschule Reutlingen</vt:lpstr>
      <vt:lpstr>Events-to-go Enterprise Service Development https://github.com/RomanoLu/events-to-go</vt:lpstr>
      <vt:lpstr>Agenda</vt:lpstr>
      <vt:lpstr>Business Background  Events-go</vt:lpstr>
      <vt:lpstr>Business Background  Anwender</vt:lpstr>
      <vt:lpstr>Business Background  Use Cases</vt:lpstr>
      <vt:lpstr>Business Background  Events-go zusammengefasst</vt:lpstr>
      <vt:lpstr>PowerPoint-Präsentation</vt:lpstr>
      <vt:lpstr>PowerPoint-Präsentation</vt:lpstr>
      <vt:lpstr>Rest Endpoints</vt:lpstr>
      <vt:lpstr>JSON Web Token JWT</vt:lpstr>
      <vt:lpstr>Auth  based on JTW</vt:lpstr>
      <vt:lpstr>Auth  based on JTW</vt:lpstr>
      <vt:lpstr>Coogle Calendar API</vt:lpstr>
      <vt:lpstr>Live Demo</vt:lpstr>
      <vt:lpstr>Ausblick</vt:lpstr>
      <vt:lpstr>Luca Romano, 764389 https://github.com/RomanoLu/events-to-go Hochschule Reutlingen, Alteburgstraße 150, 72762 Reutlingen www.reutlingen-university.de luca.romano@student.reutlingen-university.de</vt:lpstr>
      <vt:lpstr>Eventuelle Erweiterungen: </vt:lpstr>
      <vt:lpstr>Vorgehensweise</vt:lpstr>
      <vt:lpstr>PowerPoint-Präsentation</vt:lpstr>
      <vt:lpstr>Use Case</vt:lpstr>
    </vt:vector>
  </TitlesOfParts>
  <Company>Hochschule Reutlingen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subject>Thema</dc:subject>
  <dc:creator>Hochschule Reutlingen</dc:creator>
  <dc:description>Template: 2009-06-23</dc:description>
  <cp:lastModifiedBy>Romano, Luca</cp:lastModifiedBy>
  <cp:revision>717</cp:revision>
  <cp:lastPrinted>2016-04-15T06:26:06Z</cp:lastPrinted>
  <dcterms:created xsi:type="dcterms:W3CDTF">2009-06-16T10:23:10Z</dcterms:created>
  <dcterms:modified xsi:type="dcterms:W3CDTF">2022-07-18T08:52:55Z</dcterms:modified>
</cp:coreProperties>
</file>