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13" y="-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 </a:t>
            </a:r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5" name="Содержимое 4" descr="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79712" y="1628800"/>
            <a:ext cx="4824536" cy="482453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</a:t>
            </a:r>
            <a:r>
              <a:rPr lang="en-US" dirty="0" smtClean="0"/>
              <a:t>ECM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ECM – это набор технологий, инструментов и методов, используемых для сбора, управления, накопления, хранения и доставки информации всем потребителям внутри организации. </a:t>
            </a:r>
            <a:endParaRPr lang="ru-RU" dirty="0" smtClean="0"/>
          </a:p>
          <a:p>
            <a:r>
              <a:rPr lang="ru-RU" dirty="0" smtClean="0"/>
              <a:t>Так же стратегическая </a:t>
            </a:r>
            <a:r>
              <a:rPr lang="ru-RU" dirty="0" smtClean="0"/>
              <a:t>инфраструктура и техническая архитектура для поддержки единого жизненного цикла неструктурированной информации (</a:t>
            </a:r>
            <a:r>
              <a:rPr lang="ru-RU" dirty="0" err="1" smtClean="0"/>
              <a:t>контента</a:t>
            </a:r>
            <a:r>
              <a:rPr lang="ru-RU" dirty="0" smtClean="0"/>
              <a:t>) различных типов и форматов.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 = BPM + IDM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 </a:t>
            </a:r>
            <a:r>
              <a:rPr lang="en-US" dirty="0" smtClean="0"/>
              <a:t>ECM </a:t>
            </a:r>
            <a:r>
              <a:rPr lang="ru-RU" dirty="0" smtClean="0"/>
              <a:t>(</a:t>
            </a:r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 smtClean="0"/>
              <a:t>Content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) – управление корпоративными информационными </a:t>
            </a:r>
            <a:r>
              <a:rPr lang="ru-RU" dirty="0" smtClean="0"/>
              <a:t>ресурсами.</a:t>
            </a:r>
            <a:endParaRPr lang="en-US" dirty="0" smtClean="0"/>
          </a:p>
          <a:p>
            <a:r>
              <a:rPr lang="en-US" dirty="0" smtClean="0"/>
              <a:t>BPM (Business Process </a:t>
            </a:r>
            <a:r>
              <a:rPr lang="en-US" dirty="0" smtClean="0"/>
              <a:t>Management) </a:t>
            </a:r>
            <a:r>
              <a:rPr lang="ru-RU" dirty="0" smtClean="0"/>
              <a:t>управление </a:t>
            </a:r>
            <a:r>
              <a:rPr lang="ru-RU" dirty="0" smtClean="0"/>
              <a:t>бизнес-процессами </a:t>
            </a:r>
            <a:endParaRPr lang="en-US" dirty="0" smtClean="0"/>
          </a:p>
          <a:p>
            <a:r>
              <a:rPr lang="en-US" dirty="0" smtClean="0"/>
              <a:t>IDM </a:t>
            </a:r>
            <a:r>
              <a:rPr lang="en-US" dirty="0" smtClean="0"/>
              <a:t>(Integrated Document Management) </a:t>
            </a:r>
            <a:r>
              <a:rPr lang="ru-RU" dirty="0" smtClean="0"/>
              <a:t>интегрированное управление документами 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ECM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ru-RU" dirty="0" smtClean="0"/>
              <a:t>полного жизненного цикла информации.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Интеграция </a:t>
            </a:r>
            <a:r>
              <a:rPr lang="ru-RU" dirty="0" smtClean="0"/>
              <a:t>различных информационных систем на уровне информационных потоков.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Управление </a:t>
            </a:r>
            <a:r>
              <a:rPr lang="ru-RU" dirty="0" smtClean="0"/>
              <a:t>неструктурированной информацией в бизнес-процессах. 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ECM</a:t>
            </a:r>
            <a:endParaRPr lang="ru-RU" dirty="0"/>
          </a:p>
        </p:txBody>
      </p:sp>
      <p:pic>
        <p:nvPicPr>
          <p:cNvPr id="4" name="Содержимое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556792"/>
            <a:ext cx="4752528" cy="47525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ECM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u="sng" dirty="0" smtClean="0"/>
              <a:t>Управление </a:t>
            </a:r>
            <a:r>
              <a:rPr lang="ru-RU" u="sng" dirty="0" smtClean="0"/>
              <a:t>документами</a:t>
            </a:r>
            <a:r>
              <a:rPr lang="ru-RU" dirty="0" smtClean="0"/>
              <a:t> (</a:t>
            </a:r>
            <a:r>
              <a:rPr lang="ru-RU" dirty="0" err="1" smtClean="0"/>
              <a:t>Integrated</a:t>
            </a:r>
            <a:r>
              <a:rPr lang="ru-RU" dirty="0" smtClean="0"/>
              <a:t>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 (IDM),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 </a:t>
            </a:r>
            <a:r>
              <a:rPr lang="ru-RU" dirty="0" err="1" smtClean="0"/>
              <a:t>System</a:t>
            </a:r>
            <a:r>
              <a:rPr lang="ru-RU" dirty="0" smtClean="0"/>
              <a:t> (DMS)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экспорт/импорт документов</a:t>
            </a:r>
          </a:p>
          <a:p>
            <a:pPr>
              <a:buNone/>
            </a:pPr>
            <a:r>
              <a:rPr lang="ru-RU" dirty="0" smtClean="0"/>
              <a:t>- контроль версий </a:t>
            </a:r>
          </a:p>
          <a:p>
            <a:pPr>
              <a:buNone/>
            </a:pPr>
            <a:r>
              <a:rPr lang="ru-RU" dirty="0" smtClean="0"/>
              <a:t>- хранение </a:t>
            </a:r>
            <a:r>
              <a:rPr lang="ru-RU" dirty="0" smtClean="0"/>
              <a:t>документов и их метаданных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разграничение </a:t>
            </a:r>
            <a:r>
              <a:rPr lang="ru-RU" dirty="0" smtClean="0"/>
              <a:t>доступа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ведение </a:t>
            </a:r>
            <a:r>
              <a:rPr lang="ru-RU" dirty="0" smtClean="0"/>
              <a:t>истории работы с </a:t>
            </a:r>
            <a:r>
              <a:rPr lang="ru-RU" dirty="0" smtClean="0"/>
              <a:t>документом </a:t>
            </a:r>
          </a:p>
          <a:p>
            <a:r>
              <a:rPr lang="ru-RU" u="sng" dirty="0" smtClean="0"/>
              <a:t>Управление </a:t>
            </a:r>
            <a:r>
              <a:rPr lang="ru-RU" u="sng" dirty="0" smtClean="0"/>
              <a:t>образами документов</a:t>
            </a:r>
            <a:r>
              <a:rPr lang="ru-RU" dirty="0" smtClean="0"/>
              <a:t> (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Imaging</a:t>
            </a:r>
            <a:r>
              <a:rPr lang="ru-RU" dirty="0" smtClean="0"/>
              <a:t>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технология </a:t>
            </a:r>
            <a:r>
              <a:rPr lang="ru-RU" dirty="0" smtClean="0"/>
              <a:t>сканирования бумажных документов;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</a:t>
            </a:r>
            <a:r>
              <a:rPr lang="ru-RU" dirty="0" err="1" smtClean="0"/>
              <a:t>атрибутирование</a:t>
            </a:r>
            <a:r>
              <a:rPr lang="ru-RU" dirty="0" smtClean="0"/>
              <a:t> </a:t>
            </a:r>
            <a:r>
              <a:rPr lang="ru-RU" dirty="0" smtClean="0"/>
              <a:t>и индексирование </a:t>
            </a:r>
            <a:r>
              <a:rPr lang="ru-RU" dirty="0" smtClean="0"/>
              <a:t>документов;</a:t>
            </a:r>
          </a:p>
          <a:p>
            <a:pPr>
              <a:buNone/>
            </a:pPr>
            <a:r>
              <a:rPr lang="ru-RU" dirty="0" smtClean="0"/>
              <a:t>- загрузка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документов.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ECM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u="sng" dirty="0" smtClean="0"/>
              <a:t>Управление </a:t>
            </a:r>
            <a:r>
              <a:rPr lang="ru-RU" u="sng" dirty="0" smtClean="0"/>
              <a:t>записями </a:t>
            </a:r>
            <a:r>
              <a:rPr lang="ru-RU" dirty="0" smtClean="0"/>
              <a:t>(</a:t>
            </a:r>
            <a:r>
              <a:rPr lang="ru-RU" dirty="0" err="1" smtClean="0"/>
              <a:t>Records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 </a:t>
            </a:r>
            <a:r>
              <a:rPr lang="ru-RU" dirty="0" smtClean="0"/>
              <a:t>RM) </a:t>
            </a:r>
          </a:p>
          <a:p>
            <a:pPr>
              <a:buNone/>
            </a:pPr>
            <a:r>
              <a:rPr lang="ru-RU" dirty="0" smtClean="0"/>
              <a:t>- поддержка </a:t>
            </a:r>
            <a:r>
              <a:rPr lang="ru-RU" dirty="0" smtClean="0"/>
              <a:t>полного жизненного цикла документа;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долгосрочное </a:t>
            </a:r>
            <a:r>
              <a:rPr lang="ru-RU" dirty="0" smtClean="0"/>
              <a:t>архивирование;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автоматизация </a:t>
            </a:r>
            <a:r>
              <a:rPr lang="ru-RU" dirty="0" smtClean="0"/>
              <a:t>политик хранения;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обеспечение </a:t>
            </a:r>
            <a:r>
              <a:rPr lang="ru-RU" dirty="0" smtClean="0"/>
              <a:t>соответствия законодательным и отраслевым нормам. </a:t>
            </a:r>
            <a:endParaRPr lang="ru-RU" dirty="0" smtClean="0"/>
          </a:p>
          <a:p>
            <a:r>
              <a:rPr lang="ru-RU" u="sng" dirty="0" smtClean="0"/>
              <a:t>Управление </a:t>
            </a:r>
            <a:r>
              <a:rPr lang="ru-RU" u="sng" dirty="0" smtClean="0"/>
              <a:t>потоками работ </a:t>
            </a:r>
            <a:r>
              <a:rPr lang="ru-RU" dirty="0" smtClean="0"/>
              <a:t>(</a:t>
            </a:r>
            <a:r>
              <a:rPr lang="ru-RU" dirty="0" err="1" smtClean="0"/>
              <a:t>Business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 (BPM), </a:t>
            </a:r>
            <a:r>
              <a:rPr lang="ru-RU" dirty="0" err="1" smtClean="0"/>
              <a:t>Workflow</a:t>
            </a:r>
            <a:r>
              <a:rPr lang="ru-RU" dirty="0" smtClean="0"/>
              <a:t>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поддержка </a:t>
            </a:r>
            <a:r>
              <a:rPr lang="ru-RU" dirty="0" smtClean="0"/>
              <a:t>бизнес-процессов;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передача </a:t>
            </a:r>
            <a:r>
              <a:rPr lang="ru-RU" dirty="0" err="1" smtClean="0"/>
              <a:t>контента</a:t>
            </a:r>
            <a:r>
              <a:rPr lang="ru-RU" dirty="0" smtClean="0"/>
              <a:t> по маршрутам;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назначение </a:t>
            </a:r>
            <a:r>
              <a:rPr lang="ru-RU" dirty="0" smtClean="0"/>
              <a:t>рабочих задач и состояний;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- создание </a:t>
            </a:r>
            <a:r>
              <a:rPr lang="ru-RU" dirty="0" smtClean="0"/>
              <a:t>журналов </a:t>
            </a:r>
            <a:r>
              <a:rPr lang="ru-RU" dirty="0" smtClean="0"/>
              <a:t>аудита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 чем разница между ECM </a:t>
            </a:r>
            <a:r>
              <a:rPr lang="ru-RU" b="1" dirty="0" smtClean="0"/>
              <a:t>и CMS?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CMS (</a:t>
            </a:r>
            <a:r>
              <a:rPr lang="ru-RU" dirty="0" err="1" smtClean="0"/>
              <a:t>Content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 </a:t>
            </a:r>
            <a:r>
              <a:rPr lang="ru-RU" dirty="0" err="1" smtClean="0"/>
              <a:t>System</a:t>
            </a:r>
            <a:r>
              <a:rPr lang="ru-RU" dirty="0" smtClean="0"/>
              <a:t>) = система управления </a:t>
            </a:r>
            <a:r>
              <a:rPr lang="ru-RU" dirty="0" err="1" smtClean="0"/>
              <a:t>контентом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ECM </a:t>
            </a:r>
            <a:r>
              <a:rPr lang="ru-RU" dirty="0" smtClean="0"/>
              <a:t>(</a:t>
            </a:r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 smtClean="0"/>
              <a:t>Content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) = система управления корпоративным </a:t>
            </a:r>
            <a:r>
              <a:rPr lang="ru-RU" dirty="0" err="1" smtClean="0"/>
              <a:t>контентом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</TotalTime>
  <Words>230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Литейная</vt:lpstr>
      <vt:lpstr>ECM технологии</vt:lpstr>
      <vt:lpstr>Концепция ECM</vt:lpstr>
      <vt:lpstr>ECM = BPM + IDM</vt:lpstr>
      <vt:lpstr>Задачи ECM</vt:lpstr>
      <vt:lpstr>Компоненты ECM</vt:lpstr>
      <vt:lpstr>Компоненты ECM</vt:lpstr>
      <vt:lpstr>Компоненты ECM</vt:lpstr>
      <vt:lpstr>В чем разница между ECM и CMS?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технологии</dc:title>
  <dc:creator>Lenovo</dc:creator>
  <cp:lastModifiedBy>Windows User</cp:lastModifiedBy>
  <cp:revision>7</cp:revision>
  <dcterms:created xsi:type="dcterms:W3CDTF">2019-10-29T16:33:13Z</dcterms:created>
  <dcterms:modified xsi:type="dcterms:W3CDTF">2019-10-29T17:40:18Z</dcterms:modified>
</cp:coreProperties>
</file>