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2806C-B10B-400C-B936-020D628DF7EB}" v="79" dt="2019-11-20T07:55:11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2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5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3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08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F244-F8B0-4EA2-A046-14257FD46F09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E33B-5F06-405B-978C-E89734F1F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04655"/>
            <a:ext cx="9144000" cy="72043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/>
                <a:cs typeface="Times New Roman"/>
              </a:rPr>
              <a:t>СИСТЕМА ЭЛЕКТРОННОГО ДОКУМЕНТООБОРОТА</a:t>
            </a:r>
          </a:p>
        </p:txBody>
      </p:sp>
    </p:spTree>
    <p:extLst>
      <p:ext uri="{BB962C8B-B14F-4D97-AF65-F5344CB8AC3E}">
        <p14:creationId xmlns:p14="http://schemas.microsoft.com/office/powerpoint/2010/main" val="16292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55818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/>
                <a:cs typeface="Times New Roman"/>
              </a:rPr>
              <a:t>Система электронного документооборота</a:t>
            </a:r>
            <a:r>
              <a:rPr lang="ru-RU" sz="2400" dirty="0">
                <a:latin typeface="Times New Roman"/>
                <a:cs typeface="Times New Roman"/>
              </a:rPr>
              <a:t> (СЭД) –</a:t>
            </a:r>
            <a:br>
              <a:rPr lang="ru-RU" sz="2400" dirty="0">
                <a:latin typeface="Times New Roman"/>
                <a:cs typeface="Times New Roman"/>
              </a:rPr>
            </a:br>
            <a:br>
              <a:rPr lang="ru-RU" sz="2400" dirty="0">
                <a:effectLst/>
                <a:latin typeface="Times New Roman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 это компьютерная программа (программное обеспечение, система), которая позволяет организовать работу с электронными документами (создание, изменение, поиск), а также взаимодействие между сотрудниками (передачу документов, выдачу заданий, отправку уведомлений и т.п.). </a:t>
            </a:r>
            <a:br>
              <a:rPr lang="ru-RU" sz="2400" dirty="0">
                <a:effectLst/>
                <a:latin typeface="Times New Roman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>
              <a:latin typeface="Times New Roman"/>
              <a:cs typeface="Times New Roman"/>
            </a:endParaRPr>
          </a:p>
        </p:txBody>
      </p:sp>
      <p:pic>
        <p:nvPicPr>
          <p:cNvPr id="1028" name="Picture 4" descr="Картинки по запросу electronic document manage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4" y="3006435"/>
            <a:ext cx="5805055" cy="34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5181600" cy="5414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Электронный документ </a:t>
            </a:r>
            <a:r>
              <a:rPr lang="ru-RU" sz="2000" dirty="0">
                <a:latin typeface="Times New Roman"/>
                <a:cs typeface="Times New Roman"/>
              </a:rPr>
              <a:t>– это некий набор информации (текст, изображение, звукозапись), сохраненный на компьютере (файлы </a:t>
            </a:r>
            <a:r>
              <a:rPr lang="ru-RU" sz="2000" dirty="0" err="1">
                <a:latin typeface="Times New Roman"/>
                <a:cs typeface="Times New Roman"/>
              </a:rPr>
              <a:t>Word</a:t>
            </a:r>
            <a:r>
              <a:rPr lang="ru-RU" sz="2000" dirty="0">
                <a:latin typeface="Times New Roman"/>
                <a:cs typeface="Times New Roman"/>
              </a:rPr>
              <a:t>, </a:t>
            </a:r>
            <a:r>
              <a:rPr lang="ru-RU" sz="2000" dirty="0" err="1">
                <a:latin typeface="Times New Roman"/>
                <a:cs typeface="Times New Roman"/>
              </a:rPr>
              <a:t>Excel</a:t>
            </a:r>
            <a:r>
              <a:rPr lang="ru-RU" sz="2000" dirty="0">
                <a:latin typeface="Times New Roman"/>
                <a:cs typeface="Times New Roman"/>
              </a:rPr>
              <a:t> и т.п.). Этот набор информации сопровождается карточкой с атрибутами, подобно тому, как книги в библиотеке сопровождаются картотекой. По атрибутам (название, автор, дата создания и т.д.). документ можно быстро найти.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4073237"/>
            <a:ext cx="5181600" cy="2103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Электронный документооборот (ЭДО) </a:t>
            </a:r>
            <a:r>
              <a:rPr lang="ru-RU" sz="2000" dirty="0">
                <a:latin typeface="Times New Roman"/>
                <a:cs typeface="Times New Roman"/>
              </a:rPr>
              <a:t>– это способ организации работы с документами, при котором основная масса документов используется в электронном виде и хранится централизованно.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57" y="3651540"/>
            <a:ext cx="4629085" cy="2525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5" y="1108364"/>
            <a:ext cx="4058611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/>
                <a:cs typeface="Times New Roman"/>
              </a:rPr>
              <a:t>Виды электронного документооборота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4327"/>
            <a:ext cx="10515600" cy="4112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производственный документооборот;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управленческий документооборот;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архивное дело (совокупность процедур архивного документооборота);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кадровый документооборот (процедуры кадрового учета);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бухгалтерский документооборот;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складской документооборот;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секретное и конфиденциальное делопроизводство;</a:t>
            </a:r>
          </a:p>
          <a:p>
            <a:r>
              <a:rPr lang="ru-RU" sz="2400" dirty="0">
                <a:latin typeface="Times New Roman"/>
                <a:cs typeface="Times New Roman"/>
              </a:rPr>
              <a:t>технический и технологический документооборот.</a:t>
            </a: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03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Times New Roman"/>
                <a:ea typeface="Calibri" panose="020F0502020204030204" pitchFamily="34" charset="0"/>
                <a:cs typeface="Times New Roman"/>
              </a:rPr>
              <a:t>Задачи систем электронного документооборота:</a:t>
            </a:r>
            <a:br>
              <a:rPr lang="ru-RU" sz="2800" dirty="0">
                <a:latin typeface="Times New Roman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897237"/>
              </p:ext>
            </p:extLst>
          </p:nvPr>
        </p:nvGraphicFramePr>
        <p:xfrm>
          <a:off x="838200" y="1440873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476725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13258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1697368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ru-RU" dirty="0"/>
                        <a:t>• Обеспечение эффективного управления за счет автоматического контроля выполнения, прозрачности деятельности всей организации на всех уровнях.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• Поддержка системы контроля качества, соответствующей международным нормам.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• Поддержка эффективного накопления, управления и доступа к информации и знаниям. Обеспечение возможности хранения всей предыстории  деятельности сотрудников.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3915"/>
                  </a:ext>
                </a:extLst>
              </a:tr>
              <a:tr h="1008242">
                <a:tc>
                  <a:txBody>
                    <a:bodyPr/>
                    <a:lstStyle/>
                    <a:p>
                      <a:r>
                        <a:rPr lang="ru-RU" dirty="0"/>
                        <a:t>• Протоколирование деятельности предприятия в целом (внутренние служебные расследования, анализ деятельности подразделений, выявление "горячих точек" в деятельности).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• Исключение бумажных документов из внутреннего оборота предприятия. Экономия ресурсов за счет сокращения издержек на управление потоками документов в организации.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• Оптимизация бизнес-процессов и автоматизация механизма их выполнения и контроля.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5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Классификация систем электронного документооборота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838200" y="2036617"/>
            <a:ext cx="4107873" cy="4140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cs typeface="Times New Roman"/>
              </a:rPr>
              <a:t>1. Системы электронного документооборота с развитыми средствами хранения и поиска информации (электронные архивы - ЭА). </a:t>
            </a:r>
            <a:r>
              <a:rPr lang="ru-RU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Электронный архив</a:t>
            </a:r>
            <a:r>
              <a:rPr lang="ru-RU" sz="2400" dirty="0">
                <a:latin typeface="Times New Roman"/>
                <a:cs typeface="Times New Roman"/>
              </a:rPr>
              <a:t> - это частный случай системы документооборота, ориентированный на эффективное хранение и поиск информации. </a:t>
            </a:r>
          </a:p>
        </p:txBody>
      </p:sp>
      <p:pic>
        <p:nvPicPr>
          <p:cNvPr id="2050" name="Picture 2" descr="Картинки по запросу электронный архив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27" y="2036616"/>
            <a:ext cx="5784273" cy="42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2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108363"/>
            <a:ext cx="4038600" cy="5068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2. Системы электронного документооборота с развитыми средствами </a:t>
            </a:r>
            <a:r>
              <a:rPr lang="ru-RU" dirty="0" err="1">
                <a:latin typeface="Times New Roman"/>
                <a:cs typeface="Times New Roman"/>
              </a:rPr>
              <a:t>workflow</a:t>
            </a:r>
            <a:r>
              <a:rPr lang="ru-RU" dirty="0">
                <a:latin typeface="Times New Roman"/>
                <a:cs typeface="Times New Roman"/>
              </a:rPr>
              <a:t> (WF). Эти системы в основном рассчитаны на обеспечение движения неких объектов по заранее заданным маршрутам. 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0145" y="1593273"/>
            <a:ext cx="6033655" cy="38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900545"/>
            <a:ext cx="4717473" cy="52764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3. Системы электронного документооборота, ориентированные на поддержку управления организацией и накопление знаний.  Эти системы активно используются в государственных структурах управления, в офисах крупных компаний, которые отличаются развитой иерархией, имеют определенные правила и процедуры движения документов.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710" y="900545"/>
            <a:ext cx="5417126" cy="52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1273" y="789709"/>
            <a:ext cx="5818909" cy="5387254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04364" y="609601"/>
            <a:ext cx="4378036" cy="5567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4. </a:t>
            </a:r>
            <a:r>
              <a:rPr lang="ru-RU" sz="2600" dirty="0">
                <a:latin typeface="Times New Roman"/>
                <a:cs typeface="Times New Roman"/>
              </a:rPr>
              <a:t>Системы электронного документооборота, имеющие развитые дополнительные сервисы. Например, сервис управления связями с клиентами (CRM - </a:t>
            </a:r>
            <a:r>
              <a:rPr lang="ru-RU" sz="2600" dirty="0" err="1">
                <a:latin typeface="Times New Roman"/>
                <a:cs typeface="Times New Roman"/>
              </a:rPr>
              <a:t>Customer</a:t>
            </a:r>
            <a:r>
              <a:rPr lang="ru-RU" sz="2600" dirty="0">
                <a:latin typeface="Times New Roman"/>
                <a:cs typeface="Times New Roman"/>
              </a:rPr>
              <a:t> </a:t>
            </a:r>
            <a:r>
              <a:rPr lang="ru-RU" sz="2600" dirty="0" err="1">
                <a:latin typeface="Times New Roman"/>
                <a:cs typeface="Times New Roman"/>
              </a:rPr>
              <a:t>Relation</a:t>
            </a:r>
            <a:r>
              <a:rPr lang="ru-RU" sz="2600" dirty="0">
                <a:latin typeface="Times New Roman"/>
                <a:cs typeface="Times New Roman"/>
              </a:rPr>
              <a:t> </a:t>
            </a:r>
            <a:r>
              <a:rPr lang="ru-RU" sz="2600" dirty="0" err="1">
                <a:latin typeface="Times New Roman"/>
                <a:cs typeface="Times New Roman"/>
              </a:rPr>
              <a:t>Management</a:t>
            </a:r>
            <a:r>
              <a:rPr lang="ru-RU" sz="2600" dirty="0">
                <a:latin typeface="Times New Roman"/>
                <a:cs typeface="Times New Roman"/>
              </a:rPr>
              <a:t>), управления проектами, биллинга, электронной почты и пр. По сложности функций система документооборота и сервис CRM могут иметь различные пропорции в зависимости от организации. </a:t>
            </a:r>
          </a:p>
        </p:txBody>
      </p:sp>
    </p:spTree>
    <p:extLst>
      <p:ext uri="{BB962C8B-B14F-4D97-AF65-F5344CB8AC3E}">
        <p14:creationId xmlns:p14="http://schemas.microsoft.com/office/powerpoint/2010/main" val="465526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СИСТЕМА ЭЛЕКТРОННОГО ДОКУМЕНТООБОРОТА</vt:lpstr>
      <vt:lpstr>Система электронного документооборота (СЭД) –   это компьютерная программа (программное обеспечение, система), которая позволяет организовать работу с электронными документами (создание, изменение, поиск), а также взаимодействие между сотрудниками (передачу документов, выдачу заданий, отправку уведомлений и т.п.).  </vt:lpstr>
      <vt:lpstr>PowerPoint Presentation</vt:lpstr>
      <vt:lpstr>Виды электронного документооборота</vt:lpstr>
      <vt:lpstr>Задачи систем электронного документооборота: </vt:lpstr>
      <vt:lpstr>Классификация систем электронного документооборота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ЭЛЕКТРОННОГО ДОКУМЕНТООБОРОТА</dc:title>
  <dc:creator>User</dc:creator>
  <cp:lastModifiedBy>User</cp:lastModifiedBy>
  <cp:revision>53</cp:revision>
  <dcterms:created xsi:type="dcterms:W3CDTF">2017-02-04T10:38:52Z</dcterms:created>
  <dcterms:modified xsi:type="dcterms:W3CDTF">2019-11-20T07:55:28Z</dcterms:modified>
</cp:coreProperties>
</file>