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Новые российские СЭД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Их преимущества и недостатки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ru-RU" dirty="0" smtClean="0"/>
              <a:t>Наличие модуля «Экспедиция», представленного только в этой СЭД. Модуль предназначен для регистрации почтовых </a:t>
            </a:r>
            <a:r>
              <a:rPr lang="ru-RU" dirty="0" smtClean="0"/>
              <a:t>отправлений</a:t>
            </a:r>
          </a:p>
          <a:p>
            <a:pPr lvl="0"/>
            <a:r>
              <a:rPr lang="ru-RU" dirty="0" smtClean="0"/>
              <a:t>Реализована интеграция с российским офисным пакетом </a:t>
            </a:r>
            <a:r>
              <a:rPr lang="ru-RU" dirty="0" err="1" smtClean="0"/>
              <a:t>МойОфис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b="1" dirty="0" smtClean="0"/>
              <a:t>Недостатки СЭД «Кодекс: Документооборот»</a:t>
            </a:r>
            <a:endParaRPr lang="ru-RU" dirty="0" smtClean="0"/>
          </a:p>
          <a:p>
            <a:pPr lvl="0"/>
            <a:r>
              <a:rPr lang="ru-RU" dirty="0" smtClean="0"/>
              <a:t>Отсутствует возможность организации </a:t>
            </a:r>
            <a:r>
              <a:rPr lang="ru-RU" dirty="0" smtClean="0"/>
              <a:t>совещаний </a:t>
            </a:r>
            <a:endParaRPr lang="ru-RU" dirty="0" smtClean="0"/>
          </a:p>
          <a:p>
            <a:pPr lvl="0"/>
            <a:r>
              <a:rPr lang="ru-RU" dirty="0" smtClean="0"/>
              <a:t>Нет интеграции с </a:t>
            </a:r>
            <a:r>
              <a:rPr lang="ru-RU" dirty="0" smtClean="0"/>
              <a:t>1С</a:t>
            </a:r>
            <a:endParaRPr lang="ru-RU" dirty="0" smtClean="0"/>
          </a:p>
          <a:p>
            <a:pPr lvl="0"/>
            <a:r>
              <a:rPr lang="ru-RU" dirty="0" smtClean="0"/>
              <a:t>Оптимальная работа web-интерфейса поддерживается не во всех браузерах, только в наиболее популярных (</a:t>
            </a:r>
            <a:r>
              <a:rPr lang="ru-RU" dirty="0" err="1" smtClean="0"/>
              <a:t>Mozilla</a:t>
            </a:r>
            <a:r>
              <a:rPr lang="ru-RU" dirty="0" smtClean="0"/>
              <a:t> </a:t>
            </a:r>
            <a:r>
              <a:rPr lang="ru-RU" dirty="0" err="1" smtClean="0"/>
              <a:t>Firefox</a:t>
            </a:r>
            <a:r>
              <a:rPr lang="ru-RU" dirty="0" smtClean="0"/>
              <a:t>, 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 и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Chrome</a:t>
            </a:r>
            <a:r>
              <a:rPr lang="ru-RU" dirty="0" smtClean="0"/>
              <a:t>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/>
          <a:lstStyle/>
          <a:p>
            <a:r>
              <a:rPr lang="ru-RU" dirty="0" smtClean="0"/>
              <a:t>     Спасибо за внимание.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СЭД ТЕЗИС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92500"/>
          </a:bodyPr>
          <a:lstStyle/>
          <a:p>
            <a:pPr indent="274320">
              <a:buNone/>
            </a:pPr>
            <a:r>
              <a:rPr lang="ru-RU" dirty="0" smtClean="0"/>
              <a:t> Это </a:t>
            </a:r>
            <a:r>
              <a:rPr lang="ru-RU" dirty="0" smtClean="0"/>
              <a:t>готовый продукт для решения </a:t>
            </a:r>
            <a:r>
              <a:rPr lang="ru-RU" dirty="0" smtClean="0"/>
              <a:t>классических </a:t>
            </a:r>
            <a:r>
              <a:rPr lang="ru-RU" dirty="0" smtClean="0"/>
              <a:t>задач по автоматизации контроля исполнительской дисциплины и процессов </a:t>
            </a:r>
            <a:r>
              <a:rPr lang="ru-RU" dirty="0" smtClean="0"/>
              <a:t>документооборота.</a:t>
            </a:r>
          </a:p>
          <a:p>
            <a:pPr>
              <a:buNone/>
            </a:pPr>
            <a:r>
              <a:rPr lang="ru-RU" b="1" dirty="0" smtClean="0"/>
              <a:t>Преимущества системы </a:t>
            </a:r>
            <a:r>
              <a:rPr lang="ru-RU" b="1" dirty="0" smtClean="0"/>
              <a:t>ТЕЗИС:</a:t>
            </a:r>
          </a:p>
          <a:p>
            <a:pPr lvl="0"/>
            <a:r>
              <a:rPr lang="ru-RU" dirty="0" smtClean="0"/>
              <a:t>Широкие возможности типового </a:t>
            </a:r>
            <a:r>
              <a:rPr lang="ru-RU" dirty="0" smtClean="0"/>
              <a:t>решения  (контроль </a:t>
            </a:r>
            <a:r>
              <a:rPr lang="ru-RU" dirty="0" smtClean="0"/>
              <a:t>исполнительской </a:t>
            </a:r>
            <a:r>
              <a:rPr lang="ru-RU" dirty="0" smtClean="0"/>
              <a:t>дисциплины, электронная канцелярия, </a:t>
            </a:r>
            <a:r>
              <a:rPr lang="ru-RU" dirty="0" smtClean="0"/>
              <a:t> </a:t>
            </a:r>
            <a:r>
              <a:rPr lang="ru-RU" dirty="0" smtClean="0"/>
              <a:t>дизайнер </a:t>
            </a:r>
            <a:r>
              <a:rPr lang="ru-RU" dirty="0" smtClean="0"/>
              <a:t>бизнес-процессов, конструкторы </a:t>
            </a:r>
            <a:r>
              <a:rPr lang="ru-RU" dirty="0" smtClean="0"/>
              <a:t>отчетов и т.д.)</a:t>
            </a:r>
          </a:p>
          <a:p>
            <a:r>
              <a:rPr lang="ru-RU" dirty="0" smtClean="0"/>
              <a:t>Полноценная работа в любой точке мира и с любого </a:t>
            </a:r>
            <a:r>
              <a:rPr lang="ru-RU" dirty="0" smtClean="0"/>
              <a:t>устройства</a:t>
            </a:r>
          </a:p>
          <a:p>
            <a:r>
              <a:rPr lang="ru-RU" dirty="0" smtClean="0"/>
              <a:t>Минимальные сроки внедрения и легкость освоения системы </a:t>
            </a:r>
            <a:endParaRPr lang="ru-RU" dirty="0" smtClean="0"/>
          </a:p>
          <a:p>
            <a:r>
              <a:rPr lang="ru-RU" dirty="0" smtClean="0"/>
              <a:t>Широкие возможности развития системы 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r>
              <a:rPr lang="ru-RU" dirty="0" smtClean="0"/>
              <a:t>«ТЕЗИС в облаке» дает пользователям возможность использовать СЭД ТЕЗИС через Интернет, </a:t>
            </a:r>
            <a:r>
              <a:rPr lang="ru-RU" dirty="0" smtClean="0"/>
              <a:t>подключаясь </a:t>
            </a:r>
            <a:r>
              <a:rPr lang="ru-RU" dirty="0" smtClean="0"/>
              <a:t>к системе через </a:t>
            </a:r>
            <a:r>
              <a:rPr lang="ru-RU" dirty="0" smtClean="0"/>
              <a:t>браузер</a:t>
            </a:r>
          </a:p>
          <a:p>
            <a:pPr lvl="0">
              <a:buNone/>
            </a:pPr>
            <a:r>
              <a:rPr lang="ru-RU" b="1" dirty="0" smtClean="0"/>
              <a:t>Недостатки </a:t>
            </a:r>
            <a:r>
              <a:rPr lang="ru-RU" b="1" dirty="0" smtClean="0"/>
              <a:t>системы ТЕЗИС:</a:t>
            </a:r>
            <a:endParaRPr lang="ru-RU" dirty="0" smtClean="0"/>
          </a:p>
          <a:p>
            <a:pPr lvl="0"/>
            <a:r>
              <a:rPr lang="ru-RU" dirty="0" smtClean="0"/>
              <a:t>Отсутствие систем совместной работы (работа с электронной почтой, обмен сообщениями, </a:t>
            </a:r>
            <a:r>
              <a:rPr lang="ru-RU" dirty="0" err="1" smtClean="0"/>
              <a:t>дашборд</a:t>
            </a:r>
            <a:r>
              <a:rPr lang="ru-RU" dirty="0" smtClean="0"/>
              <a:t>)</a:t>
            </a:r>
            <a:endParaRPr lang="ru-RU" dirty="0" smtClean="0"/>
          </a:p>
          <a:p>
            <a:pPr lvl="0"/>
            <a:r>
              <a:rPr lang="ru-RU" dirty="0" smtClean="0"/>
              <a:t>Данные передаётся не по шифрованному каналу (SSL/TLS), что не исключает их перехват </a:t>
            </a:r>
            <a:r>
              <a:rPr lang="ru-RU" dirty="0" smtClean="0"/>
              <a:t>злоумышленниками</a:t>
            </a:r>
            <a:endParaRPr lang="ru-RU" dirty="0" smtClean="0"/>
          </a:p>
          <a:p>
            <a:pPr lvl="0"/>
            <a:r>
              <a:rPr lang="ru-RU" dirty="0" smtClean="0"/>
              <a:t>Отсутствие резервного копирования данных, что может привести к их потери или </a:t>
            </a:r>
            <a:r>
              <a:rPr lang="ru-RU" dirty="0" smtClean="0"/>
              <a:t>повреждению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Documino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127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</a:t>
            </a:r>
          </a:p>
          <a:p>
            <a:pPr>
              <a:buNone/>
            </a:pPr>
            <a:r>
              <a:rPr lang="ru-RU" dirty="0" smtClean="0"/>
              <a:t>   Программная </a:t>
            </a:r>
            <a:r>
              <a:rPr lang="ru-RU" dirty="0" smtClean="0"/>
              <a:t>платформа предназначенная для создания решения по управлению </a:t>
            </a:r>
            <a:r>
              <a:rPr lang="ru-RU" dirty="0" err="1" smtClean="0"/>
              <a:t>контентом</a:t>
            </a:r>
            <a:r>
              <a:rPr lang="ru-RU" dirty="0" smtClean="0"/>
              <a:t> и бизнес-процессами (СЭД, Электронный архив и др.). Платформа </a:t>
            </a:r>
            <a:r>
              <a:rPr lang="ru-RU" dirty="0" err="1" smtClean="0"/>
              <a:t>Documino</a:t>
            </a:r>
            <a:r>
              <a:rPr lang="ru-RU" dirty="0" smtClean="0"/>
              <a:t> была разработана в контексте роста направления </a:t>
            </a:r>
            <a:r>
              <a:rPr lang="ru-RU" dirty="0" err="1" smtClean="0"/>
              <a:t>импортозамещения</a:t>
            </a:r>
            <a:r>
              <a:rPr lang="ru-RU" dirty="0" smtClean="0"/>
              <a:t> на отечественном </a:t>
            </a:r>
            <a:r>
              <a:rPr lang="ru-RU" dirty="0" err="1" smtClean="0"/>
              <a:t>ИТ-рынке</a:t>
            </a:r>
            <a:r>
              <a:rPr lang="ru-RU" dirty="0" smtClean="0"/>
              <a:t>. В основе платформы – полностью российские технологии, а также компоненты свободного ПО (</a:t>
            </a:r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ru-RU" dirty="0" err="1" smtClean="0"/>
              <a:t>source</a:t>
            </a:r>
            <a:r>
              <a:rPr lang="ru-RU" dirty="0" smtClean="0"/>
              <a:t>).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b="1" dirty="0" smtClean="0"/>
              <a:t>Преимущества платформы:</a:t>
            </a:r>
            <a:endParaRPr lang="ru-RU" dirty="0" smtClean="0"/>
          </a:p>
          <a:p>
            <a:pPr lvl="0"/>
            <a:r>
              <a:rPr lang="ru-RU" dirty="0" smtClean="0"/>
              <a:t>Простая расширяемая архитектура</a:t>
            </a:r>
          </a:p>
          <a:p>
            <a:pPr lvl="0"/>
            <a:r>
              <a:rPr lang="ru-RU" dirty="0" smtClean="0"/>
              <a:t>Возможность реализации высоконадежной и отказоустойчивой системы для каждого уровня программного </a:t>
            </a:r>
            <a:r>
              <a:rPr lang="ru-RU" dirty="0" smtClean="0"/>
              <a:t>обеспечения</a:t>
            </a:r>
          </a:p>
          <a:p>
            <a:r>
              <a:rPr lang="ru-RU" dirty="0" smtClean="0"/>
              <a:t>Максимальное </a:t>
            </a:r>
            <a:r>
              <a:rPr lang="ru-RU" dirty="0" smtClean="0"/>
              <a:t>быстродействие – между </a:t>
            </a:r>
            <a:r>
              <a:rPr lang="ru-RU" dirty="0" err="1" smtClean="0"/>
              <a:t>бизнес-логикой</a:t>
            </a:r>
            <a:r>
              <a:rPr lang="ru-RU" dirty="0" smtClean="0"/>
              <a:t> и СУБД – минимум логических архитектурных слоев </a:t>
            </a:r>
            <a:endParaRPr lang="ru-RU" dirty="0" smtClean="0"/>
          </a:p>
          <a:p>
            <a:pPr lvl="0"/>
            <a:r>
              <a:rPr lang="ru-RU" dirty="0" smtClean="0"/>
              <a:t>Разграничение доступа к объектам системы согласно ролевой модели и набору списков прав доступа</a:t>
            </a:r>
          </a:p>
          <a:p>
            <a:pPr lvl="0"/>
            <a:r>
              <a:rPr lang="ru-RU" dirty="0" smtClean="0"/>
              <a:t>Использование языка XQL (текстовый язык, схожий с SQL, доступный не только разработчикам, но и </a:t>
            </a:r>
            <a:r>
              <a:rPr lang="ru-RU" dirty="0" err="1" smtClean="0"/>
              <a:t>тестировщикам</a:t>
            </a:r>
            <a:r>
              <a:rPr lang="ru-RU" dirty="0" smtClean="0"/>
              <a:t>, аналитикам, инженерам)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СЭД «Первая Форма»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Система </a:t>
            </a:r>
            <a:r>
              <a:rPr lang="ru-RU" dirty="0" smtClean="0"/>
              <a:t>управления класса </a:t>
            </a:r>
            <a:r>
              <a:rPr lang="ru-RU" dirty="0" err="1" smtClean="0"/>
              <a:t>workflow</a:t>
            </a:r>
            <a:r>
              <a:rPr lang="ru-RU" dirty="0" smtClean="0"/>
              <a:t>, предназначенная для автоматизации бизнес-процессов, организации единого информационного пространства для коммуникаций, обеспечения хранения и </a:t>
            </a:r>
            <a:r>
              <a:rPr lang="ru-RU" dirty="0" smtClean="0"/>
              <a:t>использования корпоративных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/>
              <a:t>данных.</a:t>
            </a:r>
          </a:p>
          <a:p>
            <a:pPr>
              <a:buNone/>
            </a:pPr>
            <a:r>
              <a:rPr lang="ru-RU" b="1" dirty="0" smtClean="0"/>
              <a:t>Преимущества СЭД «Первая Форма</a:t>
            </a:r>
            <a:r>
              <a:rPr lang="ru-RU" b="1" dirty="0" smtClean="0"/>
              <a:t>»</a:t>
            </a:r>
            <a:endParaRPr lang="ru-RU" dirty="0" smtClean="0"/>
          </a:p>
          <a:p>
            <a:pPr lvl="0"/>
            <a:r>
              <a:rPr lang="ru-RU" dirty="0" smtClean="0"/>
              <a:t>Применение </a:t>
            </a:r>
            <a:r>
              <a:rPr lang="ru-RU" dirty="0" smtClean="0"/>
              <a:t>QR-кодов</a:t>
            </a:r>
          </a:p>
          <a:p>
            <a:pPr lvl="0"/>
            <a:r>
              <a:rPr lang="ru-RU" dirty="0" smtClean="0"/>
              <a:t>Большое количество модулей и функций</a:t>
            </a:r>
            <a:endParaRPr lang="ru-RU" dirty="0" smtClean="0"/>
          </a:p>
          <a:p>
            <a:pPr lvl="0"/>
            <a:r>
              <a:rPr lang="ru-RU" dirty="0" smtClean="0"/>
              <a:t>Управление </a:t>
            </a:r>
            <a:r>
              <a:rPr lang="ru-RU" dirty="0" smtClean="0"/>
              <a:t>продажами</a:t>
            </a:r>
            <a:endParaRPr lang="ru-RU" dirty="0" smtClean="0"/>
          </a:p>
          <a:p>
            <a:pPr lvl="0"/>
            <a:r>
              <a:rPr lang="ru-RU" dirty="0" smtClean="0"/>
              <a:t>Персональный </a:t>
            </a:r>
            <a:r>
              <a:rPr lang="ru-RU" dirty="0" smtClean="0"/>
              <a:t>органайзер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Verdox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    Это </a:t>
            </a:r>
            <a:r>
              <a:rPr lang="ru-RU" dirty="0" smtClean="0"/>
              <a:t>система, которая автоматизирует документооборот организации, каких бы размеров она не была, и каким бы видом деятельности </a:t>
            </a:r>
            <a:r>
              <a:rPr lang="ru-RU" dirty="0" smtClean="0"/>
              <a:t>не занималась.</a:t>
            </a:r>
          </a:p>
          <a:p>
            <a:pPr>
              <a:buNone/>
            </a:pPr>
            <a:r>
              <a:rPr lang="ru-RU" b="1" dirty="0" smtClean="0"/>
              <a:t>Преимущества СЭД </a:t>
            </a:r>
            <a:r>
              <a:rPr lang="ru-RU" b="1" dirty="0" err="1" smtClean="0"/>
              <a:t>Verdox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Большое количество модулей  и </a:t>
            </a:r>
            <a:r>
              <a:rPr lang="ru-RU" dirty="0" smtClean="0"/>
              <a:t>функций</a:t>
            </a:r>
            <a:endParaRPr lang="ru-RU" dirty="0" smtClean="0"/>
          </a:p>
          <a:p>
            <a:pPr lvl="0"/>
            <a:r>
              <a:rPr lang="ru-RU" dirty="0" smtClean="0"/>
              <a:t>Лёгкость внедрения. Технические требования невысоки, а вход осуществляется через любой </a:t>
            </a:r>
            <a:r>
              <a:rPr lang="ru-RU" dirty="0" smtClean="0"/>
              <a:t>браузер</a:t>
            </a:r>
            <a:endParaRPr lang="ru-RU" dirty="0" smtClean="0"/>
          </a:p>
          <a:p>
            <a:pPr lvl="0"/>
            <a:r>
              <a:rPr lang="ru-RU" dirty="0" smtClean="0"/>
              <a:t>Облачная </a:t>
            </a:r>
            <a:r>
              <a:rPr lang="ru-RU" dirty="0" smtClean="0"/>
              <a:t>архитектура</a:t>
            </a:r>
            <a:endParaRPr lang="ru-RU" dirty="0" smtClean="0"/>
          </a:p>
          <a:p>
            <a:pPr lvl="0"/>
            <a:r>
              <a:rPr lang="ru-RU" dirty="0" smtClean="0"/>
              <a:t>Невысокая стоимость </a:t>
            </a:r>
            <a:r>
              <a:rPr lang="ru-RU" dirty="0" smtClean="0"/>
              <a:t>системы</a:t>
            </a:r>
            <a:endParaRPr lang="ru-RU" dirty="0" smtClean="0"/>
          </a:p>
          <a:p>
            <a:pPr lvl="0"/>
            <a:r>
              <a:rPr lang="ru-RU" dirty="0" smtClean="0"/>
              <a:t>Наличие бесплатной версии </a:t>
            </a:r>
            <a:r>
              <a:rPr lang="ru-RU" dirty="0" smtClean="0"/>
              <a:t>системы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Недостатки СЭД </a:t>
            </a:r>
            <a:r>
              <a:rPr lang="ru-RU" b="1" dirty="0" err="1" smtClean="0"/>
              <a:t>Verdox</a:t>
            </a:r>
            <a:r>
              <a:rPr lang="ru-RU" b="1" dirty="0" smtClean="0"/>
              <a:t>:</a:t>
            </a:r>
            <a:endParaRPr lang="ru-RU" dirty="0" smtClean="0"/>
          </a:p>
          <a:p>
            <a:pPr lvl="0"/>
            <a:r>
              <a:rPr lang="ru-RU" dirty="0" smtClean="0"/>
              <a:t>Система не предназначена для работы в государственных органах власти, а также в любых бюджетных </a:t>
            </a:r>
            <a:r>
              <a:rPr lang="ru-RU" dirty="0" smtClean="0"/>
              <a:t>организациях</a:t>
            </a:r>
            <a:endParaRPr lang="ru-RU" dirty="0" smtClean="0"/>
          </a:p>
          <a:p>
            <a:pPr lvl="0"/>
            <a:r>
              <a:rPr lang="ru-RU" dirty="0" smtClean="0"/>
              <a:t>Отсутствует интеграция с другими </a:t>
            </a:r>
            <a:r>
              <a:rPr lang="ru-RU" dirty="0" smtClean="0"/>
              <a:t>системами</a:t>
            </a:r>
            <a:endParaRPr lang="ru-RU" dirty="0" smtClean="0"/>
          </a:p>
          <a:p>
            <a:pPr lvl="0"/>
            <a:r>
              <a:rPr lang="ru-RU" dirty="0" smtClean="0"/>
              <a:t>Отсутствует работа с Обращениями </a:t>
            </a:r>
            <a:r>
              <a:rPr lang="ru-RU" dirty="0" smtClean="0"/>
              <a:t>Граждан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Кодекс: Документооборот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    Система</a:t>
            </a:r>
            <a:r>
              <a:rPr lang="ru-RU" dirty="0" smtClean="0"/>
              <a:t>, включающая в себя все необходимые модули и функции для обеспечения документооборота. В продукте реализованы возможности работы с различными типами документов: от внутренних записок и приказов до договоров и другой </a:t>
            </a:r>
            <a:r>
              <a:rPr lang="ru-RU" dirty="0" smtClean="0"/>
              <a:t>переписки.</a:t>
            </a:r>
          </a:p>
          <a:p>
            <a:pPr>
              <a:buNone/>
            </a:pPr>
            <a:r>
              <a:rPr lang="ru-RU" b="1" dirty="0" smtClean="0"/>
              <a:t>Преимущества СЭД «Кодекс: Документооборот</a:t>
            </a:r>
            <a:r>
              <a:rPr lang="ru-RU" b="1" dirty="0" smtClean="0"/>
              <a:t>»:</a:t>
            </a:r>
            <a:endParaRPr lang="ru-RU" dirty="0" smtClean="0"/>
          </a:p>
          <a:p>
            <a:pPr lvl="0"/>
            <a:r>
              <a:rPr lang="ru-RU" dirty="0" smtClean="0"/>
              <a:t>Содержит полный набор функций для работы с </a:t>
            </a:r>
            <a:r>
              <a:rPr lang="ru-RU" dirty="0" smtClean="0"/>
              <a:t>документами</a:t>
            </a:r>
            <a:endParaRPr lang="ru-RU" dirty="0" smtClean="0"/>
          </a:p>
          <a:p>
            <a:pPr lvl="0"/>
            <a:r>
              <a:rPr lang="ru-RU" dirty="0" smtClean="0"/>
              <a:t>Постоянные обновления </a:t>
            </a:r>
            <a:r>
              <a:rPr lang="ru-RU" dirty="0" smtClean="0"/>
              <a:t>системы</a:t>
            </a:r>
            <a:endParaRPr lang="ru-RU" dirty="0" smtClean="0"/>
          </a:p>
          <a:p>
            <a:pPr lvl="0"/>
            <a:r>
              <a:rPr lang="ru-RU" dirty="0" smtClean="0"/>
              <a:t>Возможность настройки под каждого </a:t>
            </a:r>
            <a:r>
              <a:rPr lang="ru-RU" dirty="0" smtClean="0"/>
              <a:t>пользователя</a:t>
            </a:r>
          </a:p>
          <a:p>
            <a:pPr lvl="0"/>
            <a:r>
              <a:rPr lang="ru-RU" dirty="0" smtClean="0"/>
              <a:t>Модуль «Учёт судебных дел» подходит для юридических отделов компании и поддерживает работу с делами</a:t>
            </a:r>
            <a:r>
              <a:rPr lang="ru-RU" dirty="0" smtClean="0"/>
              <a:t>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</TotalTime>
  <Words>489</Words>
  <Application>Microsoft Office PowerPoint</Application>
  <PresentationFormat>Экран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Новые российские СЭД</vt:lpstr>
      <vt:lpstr>СЭД ТЕЗИС </vt:lpstr>
      <vt:lpstr>Слайд 3</vt:lpstr>
      <vt:lpstr>Documino </vt:lpstr>
      <vt:lpstr>Слайд 5</vt:lpstr>
      <vt:lpstr>СЭД «Первая Форма» </vt:lpstr>
      <vt:lpstr>Verdox </vt:lpstr>
      <vt:lpstr>Слайд 8</vt:lpstr>
      <vt:lpstr>Кодекс: Документооборот</vt:lpstr>
      <vt:lpstr>Слайд 10</vt:lpstr>
      <vt:lpstr>     Спасибо за внимание.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российские СЭД</dc:title>
  <dc:creator>Яна Родионова</dc:creator>
  <cp:lastModifiedBy>Яна Родионова</cp:lastModifiedBy>
  <cp:revision>15</cp:revision>
  <dcterms:created xsi:type="dcterms:W3CDTF">2019-11-19T15:55:23Z</dcterms:created>
  <dcterms:modified xsi:type="dcterms:W3CDTF">2019-11-19T18:18:42Z</dcterms:modified>
</cp:coreProperties>
</file>