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3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121C-9B02-4A8C-A030-4C5EADDE465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F77-729E-4F44-B83C-0423D97B2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8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121C-9B02-4A8C-A030-4C5EADDE465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F77-729E-4F44-B83C-0423D97B2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121C-9B02-4A8C-A030-4C5EADDE465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F77-729E-4F44-B83C-0423D97B280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4675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121C-9B02-4A8C-A030-4C5EADDE465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F77-729E-4F44-B83C-0423D97B2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4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121C-9B02-4A8C-A030-4C5EADDE465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F77-729E-4F44-B83C-0423D97B280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4764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121C-9B02-4A8C-A030-4C5EADDE465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F77-729E-4F44-B83C-0423D97B2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895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121C-9B02-4A8C-A030-4C5EADDE465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F77-729E-4F44-B83C-0423D97B2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85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121C-9B02-4A8C-A030-4C5EADDE465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F77-729E-4F44-B83C-0423D97B2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55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121C-9B02-4A8C-A030-4C5EADDE465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F77-729E-4F44-B83C-0423D97B2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74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121C-9B02-4A8C-A030-4C5EADDE465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F77-729E-4F44-B83C-0423D97B2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56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121C-9B02-4A8C-A030-4C5EADDE465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F77-729E-4F44-B83C-0423D97B2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61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121C-9B02-4A8C-A030-4C5EADDE465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F77-729E-4F44-B83C-0423D97B2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38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121C-9B02-4A8C-A030-4C5EADDE465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F77-729E-4F44-B83C-0423D97B2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81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121C-9B02-4A8C-A030-4C5EADDE465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F77-729E-4F44-B83C-0423D97B2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29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121C-9B02-4A8C-A030-4C5EADDE465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F77-729E-4F44-B83C-0423D97B2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0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121C-9B02-4A8C-A030-4C5EADDE465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AF77-729E-4F44-B83C-0423D97B2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28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7121C-9B02-4A8C-A030-4C5EADDE465F}" type="datetimeFigureOut">
              <a:rPr lang="ru-RU" smtClean="0"/>
              <a:t>24.10.2019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ECAF77-729E-4F44-B83C-0423D97B2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05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2506" y="0"/>
            <a:ext cx="11999494" cy="474044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</a:t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 УЧРЕЖДЕНИЕ</a:t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государственный технический университет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ТвГТУ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совместной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</a:t>
            </a:r>
            <a:r>
              <a:rPr lang="ru-RU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электронного </a:t>
            </a:r>
            <a:r>
              <a:rPr lang="ru-RU" sz="3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документооборота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78604" y="5293895"/>
            <a:ext cx="7813396" cy="203333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Выполнила: Федосеева </a:t>
            </a:r>
            <a:r>
              <a:rPr lang="ru-RU" dirty="0">
                <a:solidFill>
                  <a:schemeClr val="tx1"/>
                </a:solidFill>
              </a:rPr>
              <a:t>П.А.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Группа: ПИ-16.08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Проверил: Борисов </a:t>
            </a:r>
            <a:r>
              <a:rPr lang="ru-RU" dirty="0">
                <a:solidFill>
                  <a:schemeClr val="tx1"/>
                </a:solidFill>
              </a:rPr>
              <a:t>А.Л</a:t>
            </a:r>
            <a:r>
              <a:rPr lang="ru-RU" dirty="0">
                <a:solidFill>
                  <a:schemeClr val="tx1"/>
                </a:solidFill>
              </a:rPr>
              <a:t> 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588169"/>
            <a:ext cx="8959961" cy="4453194"/>
          </a:xfrm>
        </p:spPr>
        <p:txBody>
          <a:bodyPr/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работы является анализ аспектов внедрения систем электронного документооборота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цели необходимо решить следующие задачи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правовую базу использования электронных технологий в документационном обеспечении управления;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возможности электронного документооборота;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типологию систем автоматизации делопроизводства;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организационно-методическое обеспечение внедрения систем электронного документооборота.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132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Правовая база </a:t>
            </a:r>
            <a:r>
              <a:rPr lang="ru-RU" sz="3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электронного документооборота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Конституция РФ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Федеральный закон от 22.10.2004 №125-ФЗ «Об архивном деле в Российской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</a:t>
            </a:r>
            <a:r>
              <a:rPr lang="ru-RU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Положение о Федеральной архивной службе </a:t>
            </a:r>
            <a:r>
              <a:rPr lang="ru-RU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России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22 июня 2016 г. №293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ГОСТ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7.0.8-2013.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стандартов по информации, библиотечному и издательскому делу. Делопроизводство и архивное дело. </a:t>
            </a:r>
          </a:p>
          <a:p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Арбитражный процессуальный кодекс РФ от 24 июля 2002 г. № 95_ФЗ. М, 2005.</a:t>
            </a:r>
          </a:p>
          <a:p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Гражданский Кодекс Российской Федерации ЧАСТЬ ЧЕТВЕРТАЯ ч.4 Раздел VII.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Права на результаты интеллектуальной деятельности и средства </a:t>
            </a:r>
            <a:r>
              <a:rPr lang="ru-RU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индивидуализации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др.</a:t>
            </a:r>
            <a:endParaRPr lang="ru-RU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781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электронного документооборота</a:t>
            </a:r>
            <a:r>
              <a:rPr lang="ru-RU" dirty="0"/>
              <a:t/>
            </a:r>
            <a:br>
              <a:rPr lang="ru-RU" dirty="0"/>
            </a:br>
            <a:endParaRPr lang="ru-RU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Оптимизации времени передачи документов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Надежность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быстрого поиска документов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модерации документа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добавления интерактивных элементов (фото, видео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18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Типологизация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автоматизированных систем делопроизводства</a:t>
            </a:r>
            <a:b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СЭД различаются: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типу информации, на обработку которой ориентирована система;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комплексности охвата различных фаз жизненного цикла документа;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набору реализуемых делопроизводственных задач и предлагаемых технологий их решения;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степени открытости, т.е. возможности наращивания функций и совместимости с иными информационными технологиями;</a:t>
            </a:r>
          </a:p>
          <a:p>
            <a:pPr lv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множеству иных характеристик автоматизированных систем данного функционального назначения.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степени интегрированности функций программные продукты разделяются на несколько групп: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отдельные прикладные программы;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офисные пакеты;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интегрированные автоматизированные системы делопроизводства.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61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6408" y="2847474"/>
            <a:ext cx="8596668" cy="13208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2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275</Words>
  <Application>Microsoft Office PowerPoint</Application>
  <PresentationFormat>Широкоэкранный</PresentationFormat>
  <Paragraphs>39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Аспект</vt:lpstr>
      <vt:lpstr>МИНОБРНАУКИ РОССИИ ФЕДЕРАЛЬНОЕ ГОСУДАРСТВЕННОЕ БЮДЖЕТНОЕ  ОБРАЗОВАТЕЛЬНОЕ УЧРЕЖДЕНИЕ ВЫСШЕГО ОБРАЗОВАНИЯ Тверской государственный технический университет (ТвГТУ)  Факультет Информационных Технологий  Информационные технологии совместной работы   Внедрение системы электронного документооборота </vt:lpstr>
      <vt:lpstr>Цели и задачи</vt:lpstr>
      <vt:lpstr>Правовая база электронного документооборота </vt:lpstr>
      <vt:lpstr>Возможности электронного документооборота </vt:lpstr>
      <vt:lpstr>Типологизация автоматизированных систем делопроизводства </vt:lpstr>
      <vt:lpstr>Спасибо за внимание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ФЕДЕРАЛЬНОЕ ГОСУДАРСТВЕННОЕ БЮДЖЕТНОЕ  ОБРАЗОВАТЕЛЬНОЕ УЧРЕЖДЕНИЕ ВЫСШЕГО ОБРАЗОВАНИЯ Тверской государственный технический университет (ТвГТУ)  Факультет Информационных Технологий  Информационные технологии совместной работы   Внедрение системы электронного документооборота </dc:title>
  <dc:creator>Полина Федосеева</dc:creator>
  <cp:lastModifiedBy>Полина Федосеева</cp:lastModifiedBy>
  <cp:revision>5</cp:revision>
  <dcterms:created xsi:type="dcterms:W3CDTF">2019-10-24T11:46:46Z</dcterms:created>
  <dcterms:modified xsi:type="dcterms:W3CDTF">2019-10-24T12:30:20Z</dcterms:modified>
</cp:coreProperties>
</file>