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AA29DC-6C1D-4ACE-BD45-98991F9B3FDD}">
  <a:tblStyle styleId="{12AA29DC-6C1D-4ACE-BD45-98991F9B3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174225"/>
            <a:ext cx="6924551" cy="496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94100" y="1105125"/>
            <a:ext cx="4910700" cy="388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853550" y="98025"/>
            <a:ext cx="2366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661125" y="311925"/>
            <a:ext cx="41886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	&lt;img src=”/img/logo.png”&gt;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	&lt;nav&gt;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		&lt;a href=”#”&gt;Пункт меню 1&lt;/a&gt;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&lt;a href=”#”&gt;Пункт меню 2&lt;/a&gt;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&lt;a href=”#”&gt;Пункт меню 3&lt;/a&gt;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&lt;p&gt;Вступительное слово&lt;/p&gt;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&lt;article&gt;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&lt;h1&gt;Заголовок статьи&lt;/h1&gt;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&lt;p&gt;Текст статьи&lt;/p&gt;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&lt;footer&gt;...&lt;/footer&gt;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29750" y="320850"/>
            <a:ext cx="4144200" cy="79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</a:rPr>
              <a:t>&lt;header&gt;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942875" y="530850"/>
            <a:ext cx="2272800" cy="405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ru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29750" y="1220975"/>
            <a:ext cx="4144200" cy="56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</a:rPr>
              <a:t>&lt;section&gt;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29750" y="1907200"/>
            <a:ext cx="4144200" cy="2271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29750" y="4341175"/>
            <a:ext cx="4144200" cy="560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86150" y="2395175"/>
            <a:ext cx="2272800" cy="1576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</a:rPr>
              <a:t>&lt;article&gt;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914325" y="2395175"/>
            <a:ext cx="1381500" cy="1576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</a:rPr>
              <a:t>&lt;aside&gt;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Shape 131"/>
          <p:cNvGraphicFramePr/>
          <p:nvPr/>
        </p:nvGraphicFramePr>
        <p:xfrm>
          <a:off x="542100" y="887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{12AA29DC-6C1D-4ACE-BD45-98991F9B3FDD}</a:tableStyleId>
              </a:tblPr>
              <a:tblGrid>
                <a:gridCol w="2012500"/>
                <a:gridCol w="2012500"/>
                <a:gridCol w="2012500"/>
                <a:gridCol w="2012500"/>
              </a:tblGrid>
              <a:tr h="870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Shape 136"/>
          <p:cNvGraphicFramePr/>
          <p:nvPr/>
        </p:nvGraphicFramePr>
        <p:xfrm>
          <a:off x="542100" y="887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{12AA29DC-6C1D-4ACE-BD45-98991F9B3FDD}</a:tableStyleId>
              </a:tblPr>
              <a:tblGrid>
                <a:gridCol w="2012500"/>
                <a:gridCol w="2012500"/>
                <a:gridCol w="2012500"/>
                <a:gridCol w="2012500"/>
              </a:tblGrid>
              <a:tr h="870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cxnSp>
        <p:nvCxnSpPr>
          <p:cNvPr id="137" name="Shape 137"/>
          <p:cNvCxnSpPr/>
          <p:nvPr/>
        </p:nvCxnSpPr>
        <p:spPr>
          <a:xfrm>
            <a:off x="235700" y="1758225"/>
            <a:ext cx="866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240600" y="2629125"/>
            <a:ext cx="866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240600" y="3466575"/>
            <a:ext cx="866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2545600" y="535800"/>
            <a:ext cx="9000" cy="415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4567500" y="552525"/>
            <a:ext cx="9000" cy="415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6579600" y="552525"/>
            <a:ext cx="9000" cy="415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774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774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133675" y="98025"/>
            <a:ext cx="6786600" cy="32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920275" y="98025"/>
            <a:ext cx="2223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774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2495450" y="98025"/>
            <a:ext cx="3181800" cy="32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6920275" y="98025"/>
            <a:ext cx="2223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774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33675" y="1545825"/>
            <a:ext cx="6786600" cy="155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853550" y="98025"/>
            <a:ext cx="2366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8814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5178025" y="592225"/>
            <a:ext cx="1715400" cy="448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853550" y="98025"/>
            <a:ext cx="2366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4955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3675" y="3374625"/>
            <a:ext cx="6786600" cy="161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6853550" y="98025"/>
            <a:ext cx="2366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399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3999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33675" y="427800"/>
            <a:ext cx="6786600" cy="456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853550" y="98025"/>
            <a:ext cx="2366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