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81508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46821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64467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3505610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18185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336203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7850043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688372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30381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91974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70785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299830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49586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26087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68987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79082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1982102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B536A-8290-4122-9EAE-6667071E8142}" type="datetimeFigureOut">
              <a:rPr lang="lv-LV" smtClean="0"/>
              <a:t>16.06.2021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448395-148E-414C-AC54-B274B12B4FE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53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%3A%2F%2Ftirgusss.com&amp;cc_ke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lv-LV" b="1" dirty="0" smtClean="0">
                <a:solidFill>
                  <a:srgbClr val="002060"/>
                </a:solidFill>
              </a:rPr>
              <a:t>Tirdzniecības </a:t>
            </a:r>
            <a:r>
              <a:rPr lang="lv-LV" b="1" dirty="0" err="1" smtClean="0">
                <a:solidFill>
                  <a:srgbClr val="002060"/>
                </a:solidFill>
              </a:rPr>
              <a:t>sistema</a:t>
            </a:r>
            <a:r>
              <a:rPr lang="lv-LV" b="1" dirty="0" smtClean="0">
                <a:solidFill>
                  <a:srgbClr val="002060"/>
                </a:solidFill>
              </a:rPr>
              <a:t> "</a:t>
            </a:r>
            <a:r>
              <a:rPr lang="lv-LV" b="1" dirty="0" err="1" smtClean="0">
                <a:solidFill>
                  <a:srgbClr val="002060"/>
                </a:solidFill>
              </a:rPr>
              <a:t>vector</a:t>
            </a:r>
            <a:r>
              <a:rPr lang="lv-LV" b="1" dirty="0">
                <a:solidFill>
                  <a:srgbClr val="002060"/>
                </a:solidFill>
              </a:rPr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 smtClean="0">
                <a:solidFill>
                  <a:srgbClr val="002060"/>
                </a:solidFill>
              </a:rPr>
              <a:t>Romans</a:t>
            </a:r>
            <a:r>
              <a:rPr lang="lv-LV" dirty="0" smtClean="0">
                <a:solidFill>
                  <a:srgbClr val="002060"/>
                </a:solidFill>
              </a:rPr>
              <a:t> </a:t>
            </a:r>
            <a:r>
              <a:rPr lang="lv-LV" dirty="0" err="1" smtClean="0">
                <a:solidFill>
                  <a:srgbClr val="002060"/>
                </a:solidFill>
              </a:rPr>
              <a:t>kucerenko</a:t>
            </a:r>
            <a:r>
              <a:rPr lang="lv-LV" dirty="0" smtClean="0">
                <a:solidFill>
                  <a:srgbClr val="002060"/>
                </a:solidFill>
              </a:rPr>
              <a:t> </a:t>
            </a:r>
            <a:endParaRPr lang="lv-LV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50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400" b="1" dirty="0">
                <a:solidFill>
                  <a:srgbClr val="002060"/>
                </a:solidFill>
              </a:rPr>
              <a:t>Uzdevuma </a:t>
            </a:r>
            <a:r>
              <a:rPr lang="lv-LV" sz="4400" b="1" dirty="0" smtClean="0">
                <a:solidFill>
                  <a:srgbClr val="002060"/>
                </a:solidFill>
              </a:rPr>
              <a:t>nostādne</a:t>
            </a:r>
            <a:endParaRPr lang="lv-LV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spc="-1" dirty="0" err="1">
                <a:solidFill>
                  <a:srgbClr val="002060"/>
                </a:solidFill>
                <a:latin typeface="Arial"/>
                <a:ea typeface="DejaVu Sans"/>
              </a:rPr>
              <a:t>Izveidot</a:t>
            </a:r>
            <a:r>
              <a:rPr lang="en-US" sz="2800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US" sz="2800" spc="-1" dirty="0" err="1">
                <a:solidFill>
                  <a:srgbClr val="002060"/>
                </a:solidFill>
                <a:latin typeface="Arial"/>
                <a:ea typeface="DejaVu Sans"/>
              </a:rPr>
              <a:t>interneta</a:t>
            </a:r>
            <a:r>
              <a:rPr lang="en-US" sz="2800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US" sz="2800" spc="-1" dirty="0" err="1">
                <a:solidFill>
                  <a:srgbClr val="002060"/>
                </a:solidFill>
                <a:latin typeface="Arial"/>
                <a:ea typeface="DejaVu Sans"/>
              </a:rPr>
              <a:t>veikala</a:t>
            </a:r>
            <a:r>
              <a:rPr lang="en-US" sz="2800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US" sz="2800" spc="-1" dirty="0" err="1" smtClean="0">
                <a:solidFill>
                  <a:srgbClr val="002060"/>
                </a:solidFill>
                <a:latin typeface="Arial"/>
                <a:ea typeface="DejaVu Sans"/>
              </a:rPr>
              <a:t>sistēmu</a:t>
            </a:r>
            <a:r>
              <a:rPr lang="en-US" sz="2800" spc="-1" dirty="0" smtClean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US" sz="2800" spc="-1" dirty="0" err="1" smtClean="0">
                <a:solidFill>
                  <a:srgbClr val="002060"/>
                </a:solidFill>
                <a:latin typeface="Arial"/>
                <a:ea typeface="DejaVu Sans"/>
              </a:rPr>
              <a:t>lidz</a:t>
            </a:r>
            <a:r>
              <a:rPr lang="lv-LV" sz="2800" spc="-1" dirty="0" smtClean="0">
                <a:solidFill>
                  <a:srgbClr val="002060"/>
                </a:solidFill>
                <a:latin typeface="Arial"/>
                <a:ea typeface="DejaVu Sans"/>
              </a:rPr>
              <a:t>īgu ss.com vietnei</a:t>
            </a:r>
            <a:endParaRPr lang="en-US" sz="2800" spc="-1" dirty="0">
              <a:solidFill>
                <a:srgbClr val="002060"/>
              </a:solidFill>
              <a:latin typeface="Arial"/>
            </a:endParaRP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87613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400" b="1" dirty="0">
                <a:solidFill>
                  <a:srgbClr val="002060"/>
                </a:solidFill>
              </a:rPr>
              <a:t>Izmantotās </a:t>
            </a:r>
            <a:r>
              <a:rPr lang="lv-LV" sz="4400" b="1" dirty="0" smtClean="0">
                <a:solidFill>
                  <a:srgbClr val="002060"/>
                </a:solidFill>
              </a:rPr>
              <a:t>tehnoloģijas</a:t>
            </a:r>
            <a:endParaRPr lang="lv-LV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pc="-1" dirty="0">
                <a:solidFill>
                  <a:srgbClr val="00206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JavaScript</a:t>
            </a:r>
            <a:endParaRPr lang="en-US" sz="2800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CSS</a:t>
            </a:r>
          </a:p>
          <a:p>
            <a:r>
              <a:rPr lang="lv-LV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Bluehost</a:t>
            </a:r>
            <a:endParaRPr lang="lv-LV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Sharetribe</a:t>
            </a:r>
            <a:endParaRPr lang="lv-LV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endParaRPr lang="lv-LV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790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58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spc="-1" dirty="0" err="1" smtClean="0">
                <a:solidFill>
                  <a:srgbClr val="002060"/>
                </a:solidFill>
                <a:latin typeface="Arial"/>
              </a:rPr>
              <a:t>Funkcionāl</a:t>
            </a:r>
            <a:r>
              <a:rPr lang="lv-LV" sz="4400" b="1" spc="-1" dirty="0" smtClean="0">
                <a:solidFill>
                  <a:srgbClr val="002060"/>
                </a:solidFill>
                <a:latin typeface="Arial"/>
              </a:rPr>
              <a:t>a</a:t>
            </a:r>
            <a:r>
              <a:rPr lang="en-US" sz="4400" b="1" spc="-1" dirty="0" smtClean="0">
                <a:solidFill>
                  <a:srgbClr val="002060"/>
                </a:solidFill>
                <a:latin typeface="Arial"/>
              </a:rPr>
              <a:t> </a:t>
            </a:r>
            <a:r>
              <a:rPr lang="en-US" sz="4400" b="1" spc="-1" dirty="0" err="1" smtClean="0">
                <a:solidFill>
                  <a:srgbClr val="002060"/>
                </a:solidFill>
                <a:latin typeface="Arial"/>
              </a:rPr>
              <a:t>diagramma</a:t>
            </a:r>
            <a:r>
              <a:rPr lang="en-US" sz="4400" b="1" spc="-1" dirty="0">
                <a:solidFill>
                  <a:srgbClr val="002060"/>
                </a:solidFill>
                <a:latin typeface="Arial"/>
              </a:rPr>
              <a:t/>
            </a:r>
            <a:br>
              <a:rPr lang="en-US" sz="4400" b="1" spc="-1" dirty="0">
                <a:solidFill>
                  <a:srgbClr val="002060"/>
                </a:solidFill>
                <a:latin typeface="Arial"/>
              </a:rPr>
            </a:br>
            <a:endParaRPr lang="lv-LV" sz="44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56" y="1061885"/>
            <a:ext cx="8583346" cy="5550413"/>
          </a:xfrm>
        </p:spPr>
      </p:pic>
    </p:spTree>
    <p:extLst>
      <p:ext uri="{BB962C8B-B14F-4D97-AF65-F5344CB8AC3E}">
        <p14:creationId xmlns:p14="http://schemas.microsoft.com/office/powerpoint/2010/main" val="4079875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 smtClean="0">
                <a:solidFill>
                  <a:srgbClr val="3D0C33"/>
                </a:solidFill>
                <a:latin typeface="Arial"/>
                <a:ea typeface="DejaVu Sans"/>
              </a:rPr>
              <a:t>Programmas</a:t>
            </a:r>
            <a:r>
              <a:rPr lang="lv-LV" spc="-1" dirty="0" smtClean="0">
                <a:solidFill>
                  <a:srgbClr val="3D0C33"/>
                </a:solidFill>
                <a:latin typeface="Arial"/>
                <a:ea typeface="DejaVu Sans"/>
              </a:rPr>
              <a:t> </a:t>
            </a:r>
            <a:r>
              <a:rPr lang="lv-LV" spc="-1" dirty="0" err="1" smtClean="0">
                <a:solidFill>
                  <a:srgbClr val="3D0C33"/>
                </a:solidFill>
                <a:latin typeface="Arial"/>
                <a:ea typeface="DejaVu Sans"/>
              </a:rPr>
              <a:t>demonstrešana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67" y="3094703"/>
            <a:ext cx="10018713" cy="784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v-LV" sz="2800" dirty="0" smtClean="0">
                <a:hlinkClick r:id="rId2"/>
              </a:rPr>
              <a:t>tirgusss.com</a:t>
            </a:r>
            <a:r>
              <a:rPr lang="en-US" dirty="0" smtClean="0"/>
              <a:t/>
            </a:r>
            <a:br>
              <a:rPr lang="en-US" dirty="0" smtClean="0"/>
            </a:b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1607574" y="2438399"/>
            <a:ext cx="283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Vietne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  <a:r>
              <a:rPr lang="en-US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025580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9717" y="1541206"/>
            <a:ext cx="10018713" cy="1752599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Paldies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par </a:t>
            </a:r>
            <a:r>
              <a:rPr lang="en-US" b="1" dirty="0" err="1" smtClean="0">
                <a:solidFill>
                  <a:srgbClr val="002060"/>
                </a:solidFill>
              </a:rPr>
              <a:t>uzmanību</a:t>
            </a:r>
            <a:r>
              <a:rPr lang="en-US" b="1" dirty="0" smtClean="0">
                <a:solidFill>
                  <a:srgbClr val="002060"/>
                </a:solidFill>
              </a:rPr>
              <a:t>!</a:t>
            </a:r>
            <a:endParaRPr lang="lv-LV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829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85</TotalTime>
  <Words>38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DejaVu Sans</vt:lpstr>
      <vt:lpstr>Parallax</vt:lpstr>
      <vt:lpstr>Tirdzniecības sistema "vector"</vt:lpstr>
      <vt:lpstr>Uzdevuma nostādne</vt:lpstr>
      <vt:lpstr>Izmantotās tehnoloģijas</vt:lpstr>
      <vt:lpstr>Funkcionāla diagramma </vt:lpstr>
      <vt:lpstr>Programmas demonstrešana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Tirdzniecības sistema "vector"</dc:title>
  <dc:creator>Lenovo</dc:creator>
  <cp:lastModifiedBy>Lenovo</cp:lastModifiedBy>
  <cp:revision>6</cp:revision>
  <dcterms:created xsi:type="dcterms:W3CDTF">2021-06-16T09:23:27Z</dcterms:created>
  <dcterms:modified xsi:type="dcterms:W3CDTF">2021-06-16T10:48:33Z</dcterms:modified>
</cp:coreProperties>
</file>