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FD0B-C56B-4637-A208-1A7AC5EF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D4E4A-FFE3-4818-AE53-79997B3F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9B0A-9135-42FE-A46D-D82B421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1FE0-365C-4CB9-B201-79E97D96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67B1-0DA7-406A-BC56-B87D3FFF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FA6E-6A2B-49F1-B041-44EBFDA6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F177B-F8E8-4D9F-8C95-30D2A1AA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6C2F-99B2-47CD-922D-1ED3AEAF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4EF8-699A-458E-AD1E-3101CFC3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DEE6-89D6-43A0-9C38-A2191FEE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D89B5-9D7C-4050-BE79-60E0DA41D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EA24-566F-489E-B3ED-526906759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3EA3-D3BD-44A4-BB5C-4ACE3DEE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995E-AD62-4D35-90FD-07A93CFD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5C53-AEA2-45D5-9DD6-ACF0C35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0E0F-CDF0-4FBA-9C43-8F635538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FB7F-B807-4F59-9155-029E4CA1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409A-4502-4748-87BB-2965871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8F96-A6AC-4B89-AC76-11B7C907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566A-89C9-4E46-8C95-E50E20E7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38AB-6991-41C0-9033-B6B0747A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9552-132C-4832-BF2A-FDCC713F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2D07-8FFA-407C-A049-339963F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FAAF-5876-4017-A8C7-59916CFE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D6B5-9A8A-466B-9E80-36C7E92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975-7B8F-4AE7-8BA7-613CFEAC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DFC5-821F-44C9-A8CE-9CB2503F0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DC60-828C-4FE7-9F0E-24447D44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6296-C439-46B8-A849-0E9EE4E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70C1-F350-4907-9480-D9982D3E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5C2E-C1CD-4EF9-AFEE-E441AEF2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C7A7-BD57-493C-86B4-37B8E01E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B5CC-BA2F-45D9-B88D-154298DD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A672-E730-4A87-94BB-7CB45565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23BCB-962A-4F09-A80C-1F64108CE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1D892-4982-46F0-A08A-69DEF4C0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50036-67D1-4D7A-B580-DD3B01DD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31C0-64A4-49D7-8803-4A9CDD9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7ED83-E75A-4191-813F-7F7F3276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A550-EE75-4959-95C1-F8BA1AA1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BC3F3-1DB5-4A68-B4D2-045EBCEB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D206E-4534-4AC0-A91F-3569CE4A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5C997-92E5-461E-B237-06AEE9EF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BD76C-F58E-42D6-94D1-91C63968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07EB9-B1DE-439D-8E85-2BEA096D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F049-1132-4733-A07A-BF3E424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5144-9F21-4C45-8D83-73617691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D116-46DE-4C4A-A8B6-25A1CAFA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55AD-80CF-42C9-96BA-73E98F25A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F7FDD-7DFF-4821-A5D5-A09611A8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4CB1A-6727-4946-B209-2CBE4A8B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8F85B-0B09-481E-AC08-A187004B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E48A-B43A-477D-8D57-92FD9086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81D8-02DD-4345-B7BF-30BA11D8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D6E08-2FD2-40D6-85FB-E13C583C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0EBB7-D7C7-4BC2-8C4C-6C88310A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588E-46A4-48F7-A945-1F0C23BD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B748-EF1D-4D48-96C4-46E7112D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B2A10-B53B-4C04-ACDF-93051A7B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9156-88DA-4438-A55B-4278BA26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59BF-6893-4F53-A77E-39AD36F0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2511-4976-4EB4-B3BD-85BA9025610C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224D0-133B-4531-B05D-B956E31C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D2EB-6E65-46BB-95F4-CEC4A2A2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F7A9-DF43-4B5E-97A3-0BCF92D3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6246B-787D-430D-8921-4B8FAE156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0" t="39032" r="10583" b="15925"/>
          <a:stretch/>
        </p:blipFill>
        <p:spPr>
          <a:xfrm>
            <a:off x="4486719" y="2852170"/>
            <a:ext cx="6415014" cy="23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6E164-6F09-4A65-83AF-B609AC1E9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3" t="18197" r="13125" b="8595"/>
          <a:stretch/>
        </p:blipFill>
        <p:spPr>
          <a:xfrm>
            <a:off x="4810124" y="1409700"/>
            <a:ext cx="57816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1974F-DE18-4C00-90BC-A7324053F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5" t="29615" r="19479" b="24615"/>
          <a:stretch/>
        </p:blipFill>
        <p:spPr>
          <a:xfrm>
            <a:off x="5257800" y="2082800"/>
            <a:ext cx="4559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4003EC-2C1E-43C7-BF5E-D21DAF04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5" t="16111" r="15771" b="8148"/>
          <a:stretch/>
        </p:blipFill>
        <p:spPr>
          <a:xfrm>
            <a:off x="5130800" y="1104900"/>
            <a:ext cx="5118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6C321B-3E56-4E90-AC4F-009C43360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00" t="25687" r="29500" b="17528"/>
          <a:stretch/>
        </p:blipFill>
        <p:spPr>
          <a:xfrm>
            <a:off x="2926080" y="1784745"/>
            <a:ext cx="2011680" cy="3671668"/>
          </a:xfrm>
          <a:prstGeom prst="rect">
            <a:avLst/>
          </a:prstGeom>
        </p:spPr>
      </p:pic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6877F93-070E-4EB3-BF30-5591C599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8302"/>
            <a:ext cx="200052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7BDBF-A787-4AEA-95E3-5417F6F1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39" y="643467"/>
            <a:ext cx="3008375" cy="557106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A8B10-E18D-49DD-935D-DD040A5B5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03" t="17583" r="23670" b="10282"/>
          <a:stretch/>
        </p:blipFill>
        <p:spPr>
          <a:xfrm>
            <a:off x="1709209" y="643467"/>
            <a:ext cx="29937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Shelly (Terawe Corporation)</dc:creator>
  <cp:lastModifiedBy>Dan Shelly (Terawe Corporation)</cp:lastModifiedBy>
  <cp:revision>14</cp:revision>
  <dcterms:created xsi:type="dcterms:W3CDTF">2019-04-24T18:27:21Z</dcterms:created>
  <dcterms:modified xsi:type="dcterms:W3CDTF">2019-05-01T00:11:27Z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v-dashel@microsoft.com</vt:lpwstr>
  </property>
  <property fmtid="{D5CDD505-2E9C-101B-9397-08002B2CF9AE}" pid="5" name="MSIP_Label_f42aa342-8706-4288-bd11-ebb85995028c_SetDate">
    <vt:lpwstr>2019-04-24T18:28:01.1298762Z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1544aa34-4991-4ed1-8f6d-081b2b64eccb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