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1D95-ADBB-E348-8D54-5BCC1C151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D2844-7E9F-2D43-8ED2-5AFBA286E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C9D67-1D57-DB4F-B0C0-EEFD1FE9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A65F-8D37-E84F-943F-02D8E3F29A6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AF6B8-E074-9A43-B519-72E8F7A2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4A9D3-4101-6F4F-837C-8515E6DC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0F51-1BCE-A94B-9118-F8DF5DB8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1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5B44-1683-F048-8B58-55D1940B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A082F-5CD6-8840-8128-39335B073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12AB7-AEDE-B541-AD1E-724AD6A0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A65F-8D37-E84F-943F-02D8E3F29A6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EC172-95A7-F94D-A57A-0931C0A4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C50A5-86C3-3F4C-8755-78902790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0F51-1BCE-A94B-9118-F8DF5DB8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4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7C428-0238-A942-94B1-817B20455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4175B-C597-4D4B-8C73-25B70B9CE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85BE6-6F18-2C4B-BD17-55137771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A65F-8D37-E84F-943F-02D8E3F29A6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A17EE-0CF0-5541-8A55-56FC71EC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8C922-9ACB-2C44-AD08-47AA25B6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0F51-1BCE-A94B-9118-F8DF5DB8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3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4F58-B9EA-F840-9F43-C82EB1F5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CDB66-D723-8F47-91A4-ADC50C19F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8FBEC-CE95-544C-9274-2DC9F704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A65F-8D37-E84F-943F-02D8E3F29A6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26AEF-1809-F340-BA04-CCD05216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D39C3-0A1A-E547-A835-17DDA755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0F51-1BCE-A94B-9118-F8DF5DB8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4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7684-A90A-2745-B5E8-51C16433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E716B-33D2-6843-A5CE-CE670261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8C18-464F-644E-8856-20AD7D27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A65F-8D37-E84F-943F-02D8E3F29A6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2C6EA-22AA-A749-B11B-82610381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491E-EC98-C641-930B-60A70096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0F51-1BCE-A94B-9118-F8DF5DB8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5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DFE7-5053-B341-813E-5AD81F47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6F889-20A8-6C45-9B24-1A0F1DAA6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88972-C010-D94D-BBAC-A50789CA7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43C58-43C5-5E44-AC16-782322AF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A65F-8D37-E84F-943F-02D8E3F29A6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8388A-8DBF-3D40-86B8-AF4953BB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D3EED-1229-1E45-8063-29A0CBC2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0F51-1BCE-A94B-9118-F8DF5DB8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5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59B9-30FC-0D49-AE2A-D387A0A3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B9D28-9BBF-714F-86BF-8FE450B0F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7C234-B89C-2A45-B40A-8657A8DE5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96219-2C2D-E24A-9FCA-01CBFD127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85B3F1-105E-9C44-AFEB-182F09F75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BDB9C-083E-9F41-BCAE-4E5014AC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A65F-8D37-E84F-943F-02D8E3F29A6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AEA19-0EBE-E44B-82C5-FA6D8268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85266-490B-F742-ACE7-3291C18C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0F51-1BCE-A94B-9118-F8DF5DB8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6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78B0-A7D4-454B-8081-B6E08047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90435-9849-D344-8408-7D166D90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A65F-8D37-E84F-943F-02D8E3F29A6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AE100-8F35-CE4A-8F44-BEBF9125A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110F1-F5C2-284C-B0F6-2943575A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0F51-1BCE-A94B-9118-F8DF5DB8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7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B125C-AD15-4B4C-8D40-0163C7DA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A65F-8D37-E84F-943F-02D8E3F29A6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81D8D-1454-C747-8FC8-51E51FBB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45EA0-321F-D84F-A8D7-ECB0D10D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0F51-1BCE-A94B-9118-F8DF5DB8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8F00-2C5E-3646-BF08-BAEF71A44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1CEB-B3FB-5542-8E86-3CC7C2675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B8440-8C89-5643-83A4-198A1EF6B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CF9A-7CAF-D64A-B75F-0D895C29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A65F-8D37-E84F-943F-02D8E3F29A6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4EE8C-607A-AE4D-82C2-D6BE86B8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6735E-A3ED-A442-9292-A6443B3E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0F51-1BCE-A94B-9118-F8DF5DB8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0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3039-1007-704D-BDFE-12BBD47F8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4B3D0-75FC-BD46-8A4E-16E4836DA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3040-86F7-2946-9533-B6485A7B0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9960D-9081-2248-B3DB-04F0AF05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A65F-8D37-E84F-943F-02D8E3F29A6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ACB66-F9D4-6442-8AE9-A35925BA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E7CC4-BA77-744B-A270-677437DB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0F51-1BCE-A94B-9118-F8DF5DB8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4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CEB20-DA5F-3D45-A7C6-8CC5D0D6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97ED0-EEE6-674A-B283-5385D9D60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E4D61-CABD-1741-AE49-08122CD62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A65F-8D37-E84F-943F-02D8E3F29A6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968F0-1826-9E44-99BE-5A266CDEA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6033F-A1D4-1F48-8031-ED8DCFDA4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F0F51-1BCE-A94B-9118-F8DF5DB8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3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6CD244-2163-8D4B-ADD6-17A073DBBE2C}"/>
              </a:ext>
            </a:extLst>
          </p:cNvPr>
          <p:cNvSpPr/>
          <p:nvPr/>
        </p:nvSpPr>
        <p:spPr>
          <a:xfrm>
            <a:off x="1777430" y="1140431"/>
            <a:ext cx="2116476" cy="50471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bot.js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2FFBE-1502-1345-B7E2-26E8438EE7C8}"/>
              </a:ext>
            </a:extLst>
          </p:cNvPr>
          <p:cNvSpPr/>
          <p:nvPr/>
        </p:nvSpPr>
        <p:spPr>
          <a:xfrm>
            <a:off x="4344257" y="1140429"/>
            <a:ext cx="2116476" cy="50471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Logic</a:t>
            </a:r>
          </a:p>
          <a:p>
            <a:pPr algn="ctr"/>
            <a:r>
              <a:rPr lang="en-US" sz="1100" dirty="0"/>
              <a:t>(including handlers &amp; commands)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8D8767-329F-1940-BBAC-BCE8CC15633E}"/>
              </a:ext>
            </a:extLst>
          </p:cNvPr>
          <p:cNvSpPr/>
          <p:nvPr/>
        </p:nvSpPr>
        <p:spPr>
          <a:xfrm>
            <a:off x="6911084" y="1140429"/>
            <a:ext cx="2116476" cy="50471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6B6918-55FF-6444-867E-481FD3B35631}"/>
              </a:ext>
            </a:extLst>
          </p:cNvPr>
          <p:cNvSpPr/>
          <p:nvPr/>
        </p:nvSpPr>
        <p:spPr>
          <a:xfrm>
            <a:off x="9477911" y="1140427"/>
            <a:ext cx="2116476" cy="50471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storage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1BB93DDF-53CA-EF43-86A1-4CED59021220}"/>
              </a:ext>
            </a:extLst>
          </p:cNvPr>
          <p:cNvSpPr/>
          <p:nvPr/>
        </p:nvSpPr>
        <p:spPr>
          <a:xfrm>
            <a:off x="287676" y="1684963"/>
            <a:ext cx="1489754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E36BBF-8EE0-C84A-93A2-0D8C11233A3E}"/>
              </a:ext>
            </a:extLst>
          </p:cNvPr>
          <p:cNvSpPr txBox="1"/>
          <p:nvPr/>
        </p:nvSpPr>
        <p:spPr>
          <a:xfrm>
            <a:off x="78382" y="1428107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Event Received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DC6AC9-1D4F-094B-9EDA-3F833AA0320E}"/>
              </a:ext>
            </a:extLst>
          </p:cNvPr>
          <p:cNvSpPr/>
          <p:nvPr/>
        </p:nvSpPr>
        <p:spPr>
          <a:xfrm>
            <a:off x="3893906" y="2097676"/>
            <a:ext cx="450351" cy="36812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4535A3D7-4607-0740-A2C4-D800129A4207}"/>
              </a:ext>
            </a:extLst>
          </p:cNvPr>
          <p:cNvSpPr/>
          <p:nvPr/>
        </p:nvSpPr>
        <p:spPr>
          <a:xfrm>
            <a:off x="6460733" y="2568575"/>
            <a:ext cx="450351" cy="36812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E9BCE4AD-4DF3-B044-A8E5-8BD3C7A26FDE}"/>
              </a:ext>
            </a:extLst>
          </p:cNvPr>
          <p:cNvSpPr/>
          <p:nvPr/>
        </p:nvSpPr>
        <p:spPr>
          <a:xfrm>
            <a:off x="9027560" y="3039474"/>
            <a:ext cx="450351" cy="36812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C63D364-7F8B-294A-B220-65558E618F2C}"/>
              </a:ext>
            </a:extLst>
          </p:cNvPr>
          <p:cNvSpPr/>
          <p:nvPr/>
        </p:nvSpPr>
        <p:spPr>
          <a:xfrm rot="10800000">
            <a:off x="9027560" y="4517241"/>
            <a:ext cx="450351" cy="36812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179AA06A-69E8-1C4E-8A80-40B04A08981C}"/>
              </a:ext>
            </a:extLst>
          </p:cNvPr>
          <p:cNvSpPr/>
          <p:nvPr/>
        </p:nvSpPr>
        <p:spPr>
          <a:xfrm rot="5400000">
            <a:off x="5239802" y="6228724"/>
            <a:ext cx="450351" cy="36812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2D7BF8-BF38-0149-BE40-3D278236D3CE}"/>
              </a:ext>
            </a:extLst>
          </p:cNvPr>
          <p:cNvSpPr txBox="1"/>
          <p:nvPr/>
        </p:nvSpPr>
        <p:spPr>
          <a:xfrm>
            <a:off x="5642577" y="6284734"/>
            <a:ext cx="193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Message Returned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E79F78-6F4C-594C-AC67-5B98DABC1007}"/>
              </a:ext>
            </a:extLst>
          </p:cNvPr>
          <p:cNvSpPr txBox="1"/>
          <p:nvPr/>
        </p:nvSpPr>
        <p:spPr>
          <a:xfrm>
            <a:off x="3781135" y="307863"/>
            <a:ext cx="4629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solidFill>
                  <a:schemeClr val="accent2"/>
                </a:solidFill>
              </a:rPr>
              <a:t>Wiz-Bot Architecture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73BB2EA-8F9F-ED44-98BF-E8B19AF1AF52}"/>
              </a:ext>
            </a:extLst>
          </p:cNvPr>
          <p:cNvSpPr/>
          <p:nvPr/>
        </p:nvSpPr>
        <p:spPr>
          <a:xfrm rot="10800000">
            <a:off x="6460732" y="5026993"/>
            <a:ext cx="450351" cy="36812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2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Ong Yun Kai</dc:creator>
  <cp:lastModifiedBy>Darren Ong Yun Kai</cp:lastModifiedBy>
  <cp:revision>5</cp:revision>
  <dcterms:created xsi:type="dcterms:W3CDTF">2018-12-08T09:23:27Z</dcterms:created>
  <dcterms:modified xsi:type="dcterms:W3CDTF">2019-01-22T15:47:11Z</dcterms:modified>
</cp:coreProperties>
</file>