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87" r:id="rId4"/>
    <p:sldId id="268" r:id="rId5"/>
    <p:sldId id="258" r:id="rId6"/>
    <p:sldId id="262" r:id="rId7"/>
    <p:sldId id="263" r:id="rId8"/>
    <p:sldId id="269" r:id="rId9"/>
    <p:sldId id="271" r:id="rId10"/>
    <p:sldId id="270" r:id="rId11"/>
    <p:sldId id="272" r:id="rId12"/>
    <p:sldId id="266" r:id="rId13"/>
    <p:sldId id="273" r:id="rId14"/>
    <p:sldId id="274" r:id="rId15"/>
    <p:sldId id="275" r:id="rId16"/>
    <p:sldId id="278" r:id="rId17"/>
    <p:sldId id="277" r:id="rId18"/>
    <p:sldId id="280" r:id="rId19"/>
    <p:sldId id="281" r:id="rId20"/>
    <p:sldId id="282" r:id="rId21"/>
    <p:sldId id="284" r:id="rId22"/>
    <p:sldId id="283" r:id="rId23"/>
    <p:sldId id="279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9F4C-AE27-47D4-91CC-27F6656D8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programming using C#</a:t>
            </a:r>
            <a:br>
              <a:rPr lang="en-US" dirty="0"/>
            </a:br>
            <a:r>
              <a:rPr lang="en-US" dirty="0"/>
              <a:t> -Final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0DC12-5BC3-4E22-A267-A6C3167C1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 err="1"/>
              <a:t>GyeongEun</a:t>
            </a:r>
            <a:r>
              <a:rPr lang="en-US" sz="2000" dirty="0"/>
              <a:t> Lee (200412976) 				Cassandra Courchesne Evans(200398437)</a:t>
            </a:r>
          </a:p>
          <a:p>
            <a:r>
              <a:rPr lang="en-US" sz="2000" dirty="0"/>
              <a:t>Kripa Kumar </a:t>
            </a:r>
            <a:r>
              <a:rPr lang="en-US" sz="2000" dirty="0" err="1"/>
              <a:t>Bhujel</a:t>
            </a:r>
            <a:r>
              <a:rPr lang="en-US" sz="2000" dirty="0"/>
              <a:t> (200434804)			Fatima Jalil (200447003)</a:t>
            </a:r>
          </a:p>
        </p:txBody>
      </p:sp>
    </p:spTree>
    <p:extLst>
      <p:ext uri="{BB962C8B-B14F-4D97-AF65-F5344CB8AC3E}">
        <p14:creationId xmlns:p14="http://schemas.microsoft.com/office/powerpoint/2010/main" val="413126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60D0427-02A1-4FCC-A96A-C32F7D542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64A01B2C-270B-4617-9CE3-8AB51AC0D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E0A7A-0BFE-4278-AD13-7D1E5B5C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1600200"/>
            <a:ext cx="3413084" cy="155941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200" dirty="0"/>
              <a:t>Inventory </a:t>
            </a:r>
            <a:br>
              <a:rPr lang="en-US" sz="3200" dirty="0"/>
            </a:br>
            <a:r>
              <a:rPr lang="en-US" sz="3200" dirty="0"/>
              <a:t>View Form</a:t>
            </a:r>
            <a:br>
              <a:rPr lang="en-US" sz="3200" dirty="0"/>
            </a:br>
            <a:r>
              <a:rPr lang="en-US" sz="3200" dirty="0"/>
              <a:t>-group by freshness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78114BC-5E70-4DAA-B968-7C446949E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97" y="2943712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Check if the item is fresh or close to expiry date or already expired, by calculating the differences between two date values</a:t>
            </a:r>
          </a:p>
          <a:p>
            <a:r>
              <a:rPr lang="en-US" sz="1600" dirty="0"/>
              <a:t>DATEDIFF(today, expiry date)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3960A255-5D7F-455B-9869-0536C927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C2C3857-FEF1-4246-9B45-BB6AF681E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191" y="367747"/>
            <a:ext cx="7267098" cy="2148010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5EF6684-9032-49F4-94CE-4599671A2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2" y="2883504"/>
            <a:ext cx="8733762" cy="285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5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E0A7A-0BFE-4278-AD13-7D1E5B5C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483702" cy="37811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Inventory </a:t>
            </a:r>
            <a:br>
              <a:rPr lang="en-US" sz="5400" dirty="0"/>
            </a:br>
            <a:r>
              <a:rPr lang="en-US" sz="5400" dirty="0"/>
              <a:t>Form</a:t>
            </a:r>
            <a:br>
              <a:rPr lang="en-US" sz="5400" dirty="0"/>
            </a:br>
            <a:r>
              <a:rPr lang="en-US" sz="5400" dirty="0"/>
              <a:t>-group by</a:t>
            </a:r>
            <a:br>
              <a:rPr lang="en-US" sz="5400" dirty="0"/>
            </a:br>
            <a:r>
              <a:rPr lang="en-US" sz="5400" dirty="0"/>
              <a:t>food 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C97805D-0860-480D-A115-D371EE497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50" y="954116"/>
            <a:ext cx="7804551" cy="4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22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60D0427-02A1-4FCC-A96A-C32F7D542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64A01B2C-270B-4617-9CE3-8AB51AC0D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E0A7A-0BFE-4278-AD13-7D1E5B5C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9" y="1505112"/>
            <a:ext cx="3413084" cy="155941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200" dirty="0"/>
              <a:t>Inventory </a:t>
            </a:r>
            <a:br>
              <a:rPr lang="en-US" sz="3200" dirty="0"/>
            </a:br>
            <a:r>
              <a:rPr lang="en-US" sz="3200" dirty="0"/>
              <a:t>View Form</a:t>
            </a:r>
            <a:br>
              <a:rPr lang="en-US" sz="3200" dirty="0"/>
            </a:br>
            <a:r>
              <a:rPr lang="en-US" sz="3200" dirty="0"/>
              <a:t>-group by</a:t>
            </a:r>
            <a:br>
              <a:rPr lang="en-US" sz="3200" dirty="0"/>
            </a:br>
            <a:r>
              <a:rPr lang="en-US" sz="3200" dirty="0"/>
              <a:t> food type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78114BC-5E70-4DAA-B968-7C446949E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Show food type</a:t>
            </a:r>
          </a:p>
          <a:p>
            <a:r>
              <a:rPr lang="en-US" sz="1600" dirty="0"/>
              <a:t>Use a join clause to </a:t>
            </a:r>
            <a:r>
              <a:rPr lang="en-US" dirty="0"/>
              <a:t>combine rows from two or more tables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3960A255-5D7F-455B-9869-0536C927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416D7B3-8966-4B4B-BE5B-3C776B2B0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005" y="1505112"/>
            <a:ext cx="7414723" cy="330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43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E0A7A-0BFE-4278-AD13-7D1E5B5C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" y="623194"/>
            <a:ext cx="5295569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Inventory </a:t>
            </a:r>
            <a:br>
              <a:rPr lang="en-US" sz="5400" dirty="0"/>
            </a:br>
            <a:r>
              <a:rPr lang="en-US" sz="5400" dirty="0"/>
              <a:t>Form</a:t>
            </a:r>
            <a:br>
              <a:rPr lang="en-US" sz="5400" dirty="0"/>
            </a:br>
            <a:r>
              <a:rPr lang="en-US" sz="5400" dirty="0"/>
              <a:t>-group by</a:t>
            </a:r>
            <a:br>
              <a:rPr lang="en-US" sz="5400" dirty="0"/>
            </a:br>
            <a:r>
              <a:rPr lang="en-US" sz="5400" dirty="0"/>
              <a:t>stock </a:t>
            </a:r>
            <a:r>
              <a:rPr lang="en-US" sz="4800" dirty="0"/>
              <a:t>quantity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37F72A5-0C3E-4912-B902-8FBBCB2E3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642" y="954116"/>
            <a:ext cx="7474334" cy="45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1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60D0427-02A1-4FCC-A96A-C32F7D542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64A01B2C-270B-4617-9CE3-8AB51AC0D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E0A7A-0BFE-4278-AD13-7D1E5B5C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9" y="1505112"/>
            <a:ext cx="3413084" cy="155941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200" dirty="0"/>
              <a:t>Inventory </a:t>
            </a:r>
            <a:br>
              <a:rPr lang="en-US" sz="3200" dirty="0"/>
            </a:br>
            <a:r>
              <a:rPr lang="en-US" sz="3200" dirty="0"/>
              <a:t>View Form</a:t>
            </a:r>
            <a:br>
              <a:rPr lang="en-US" sz="3200" dirty="0"/>
            </a:br>
            <a:r>
              <a:rPr lang="en-US" sz="3200" dirty="0"/>
              <a:t>-group by</a:t>
            </a:r>
            <a:br>
              <a:rPr lang="en-US" sz="3200" dirty="0"/>
            </a:br>
            <a:r>
              <a:rPr lang="en-US" sz="3200" dirty="0"/>
              <a:t> stock quantity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78114BC-5E70-4DAA-B968-7C446949E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User can check if some item is out of stock (quantity = 0),</a:t>
            </a:r>
          </a:p>
          <a:p>
            <a:pPr marL="0" indent="0">
              <a:buNone/>
            </a:pPr>
            <a:r>
              <a:rPr lang="en-US" sz="1600" dirty="0"/>
              <a:t>      or in stock (quantity &gt; 0)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3960A255-5D7F-455B-9869-0536C927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CC01716-8F16-4A71-A283-F331CF27E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14" y="2247049"/>
            <a:ext cx="6293173" cy="20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E0A7A-0BFE-4278-AD13-7D1E5B5C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" y="623194"/>
            <a:ext cx="5295569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Inventory </a:t>
            </a:r>
            <a:br>
              <a:rPr lang="en-US" sz="5400" dirty="0"/>
            </a:br>
            <a:r>
              <a:rPr lang="en-US" sz="5400" dirty="0"/>
              <a:t>Form</a:t>
            </a:r>
            <a:br>
              <a:rPr lang="en-US" sz="5400" dirty="0"/>
            </a:br>
            <a:r>
              <a:rPr lang="en-US" sz="5400" dirty="0"/>
              <a:t>-search </a:t>
            </a:r>
            <a:endParaRPr lang="en-US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F46A1A74-3610-444D-8124-D99237037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345" y="1321463"/>
            <a:ext cx="7652143" cy="45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41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60D0427-02A1-4FCC-A96A-C32F7D542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64A01B2C-270B-4617-9CE3-8AB51AC0D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E0A7A-0BFE-4278-AD13-7D1E5B5C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9" y="1505112"/>
            <a:ext cx="3413084" cy="15594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Inventory </a:t>
            </a:r>
            <a:br>
              <a:rPr lang="en-US" sz="3200" dirty="0"/>
            </a:br>
            <a:r>
              <a:rPr lang="en-US" sz="3200" dirty="0"/>
              <a:t>View Form</a:t>
            </a:r>
            <a:br>
              <a:rPr lang="en-US" sz="3200" dirty="0"/>
            </a:br>
            <a:r>
              <a:rPr lang="en-US" sz="3200" dirty="0"/>
              <a:t>-search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78114BC-5E70-4DAA-B968-7C446949E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Users can search items by name</a:t>
            </a:r>
          </a:p>
          <a:p>
            <a:r>
              <a:rPr lang="en-US" sz="1600" dirty="0"/>
              <a:t>Show rows with product name including search term, (using LIKE operator, wildcard characters)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3960A255-5D7F-455B-9869-0536C927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3C67AF2-2277-4187-BB1C-ACAB3F262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069" y="1772954"/>
            <a:ext cx="8058187" cy="291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37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E0A7A-0BFE-4278-AD13-7D1E5B5C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" y="623194"/>
            <a:ext cx="5295569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Inventory </a:t>
            </a:r>
            <a:br>
              <a:rPr lang="en-US" sz="5400" dirty="0"/>
            </a:br>
            <a:r>
              <a:rPr lang="en-US" sz="5400" dirty="0"/>
              <a:t>Form</a:t>
            </a:r>
            <a:br>
              <a:rPr lang="en-US" sz="5400" dirty="0"/>
            </a:br>
            <a:r>
              <a:rPr lang="en-US" sz="5400" dirty="0"/>
              <a:t>-export</a:t>
            </a:r>
            <a:endParaRPr lang="en-US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98882413-5136-4ECB-BCC2-1627A280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941" y="1019288"/>
            <a:ext cx="8200571" cy="457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23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60D0427-02A1-4FCC-A96A-C32F7D542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64A01B2C-270B-4617-9CE3-8AB51AC0D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E0A7A-0BFE-4278-AD13-7D1E5B5C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9" y="1505112"/>
            <a:ext cx="3413084" cy="15594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Inventory </a:t>
            </a:r>
            <a:br>
              <a:rPr lang="en-US" sz="3200" dirty="0"/>
            </a:br>
            <a:r>
              <a:rPr lang="en-US" sz="3200" dirty="0"/>
              <a:t>View Form</a:t>
            </a:r>
            <a:br>
              <a:rPr lang="en-US" sz="3200" dirty="0"/>
            </a:br>
            <a:r>
              <a:rPr lang="en-US" sz="3200" dirty="0"/>
              <a:t>-export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78114BC-5E70-4DAA-B968-7C446949E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578720" cy="3632200"/>
          </a:xfrm>
        </p:spPr>
        <p:txBody>
          <a:bodyPr>
            <a:normAutofit/>
          </a:bodyPr>
          <a:lstStyle/>
          <a:p>
            <a:r>
              <a:rPr lang="en-US" sz="1600" dirty="0" err="1"/>
              <a:t>Microsoft.Office.Interop.Excel</a:t>
            </a:r>
            <a:endParaRPr lang="en-US" sz="1600" dirty="0"/>
          </a:p>
          <a:p>
            <a:r>
              <a:rPr lang="en-US" sz="1600" dirty="0"/>
              <a:t>Create a new Excel sheet and store rows and columns into it</a:t>
            </a:r>
          </a:p>
          <a:p>
            <a:endParaRPr lang="en-US" sz="1600" dirty="0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3960A255-5D7F-455B-9869-0536C927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22172C0-CF15-450F-A516-303240C5E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770" y="1446414"/>
            <a:ext cx="6476417" cy="436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58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E0A7A-0BFE-4278-AD13-7D1E5B5C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" y="623194"/>
            <a:ext cx="5295569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Inventory</a:t>
            </a:r>
            <a:br>
              <a:rPr lang="en-US" sz="5400" dirty="0"/>
            </a:br>
            <a:r>
              <a:rPr lang="en-US" sz="5400" dirty="0"/>
              <a:t>Form</a:t>
            </a:r>
            <a:br>
              <a:rPr lang="en-US" sz="5400" dirty="0"/>
            </a:br>
            <a:r>
              <a:rPr lang="en-US" sz="5400" dirty="0"/>
              <a:t>-show new form</a:t>
            </a:r>
            <a:endParaRPr lang="en-US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1BD75AB-C6AC-47BC-823C-F4731DC29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67" y="623194"/>
            <a:ext cx="7161086" cy="447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5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FEFA-6E08-4EDD-850A-16E7DBF4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39237"/>
            <a:ext cx="10571998" cy="970450"/>
          </a:xfrm>
        </p:spPr>
        <p:txBody>
          <a:bodyPr/>
          <a:lstStyle/>
          <a:p>
            <a:r>
              <a:rPr lang="en-US" dirty="0"/>
              <a:t>Purpose of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606B6-2865-4A6B-9C52-51527DED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inventory management system for a home personal pantry</a:t>
            </a:r>
          </a:p>
          <a:p>
            <a:r>
              <a:rPr lang="en-US" dirty="0"/>
              <a:t>Show what food someone currently has at home</a:t>
            </a:r>
          </a:p>
          <a:p>
            <a:r>
              <a:rPr lang="en-US" dirty="0"/>
              <a:t>Keep track of quantity, location(fridge/freezer/cup board),expiry date</a:t>
            </a:r>
          </a:p>
          <a:p>
            <a:r>
              <a:rPr lang="en-US" dirty="0"/>
              <a:t>Add/update/delete/read items from the inventory</a:t>
            </a:r>
          </a:p>
        </p:txBody>
      </p:sp>
    </p:spTree>
    <p:extLst>
      <p:ext uri="{BB962C8B-B14F-4D97-AF65-F5344CB8AC3E}">
        <p14:creationId xmlns:p14="http://schemas.microsoft.com/office/powerpoint/2010/main" val="2510980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E0A7A-0BFE-4278-AD13-7D1E5B5C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" y="623194"/>
            <a:ext cx="5295569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Manage Inventory</a:t>
            </a:r>
            <a:br>
              <a:rPr lang="en-US" sz="5400" dirty="0"/>
            </a:br>
            <a:r>
              <a:rPr lang="en-US" sz="5400" dirty="0"/>
              <a:t>Form</a:t>
            </a:r>
            <a:br>
              <a:rPr lang="en-US" sz="5400" dirty="0"/>
            </a:br>
            <a:r>
              <a:rPr lang="en-US" sz="5400" dirty="0"/>
              <a:t>-ADD</a:t>
            </a:r>
            <a:endParaRPr lang="en-US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683EB54-EAC5-472E-90AA-05BA4F956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273" y="1269972"/>
            <a:ext cx="7563239" cy="462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28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E0A7A-0BFE-4278-AD13-7D1E5B5C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" y="623194"/>
            <a:ext cx="5295569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Manage Inventory</a:t>
            </a:r>
            <a:br>
              <a:rPr lang="en-US" sz="5400" dirty="0"/>
            </a:br>
            <a:r>
              <a:rPr lang="en-US" sz="5400" dirty="0"/>
              <a:t>Form</a:t>
            </a:r>
            <a:br>
              <a:rPr lang="en-US" sz="5400" dirty="0"/>
            </a:br>
            <a:r>
              <a:rPr lang="en-US" sz="5400" dirty="0"/>
              <a:t>-UPDATE</a:t>
            </a:r>
            <a:endParaRPr lang="en-US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035B5B2-F552-494D-8A44-4DA41DE34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75" y="1265325"/>
            <a:ext cx="7563239" cy="44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20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E0A7A-0BFE-4278-AD13-7D1E5B5C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" y="623194"/>
            <a:ext cx="5295569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Manage Inventory</a:t>
            </a:r>
            <a:br>
              <a:rPr lang="en-US" sz="5400" dirty="0"/>
            </a:br>
            <a:r>
              <a:rPr lang="en-US" sz="5400" dirty="0"/>
              <a:t>Form</a:t>
            </a:r>
            <a:br>
              <a:rPr lang="en-US" sz="5400" dirty="0"/>
            </a:br>
            <a:r>
              <a:rPr lang="en-US" sz="5400" dirty="0"/>
              <a:t>-DELETE</a:t>
            </a:r>
            <a:endParaRPr lang="en-US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9943428-6644-479C-8A70-538C2D49D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62" y="1283361"/>
            <a:ext cx="7626742" cy="45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20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60D0427-02A1-4FCC-A96A-C32F7D542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64A01B2C-270B-4617-9CE3-8AB51AC0D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E0A7A-0BFE-4278-AD13-7D1E5B5C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9" y="1505112"/>
            <a:ext cx="3413084" cy="15594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Manage</a:t>
            </a:r>
            <a:br>
              <a:rPr lang="en-US" sz="3200" dirty="0"/>
            </a:br>
            <a:r>
              <a:rPr lang="en-US" sz="3200" dirty="0"/>
              <a:t>Inventory Form</a:t>
            </a:r>
            <a:br>
              <a:rPr lang="en-US" sz="3200" dirty="0"/>
            </a:br>
            <a:r>
              <a:rPr lang="en-US" sz="3200" dirty="0"/>
              <a:t>-CRUD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78114BC-5E70-4DAA-B968-7C446949E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12" y="2753536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 insert, update, delete data using “</a:t>
            </a:r>
            <a:r>
              <a:rPr lang="en-US" sz="1600" dirty="0" err="1"/>
              <a:t>product_id</a:t>
            </a:r>
            <a:r>
              <a:rPr lang="en-US" sz="1600" dirty="0"/>
              <a:t>”</a:t>
            </a:r>
          </a:p>
          <a:p>
            <a:r>
              <a:rPr lang="en-US" sz="1600" dirty="0"/>
              <a:t>Show Message box with buttons to check if users are sure they want to delete the row.</a:t>
            </a:r>
          </a:p>
          <a:p>
            <a:r>
              <a:rPr lang="en-US" sz="1600" dirty="0"/>
              <a:t>Show message box after executing query</a:t>
            </a:r>
          </a:p>
          <a:p>
            <a:endParaRPr lang="en-US" sz="1600" dirty="0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3960A255-5D7F-455B-9869-0536C927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EB4DC4D-729B-45B0-B2B7-C82D3C627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383" y="964791"/>
            <a:ext cx="7486569" cy="509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31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4E6F-F455-4D40-8A6B-D45D35CE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089" y="2435957"/>
            <a:ext cx="5151776" cy="2007789"/>
          </a:xfrm>
        </p:spPr>
        <p:txBody>
          <a:bodyPr/>
          <a:lstStyle/>
          <a:p>
            <a:r>
              <a:rPr lang="en-US" dirty="0"/>
              <a:t>Final Project Group 14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9D0CF-04B1-4B84-83E5-48AFF68A59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4640" y="3084897"/>
            <a:ext cx="4880300" cy="2295525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5669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FEFA-6E08-4EDD-850A-16E7DBF4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39237"/>
            <a:ext cx="10571998" cy="97045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606B6-2865-4A6B-9C52-51527DED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into form </a:t>
            </a:r>
          </a:p>
          <a:p>
            <a:r>
              <a:rPr lang="en-US" dirty="0"/>
              <a:t>Acquire data from an external source(SQL Server)</a:t>
            </a:r>
          </a:p>
          <a:p>
            <a:r>
              <a:rPr lang="en-US" dirty="0"/>
              <a:t>Sort the data </a:t>
            </a:r>
          </a:p>
          <a:p>
            <a:r>
              <a:rPr lang="en-US" dirty="0"/>
              <a:t>Search items by name</a:t>
            </a:r>
          </a:p>
          <a:p>
            <a:r>
              <a:rPr lang="en-US" dirty="0"/>
              <a:t>Use an export function to download an Excel file</a:t>
            </a:r>
          </a:p>
          <a:p>
            <a:r>
              <a:rPr lang="en-US" dirty="0"/>
              <a:t>Read/create/update/delete data </a:t>
            </a:r>
          </a:p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97773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E0A7A-0BFE-4278-AD13-7D1E5B5C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0784"/>
            <a:ext cx="3587431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Database</a:t>
            </a:r>
            <a:br>
              <a:rPr lang="en-US" sz="5400" dirty="0"/>
            </a:br>
            <a:r>
              <a:rPr lang="en-US" sz="5400" dirty="0"/>
              <a:t>-table structure</a:t>
            </a:r>
            <a:br>
              <a:rPr lang="en-US" sz="5400" dirty="0"/>
            </a:br>
            <a:r>
              <a:rPr lang="en-US" sz="5400" dirty="0"/>
              <a:t>(1NF)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C249921-AEDD-454F-ACD9-BA30EB278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683" y="1370830"/>
            <a:ext cx="6686894" cy="37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8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E0A7A-0BFE-4278-AD13-7D1E5B5C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Login Form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31B9DC-6D50-4036-8B9C-F02EE4579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258" y="1308850"/>
            <a:ext cx="7626742" cy="448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3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60D0427-02A1-4FCC-A96A-C32F7D542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64A01B2C-270B-4617-9CE3-8AB51AC0D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E0A7A-0BFE-4278-AD13-7D1E5B5C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Login Form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78114BC-5E70-4DAA-B968-7C446949E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If a textbox is blank, the message box shows up</a:t>
            </a:r>
          </a:p>
          <a:p>
            <a:r>
              <a:rPr lang="en-US" sz="1600" dirty="0"/>
              <a:t>Connect DB</a:t>
            </a:r>
          </a:p>
          <a:p>
            <a:r>
              <a:rPr lang="en-US" sz="1600" dirty="0"/>
              <a:t>If a textbox is blank, the message box shows up</a:t>
            </a:r>
          </a:p>
          <a:p>
            <a:r>
              <a:rPr lang="en-US" sz="1600" dirty="0"/>
              <a:t>Check if the user name and password are correct </a:t>
            </a:r>
          </a:p>
          <a:p>
            <a:r>
              <a:rPr lang="en-US" sz="1600" dirty="0"/>
              <a:t>Error handling (try ~ catch)</a:t>
            </a:r>
          </a:p>
          <a:p>
            <a:endParaRPr lang="en-US" sz="1600" dirty="0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3960A255-5D7F-455B-9869-0536C927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6AD044-B8F7-40C5-B05A-4A6498DB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085" y="629994"/>
            <a:ext cx="7435786" cy="559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9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E0A7A-0BFE-4278-AD13-7D1E5B5C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48370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Inventory </a:t>
            </a:r>
            <a:br>
              <a:rPr lang="en-US" sz="5400" dirty="0"/>
            </a:br>
            <a:r>
              <a:rPr lang="en-US" sz="5400" dirty="0"/>
              <a:t>Form</a:t>
            </a:r>
            <a:br>
              <a:rPr lang="en-US" sz="5400" dirty="0"/>
            </a:br>
            <a:r>
              <a:rPr lang="en-US" sz="5400" dirty="0"/>
              <a:t>-View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FB4F314-3801-4815-A31D-E1715185B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561" y="1235931"/>
            <a:ext cx="6910371" cy="424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5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60D0427-02A1-4FCC-A96A-C32F7D542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64A01B2C-270B-4617-9CE3-8AB51AC0D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E0A7A-0BFE-4278-AD13-7D1E5B5C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1600200"/>
            <a:ext cx="3413084" cy="15594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Inventory </a:t>
            </a:r>
            <a:br>
              <a:rPr lang="en-US" sz="3200" dirty="0"/>
            </a:br>
            <a:r>
              <a:rPr lang="en-US" sz="3200" dirty="0"/>
              <a:t>View Form</a:t>
            </a:r>
            <a:br>
              <a:rPr lang="en-US" sz="3200" dirty="0"/>
            </a:br>
            <a:r>
              <a:rPr lang="en-US" sz="3200" dirty="0"/>
              <a:t>-load table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78114BC-5E70-4DAA-B968-7C446949E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Connect DB</a:t>
            </a:r>
          </a:p>
          <a:p>
            <a:r>
              <a:rPr lang="en-US" sz="1600" dirty="0"/>
              <a:t>Get data from table and show them on the grid view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5" name="Rounded Rectangle 17">
            <a:extLst>
              <a:ext uri="{FF2B5EF4-FFF2-40B4-BE49-F238E27FC236}">
                <a16:creationId xmlns:a16="http://schemas.microsoft.com/office/drawing/2014/main" id="{3960A255-5D7F-455B-9869-0536C927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D71F482-2451-4B0D-9116-1FCA05E7F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402" y="685779"/>
            <a:ext cx="8073550" cy="264164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C05FA3F-3043-4850-AE8F-1D79D97B3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535" y="3427568"/>
            <a:ext cx="4329585" cy="237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6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AD47858-7A44-47E5-AC94-E528B41D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E0A7A-0BFE-4278-AD13-7D1E5B5C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483702" cy="37811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Inventory </a:t>
            </a:r>
            <a:br>
              <a:rPr lang="en-US" sz="5400" dirty="0"/>
            </a:br>
            <a:r>
              <a:rPr lang="en-US" sz="5400" dirty="0"/>
              <a:t>Form</a:t>
            </a:r>
            <a:br>
              <a:rPr lang="en-US" sz="5400" dirty="0"/>
            </a:br>
            <a:r>
              <a:rPr lang="en-US" sz="5400" dirty="0"/>
              <a:t>-group by freshness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63C51E-4C59-4602-8432-5BB95E37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53BD741A-3F41-45C2-A7D1-440BB2354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0581FD9-24C2-4932-9A0A-3D58ECFC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658" y="779912"/>
            <a:ext cx="7487035" cy="4286470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3946E07-59DD-46BD-B078-85666D5EE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036" y="2679018"/>
            <a:ext cx="7264773" cy="2233538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046773E-93FF-46E7-A9BC-7614DEB3D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375" y="4326831"/>
            <a:ext cx="7290175" cy="156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96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487</Words>
  <Application>Microsoft Office PowerPoint</Application>
  <PresentationFormat>Widescreen</PresentationFormat>
  <Paragraphs>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Century Gothic</vt:lpstr>
      <vt:lpstr>Wingdings 2</vt:lpstr>
      <vt:lpstr>Quotable</vt:lpstr>
      <vt:lpstr>.Net programming using C#  -Final project </vt:lpstr>
      <vt:lpstr>Purpose of the Application</vt:lpstr>
      <vt:lpstr>Features</vt:lpstr>
      <vt:lpstr>Database -table structure (1NF)</vt:lpstr>
      <vt:lpstr>Login Form</vt:lpstr>
      <vt:lpstr>Login Form</vt:lpstr>
      <vt:lpstr>Inventory  Form -View</vt:lpstr>
      <vt:lpstr>Inventory  View Form -load table</vt:lpstr>
      <vt:lpstr>Inventory  Form -group by freshness</vt:lpstr>
      <vt:lpstr>Inventory  View Form -group by freshness</vt:lpstr>
      <vt:lpstr>Inventory  Form -group by food type</vt:lpstr>
      <vt:lpstr>Inventory  View Form -group by  food type</vt:lpstr>
      <vt:lpstr>Inventory  Form -group by stock quantity</vt:lpstr>
      <vt:lpstr>Inventory  View Form -group by  stock quantity</vt:lpstr>
      <vt:lpstr>Inventory  Form -search </vt:lpstr>
      <vt:lpstr>Inventory  View Form -search</vt:lpstr>
      <vt:lpstr>Inventory  Form -export</vt:lpstr>
      <vt:lpstr>Inventory  View Form -export</vt:lpstr>
      <vt:lpstr>Inventory Form -show new form</vt:lpstr>
      <vt:lpstr>Manage Inventory Form -ADD</vt:lpstr>
      <vt:lpstr>Manage Inventory Form -UPDATE</vt:lpstr>
      <vt:lpstr>Manage Inventory Form -DELETE</vt:lpstr>
      <vt:lpstr>Manage Inventory Form -CRUD</vt:lpstr>
      <vt:lpstr>Final Project Group 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programming using C#  -Assignment3  </dc:title>
  <dc:creator>Gyeongeun Lee</dc:creator>
  <cp:lastModifiedBy>Gyeongeun Lee</cp:lastModifiedBy>
  <cp:revision>25</cp:revision>
  <dcterms:created xsi:type="dcterms:W3CDTF">2020-11-24T05:32:03Z</dcterms:created>
  <dcterms:modified xsi:type="dcterms:W3CDTF">2020-12-13T16:30:55Z</dcterms:modified>
</cp:coreProperties>
</file>