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1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4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4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0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C7BFB0-1A15-46D8-93ED-4D9938C78695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3AC4A-E543-42DC-B78F-DA60D3E0C4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 you want to know your real internet speed 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accent5">
                    <a:lumMod val="75000"/>
                  </a:schemeClr>
                </a:solidFill>
              </a:rPr>
              <a:t>Is it really fast ?</a:t>
            </a:r>
            <a:endParaRPr lang="zh-CN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60" y="6418053"/>
            <a:ext cx="45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https://github.com/Romanysoft/SpeedTest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141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 recommend that you use </a:t>
            </a:r>
            <a:r>
              <a:rPr lang="en-US" altLang="zh-CN" b="1" dirty="0" err="1">
                <a:solidFill>
                  <a:srgbClr val="00B0F0"/>
                </a:solidFill>
              </a:rPr>
              <a:t>Romanysoft</a:t>
            </a:r>
            <a:r>
              <a:rPr lang="en-US" altLang="zh-CN" b="1" dirty="0">
                <a:solidFill>
                  <a:srgbClr val="00B0F0"/>
                </a:solidFill>
              </a:rPr>
              <a:t> Speed19X</a:t>
            </a:r>
            <a:r>
              <a:rPr lang="en-US" altLang="zh-CN" dirty="0"/>
              <a:t> to test, and It will tell you </a:t>
            </a:r>
            <a:r>
              <a:rPr lang="en-US" altLang="zh-CN" b="1" dirty="0">
                <a:solidFill>
                  <a:srgbClr val="002060"/>
                </a:solidFill>
              </a:rPr>
              <a:t>the truth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98" y="2779727"/>
            <a:ext cx="4575115" cy="285944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83" y="2765828"/>
            <a:ext cx="4597353" cy="28733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660" y="6418053"/>
            <a:ext cx="45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https://github.com/Romanysoft/SpeedTest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5422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4000">
        <p15:prstTrans prst="curtains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39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方正舒体</vt:lpstr>
      <vt:lpstr>Arial</vt:lpstr>
      <vt:lpstr>Garamond</vt:lpstr>
      <vt:lpstr>环保</vt:lpstr>
      <vt:lpstr>Do you want to know your real internet speed ?</vt:lpstr>
      <vt:lpstr>We recommend that you use Romanysoft Speed19X to test, and It will tell you the truth.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want to know your real internet speed ?</dc:title>
  <dc:creator>Ian</dc:creator>
  <cp:lastModifiedBy>Ian</cp:lastModifiedBy>
  <cp:revision>6</cp:revision>
  <dcterms:created xsi:type="dcterms:W3CDTF">2016-10-15T00:35:55Z</dcterms:created>
  <dcterms:modified xsi:type="dcterms:W3CDTF">2016-10-15T01:11:25Z</dcterms:modified>
</cp:coreProperties>
</file>