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75" r:id="rId4"/>
    <p:sldId id="276" r:id="rId5"/>
    <p:sldId id="277" r:id="rId6"/>
    <p:sldId id="262" r:id="rId7"/>
    <p:sldId id="278" r:id="rId8"/>
    <p:sldId id="279" r:id="rId9"/>
    <p:sldId id="274" r:id="rId10"/>
  </p:sldIdLst>
  <p:sldSz cx="9144000" cy="6858000" type="letter"/>
  <p:notesSz cx="9309100" cy="7023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F977-B47C-465B-8FCC-9E6BA031C18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675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6A3A1-1EEF-4F94-87A6-3066379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2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04" cy="3521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193" y="0"/>
            <a:ext cx="4033804" cy="3521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78CA8-5DE7-4B7D-9E5C-DA0BF056974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77888"/>
            <a:ext cx="31591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069" y="3379807"/>
            <a:ext cx="7448963" cy="27654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987"/>
            <a:ext cx="4033804" cy="3521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193" y="6670987"/>
            <a:ext cx="4033804" cy="3521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39A1-A22F-4B8D-80C6-8AA753E2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70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58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27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5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89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54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90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67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39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6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03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36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0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27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32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17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8429-6B2D-413F-822E-5113C430877D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FC20-8999-41C0-B40C-A8A3AE1E9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B749-0918-4B0D-8044-B7BE53BD8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78" y="1053377"/>
            <a:ext cx="6619244" cy="249718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FourOneSix Sound</a:t>
            </a:r>
            <a:endParaRPr lang="en-CA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16FB-2E89-4E9E-913A-CE403D62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379839"/>
            <a:ext cx="6858000" cy="1241822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Prepared by Romario Kevin Tulloch &amp; Andrew Le</a:t>
            </a:r>
          </a:p>
        </p:txBody>
      </p:sp>
    </p:spTree>
    <p:extLst>
      <p:ext uri="{BB962C8B-B14F-4D97-AF65-F5344CB8AC3E}">
        <p14:creationId xmlns:p14="http://schemas.microsoft.com/office/powerpoint/2010/main" val="1390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0E7C-A9AB-49D0-85E3-C4822E2E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Sensor</a:t>
            </a:r>
            <a:r>
              <a:rPr lang="en-US" sz="4400" b="1" dirty="0"/>
              <a:t> – TPA2016D2</a:t>
            </a:r>
            <a:endParaRPr lang="en-CA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678A-F1BB-4C6E-BAA6-2190F138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Part Number: 1712 (</a:t>
            </a:r>
            <a:r>
              <a:rPr lang="en-CA" dirty="0" err="1"/>
              <a:t>Adafruit</a:t>
            </a:r>
            <a:r>
              <a:rPr lang="en-CA" dirty="0" smtClean="0"/>
              <a:t>)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Amplifier Class: Class D Efficiency (~90% Efficiency</a:t>
            </a:r>
            <a:r>
              <a:rPr lang="en-CA" dirty="0" smtClean="0"/>
              <a:t>)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Power Stats: 2.8W Peak </a:t>
            </a:r>
            <a:r>
              <a:rPr lang="en-CA" dirty="0" smtClean="0"/>
              <a:t>Stereo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Voltage: 2.7V – 5.5V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1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867F-0F1E-4AC9-BB04-BBB7690A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8" y="252248"/>
            <a:ext cx="7765322" cy="1603341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/>
              <a:t>Android </a:t>
            </a:r>
            <a:r>
              <a:rPr lang="en-CA" sz="4400" b="1" dirty="0" smtClean="0"/>
              <a:t>Application</a:t>
            </a:r>
            <a:endParaRPr lang="en-CA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D0B996-2172-401B-9F4B-3823A0B74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62" y="1855589"/>
            <a:ext cx="2153551" cy="383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F2D81-BF55-442A-B583-D892573F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202" y="1855589"/>
            <a:ext cx="2405597" cy="3832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1910F-941E-4DA5-A0DA-564A8FBD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594" y="1855589"/>
            <a:ext cx="2153551" cy="37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E6E0-D1C6-47BF-85A4-8D337C7A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08" y="315311"/>
            <a:ext cx="7765322" cy="1480026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/>
              <a:t>Android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A1F5A-0FF5-4C06-805F-97981AF9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83" y="1855589"/>
            <a:ext cx="2288435" cy="3997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D09AF-73FB-4CFB-8F07-C4A6A719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83" y="1818449"/>
            <a:ext cx="2288435" cy="403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E9F59-760B-4E21-B3AE-E6FE7F5BD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82" y="1795336"/>
            <a:ext cx="2360304" cy="40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65AA-E11D-4755-AD87-E8534AA6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41434"/>
            <a:ext cx="7429499" cy="1655654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/>
              <a:t>Firebase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0A007-CF40-4CB2-B043-99BCE028B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92" y="1960452"/>
            <a:ext cx="6775233" cy="35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2016-86C9-4041-AE23-857488BC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20414"/>
            <a:ext cx="7429499" cy="1676674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/>
              <a:t>Final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52E5D-54DC-409C-A244-CCDED05281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3777" y="2382609"/>
            <a:ext cx="3321152" cy="2490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F54B6-A380-49FF-94EF-0E99FC9EFC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71" y="2383105"/>
            <a:ext cx="3325119" cy="2493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21D36-EDAE-4380-AA06-4BFF2AFF6A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6812" y="2382609"/>
            <a:ext cx="3321152" cy="2490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02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a great experience having the opportunity to talk to market specialists.</a:t>
            </a:r>
          </a:p>
          <a:p>
            <a:r>
              <a:rPr lang="en-US" dirty="0"/>
              <a:t>Constructive criticism – both good and bad.</a:t>
            </a:r>
          </a:p>
          <a:p>
            <a:r>
              <a:rPr lang="en-US" dirty="0"/>
              <a:t>Seeing other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CA" dirty="0"/>
              <a:t>Demonstrated the concept of the app</a:t>
            </a:r>
          </a:p>
          <a:p>
            <a:pPr marL="457200" indent="-457200">
              <a:buAutoNum type="arabicParenR"/>
            </a:pPr>
            <a:r>
              <a:rPr lang="en-CA" dirty="0"/>
              <a:t> Explained connection between app and hardware</a:t>
            </a:r>
          </a:p>
          <a:p>
            <a:pPr marL="457200" indent="-457200">
              <a:buAutoNum type="arabicParenR"/>
            </a:pPr>
            <a:r>
              <a:rPr lang="en-CA" dirty="0"/>
              <a:t>Answered questions in regards to the application of the project and why it defers from in market products.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27CD-E31B-42B8-B555-A37FC902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b="1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FC41-8868-45AF-B88D-B9517812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https://github.com/RomarioT/CENG355</a:t>
            </a:r>
          </a:p>
        </p:txBody>
      </p:sp>
    </p:spTree>
    <p:extLst>
      <p:ext uri="{BB962C8B-B14F-4D97-AF65-F5344CB8AC3E}">
        <p14:creationId xmlns:p14="http://schemas.microsoft.com/office/powerpoint/2010/main" val="35135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</TotalTime>
  <Words>115</Words>
  <Application>Microsoft Office PowerPoint</Application>
  <PresentationFormat>Letter Paper (8.5x11 in)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FourOneSix Sound</vt:lpstr>
      <vt:lpstr>Sensor – TPA2016D2</vt:lpstr>
      <vt:lpstr>Android Application</vt:lpstr>
      <vt:lpstr>Android Application</vt:lpstr>
      <vt:lpstr>Firebase Database</vt:lpstr>
      <vt:lpstr>Final Setup</vt:lpstr>
      <vt:lpstr>EXPO EXPERIENCE</vt:lpstr>
      <vt:lpstr>Demo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andrew</dc:creator>
  <cp:lastModifiedBy>Romario Tulloch</cp:lastModifiedBy>
  <cp:revision>48</cp:revision>
  <cp:lastPrinted>2019-04-17T19:39:32Z</cp:lastPrinted>
  <dcterms:created xsi:type="dcterms:W3CDTF">2019-04-16T00:24:47Z</dcterms:created>
  <dcterms:modified xsi:type="dcterms:W3CDTF">2019-04-26T18:04:16Z</dcterms:modified>
</cp:coreProperties>
</file>