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EFEF3-E82D-41E4-AA1D-9F0205CDE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28006-9F67-481A-9DA3-EAA6D0E6F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E18C1-5C32-497E-AA1B-BA7642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7DA673-D85E-4890-8BC3-9D1D230D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FA90C6-6833-414A-8EEF-D2E3865C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962FD-3FAC-4F3E-B401-16FE81F4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74B17F-A3CB-47CA-9245-F316FE5C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6C8DD-FB1A-4C01-ADD4-FDE03D21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AF63D-06A8-41BE-B384-D697076A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20EEF-2AF8-4135-BC8D-DEA2DABD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55DDEC-C3D8-482B-A558-143A94CE2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8DE500-8727-4344-8C64-76D9BD4B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363902-006D-4DBB-B967-9023194A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63DCC-99ED-473E-90CD-76B2F9FA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45BAD-405F-4AE0-A81C-7F7C8DAC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CA6E5-FAF5-4140-A750-13614E4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B265D-A0CD-46D4-9F9C-C934D74D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FCC74-6793-4534-AD2A-5D29DDFE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AE9EE9-8DF9-4B16-9BAC-3F8D3745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F458CF-F7F4-48B2-8AAF-6327A0E1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4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F84AC-423F-4FB5-8E89-0A95A2D9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AB5613-DD2E-488B-B27D-4B16DD02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5F7D7-A88D-4246-BC52-4FDDC8A8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8893A-4BE7-4599-8841-D34796C7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FA91C-66B6-47D5-8808-8CEF143E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12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7A728-3B2F-439E-997C-8821D362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0645D-4AC0-4E05-AFC9-F15E9D01C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E4C62-AF52-495F-B62D-18263DF10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ACC79A-15D8-4EE9-9E42-A7DEBB7B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D686B4-688C-477A-AEA0-40E73C08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28C874-8108-44A3-9EEB-B3A5B4F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64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E07D9-7704-439D-93C6-DF7ED373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20EDCF-29F0-4A15-ABF1-4ED19D29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04414-A152-4B9A-BD8D-F0AFD4EBA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BBEA66-7D2A-4544-AC8F-2653BCF49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533B43-1CD8-437F-AE3B-75B2BA6F3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DDB429-B9AC-4102-9029-34552F68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1B58AD-45F3-4D05-B0BD-1D0B39E6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E8D82D-17F0-4B31-9097-34AA9C20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85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25308-136F-4EF6-AF94-024AE3F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833E53-0CDE-4585-8ACB-1B10E720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1D01AD-1714-40D8-876F-48E0C1B0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B9FAF4-B6F6-43EC-939F-2EF94756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7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B86ADF-3443-4C9E-8513-04CEA7A5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65E37F-BE6F-4B70-89C6-B389376D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45CF6C-8CF6-4D04-A640-4323749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31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6ED36-0A20-415E-AAEB-1E6F845B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802C6-8B10-4459-8843-256E362F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CE3DA8-E58F-442B-B8A0-D836B98CF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CD23B2-6994-480A-A99C-B1351C2F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29AEC-BC53-4931-8183-0F2A1956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CB258-E251-4F3B-907F-F0910979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25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0FF40-1AC4-4583-89D5-17A600F5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E6863B-1C0A-4D03-909C-D706D112E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519F28-8E27-4FE0-9C5A-832C24505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02FAC-8CB0-4A37-88C2-9980EBEE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9E3808-AE66-402F-9A94-7EC8C240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78C264-7C63-4FCC-B3B3-F8093436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16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2FE3CA-002E-4810-96D4-05EEC63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F25ED5-F106-4FBA-A816-9F6C82C5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63F69-29F9-4901-B2E7-B7035D935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B0B4-8A6C-488F-A1A8-0A131471FEF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58D1D-5892-4979-9E69-6C82390C8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93CD6-00F0-4CBD-8E7C-4A516D79E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837E-F669-48A0-92E5-DCC5F50AD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71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94EA-CE5E-4763-9218-9FFDBD6AA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Universo Gamer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5A31C9-8292-4F32-8E81-EFE6FB68D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de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34534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B1AC3-46D3-4DC7-88FE-A660958A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Objetivo do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E9B9B-9CBD-4142-99A3-6237C360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67250"/>
          </a:xfrm>
        </p:spPr>
        <p:txBody>
          <a:bodyPr/>
          <a:lstStyle/>
          <a:p>
            <a:pPr algn="just"/>
            <a:r>
              <a:rPr lang="pt-BR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O objetivo principal do site Universo Gamer é construir e nutrir a comunidade de PC gamers mais ativa e engajada.</a:t>
            </a:r>
          </a:p>
          <a:p>
            <a:pPr algn="just"/>
            <a:endParaRPr lang="pt-BR" sz="1800" b="1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pt-BR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Tornar-se a referência número 1 para jogadores de PC que buscam informação, interação e competição.</a:t>
            </a:r>
          </a:p>
          <a:p>
            <a:pPr algn="just"/>
            <a:endParaRPr lang="pt-BR" sz="1800" b="1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pt-BR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Fomentar um ambiente positivo e colaborativo onde jogadores possam fazer novas amizades e evoluir suas habilidades.</a:t>
            </a:r>
          </a:p>
          <a:p>
            <a:pPr algn="just"/>
            <a:endParaRPr lang="pt-BR" sz="1800" b="1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pt-BR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Incentivar a cena competitiva em todos os níveis, do casual ao aspirante a profissional.</a:t>
            </a:r>
          </a:p>
          <a:p>
            <a:pPr algn="just"/>
            <a:endParaRPr lang="pt-BR" sz="1800" b="1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pt-BR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Manter os jogadores informados, ajudando-os a descobrir novos jogos e a se manterem por dentro das tendências do mercado.</a:t>
            </a:r>
          </a:p>
          <a:p>
            <a:endParaRPr lang="pt-BR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7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3E84-1DCD-4E1F-8070-455AD72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O que site oferece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31D55-F505-4EAE-9391-4709E339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 de Comunidade e Fóruns: </a:t>
            </a:r>
            <a:r>
              <a:rPr lang="pt-BR" sz="1600" dirty="0"/>
              <a:t>Espaço para os usuários interagirem, trocarem ideias, tirarem dúvidas e discutirem temas relacionados a jogos.</a:t>
            </a:r>
            <a:endParaRPr lang="pt-BR" sz="1600" dirty="0">
              <a:effectLst/>
              <a:latin typeface="Bahnschrift Light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Plataforma de Torneios: </a:t>
            </a:r>
            <a:r>
              <a:rPr lang="pt-BR" sz="1600" dirty="0"/>
              <a:t>Área onde são organizados e divulgados torneios de games, com sistema de inscrição e acompanhamento das partidas.</a:t>
            </a:r>
            <a:endParaRPr lang="pt-BR" sz="1600" dirty="0">
              <a:effectLst/>
              <a:latin typeface="Bahnschrift Light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Agregador de Conteúdo e Notícias: </a:t>
            </a:r>
            <a:r>
              <a:rPr lang="pt-BR" sz="1600" dirty="0"/>
              <a:t>Página que reúne notícias, vídeos e artigos sobre o mundo dos games, mantendo os usuários sempre atualizados.</a:t>
            </a:r>
            <a:endParaRPr lang="pt-BR" sz="1600" dirty="0">
              <a:effectLst/>
              <a:latin typeface="Bahnschrift Light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de Perfis e Identidade Gamer: </a:t>
            </a:r>
            <a:r>
              <a:rPr lang="pt-BR" sz="1600" dirty="0"/>
              <a:t>Cada usuário tem um perfil com nome, avatar.</a:t>
            </a:r>
            <a:endParaRPr lang="pt-BR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796B6-E8E8-4BE5-AC6D-A43F8634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52F09-3A85-4FDF-A844-DB98916D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59993" cy="459210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900" b="1" dirty="0">
                <a:effectLst/>
                <a:latin typeface="Bahnschrift SemiBold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Front-End (Interface do </a:t>
            </a:r>
            <a:r>
              <a:rPr lang="en-US" sz="4900" b="1" dirty="0" err="1">
                <a:effectLst/>
                <a:latin typeface="Bahnschrift SemiBold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Usuário</a:t>
            </a:r>
            <a:r>
              <a:rPr lang="en-US" sz="4900" b="1" dirty="0">
                <a:effectLst/>
                <a:latin typeface="Bahnschrift SemiBold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): </a:t>
            </a:r>
            <a:r>
              <a:rPr lang="pt-BR" sz="4900" dirty="0"/>
              <a:t>Parte visual do site, com o que o usuário vê e interage: botões, menus, textos, imagens, etc.</a:t>
            </a:r>
            <a:endParaRPr lang="pt-BR" sz="4900" dirty="0">
              <a:effectLst/>
              <a:latin typeface="Bahnschrift SemiBold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900" b="1" dirty="0">
                <a:effectLst/>
                <a:latin typeface="Bahnschrift SemiBold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HTML5: </a:t>
            </a:r>
            <a:r>
              <a:rPr lang="pt-BR" sz="4900" dirty="0"/>
              <a:t>Linguagem usada para estruturar as páginas do site (como títulos, parágrafos, imagens e links).</a:t>
            </a:r>
            <a:endParaRPr lang="pt-BR" sz="4900" dirty="0">
              <a:effectLst/>
              <a:latin typeface="Bahnschrift SemiBold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900" b="1" dirty="0">
                <a:effectLst/>
                <a:latin typeface="Bahnschrift SemiBold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CSS: </a:t>
            </a:r>
            <a:r>
              <a:rPr lang="pt-BR" sz="4900" dirty="0"/>
              <a:t>Responsável pela aparência visual: cores, fontes, tamanhos, espaçamentos e layout.</a:t>
            </a:r>
            <a:endParaRPr lang="pt-BR" sz="4900" dirty="0">
              <a:effectLst/>
              <a:latin typeface="Bahnschrift SemiBold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900" b="1" dirty="0">
                <a:effectLst/>
                <a:latin typeface="Bahnschrift SemiBold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JavaScript: </a:t>
            </a:r>
            <a:r>
              <a:rPr lang="pt-BR" sz="4900" dirty="0"/>
              <a:t>Dá interatividade ao site, como menus que se abrem, formulários dinâmicos e animações.</a:t>
            </a:r>
            <a:endParaRPr lang="pt-BR" sz="4900" dirty="0">
              <a:effectLst/>
              <a:latin typeface="Bahnschrift SemiBold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900" b="1" dirty="0">
                <a:effectLst/>
                <a:latin typeface="Bahnschrift SemiBold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Bootstrap 5: </a:t>
            </a:r>
            <a:r>
              <a:rPr lang="pt-BR" sz="4800" dirty="0"/>
              <a:t>Framework que ajuda a criar layouts bonitos e responsivos (que funcionam bem no celular e no computador).</a:t>
            </a:r>
            <a:endParaRPr lang="pt-BR" sz="4800" dirty="0">
              <a:effectLst/>
              <a:latin typeface="Bahnschrift SemiBold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900" b="1" dirty="0">
                <a:effectLst/>
                <a:latin typeface="Bahnschrift SemiBold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Font Awesome 6: </a:t>
            </a:r>
            <a:r>
              <a:rPr lang="pt-BR" sz="4800" dirty="0"/>
              <a:t>Biblioteca de ícones que traz símbolos prontos (como lupa, coração, carrinho de compras etc.).</a:t>
            </a:r>
            <a:endParaRPr lang="pt-BR" sz="4800" dirty="0">
              <a:effectLst/>
              <a:latin typeface="Bahnschrift SemiBold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900" b="1" dirty="0">
                <a:effectLst/>
                <a:latin typeface="Bahnschrift SemiBold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Django: </a:t>
            </a:r>
            <a:r>
              <a:rPr lang="pt-BR" sz="4800" dirty="0"/>
              <a:t>Framework em Python usado para criar o </a:t>
            </a:r>
            <a:r>
              <a:rPr lang="pt-BR" sz="4800" b="1" dirty="0" err="1"/>
              <a:t>back-end</a:t>
            </a:r>
            <a:r>
              <a:rPr lang="pt-BR" sz="4800" dirty="0"/>
              <a:t>, ou seja, a parte do site que roda no servidor (como login, banco de dados, envio de formulários).</a:t>
            </a:r>
            <a:endParaRPr lang="en-US" sz="4800" b="1" dirty="0">
              <a:effectLst/>
              <a:latin typeface="Bahnschrift SemiBold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900" b="1" dirty="0">
                <a:latin typeface="Bahnschrift SemiBold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Ferramenta de Design: </a:t>
            </a:r>
            <a:r>
              <a:rPr lang="pt-BR" sz="4800" dirty="0"/>
              <a:t>Usada para planejar a aparência do site (como </a:t>
            </a:r>
            <a:r>
              <a:rPr lang="pt-BR" sz="4800" dirty="0" err="1"/>
              <a:t>Figma</a:t>
            </a:r>
            <a:r>
              <a:rPr lang="pt-BR" sz="4800" dirty="0"/>
              <a:t>, </a:t>
            </a:r>
            <a:r>
              <a:rPr lang="pt-BR" sz="4800" dirty="0" err="1"/>
              <a:t>Canva</a:t>
            </a:r>
            <a:r>
              <a:rPr lang="pt-BR" sz="4800" dirty="0"/>
              <a:t> ou outro), ajudando a criar os modelos visuais antes da programação.</a:t>
            </a:r>
            <a:endParaRPr lang="pt-BR" sz="4800" dirty="0">
              <a:effectLst/>
              <a:latin typeface="Bahnschrift SemiBold" panose="020B0502040204020203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Bahnschrift SemiBold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4732FC-C247-4A1D-8DD9-6E953591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93" y="1690688"/>
            <a:ext cx="1275808" cy="15865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DC11A7-6565-4639-9570-D62722DE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2" y="1903974"/>
            <a:ext cx="1159931" cy="11599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115DA3-EC6B-4542-9A24-369117BEF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935" y="1903973"/>
            <a:ext cx="1159932" cy="11599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5B3516E-A1A1-4795-94E1-CD3353FC7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46" y="3277193"/>
            <a:ext cx="1374502" cy="10953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BBCD5D3-4A4A-4E6F-912A-AA1CA2465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14" y="3277193"/>
            <a:ext cx="1095307" cy="109530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8E7CDC0-2CA9-4091-8234-23457D3BF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47" y="3277193"/>
            <a:ext cx="1095307" cy="109530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F2F9913-8622-40B1-ACC8-0E36DB200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72" y="4585788"/>
            <a:ext cx="1371189" cy="11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Bahnschrift Light</vt:lpstr>
      <vt:lpstr>Bahnschrift SemiBold</vt:lpstr>
      <vt:lpstr>Calibri</vt:lpstr>
      <vt:lpstr>Calibri Light</vt:lpstr>
      <vt:lpstr>Tema do Office</vt:lpstr>
      <vt:lpstr>Universo Gamer</vt:lpstr>
      <vt:lpstr>Objetivo do Site</vt:lpstr>
      <vt:lpstr>O que site oferece</vt:lpstr>
      <vt:lpstr>Tecnologias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Universo Gamer</dc:title>
  <dc:creator>trakinas</dc:creator>
  <cp:lastModifiedBy>trakinas</cp:lastModifiedBy>
  <cp:revision>6</cp:revision>
  <dcterms:created xsi:type="dcterms:W3CDTF">2025-08-04T23:32:12Z</dcterms:created>
  <dcterms:modified xsi:type="dcterms:W3CDTF">2025-08-05T00:15:55Z</dcterms:modified>
</cp:coreProperties>
</file>