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1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2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61C-4C51-45EB-BFD1-2B2654C0523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7FFF86-4CDB-4469-B45B-2C6836CC0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7A2-4B8D-4A25-B161-7B24F358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6781800" cy="175260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Heart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A96F-64A3-4330-87E5-F3E57DC1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429000"/>
            <a:ext cx="6781800" cy="17526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alpha val="55000"/>
                  </a:schemeClr>
                </a:solidFill>
              </a:rPr>
              <a:t>Data set by kaggle</a:t>
            </a:r>
          </a:p>
        </p:txBody>
      </p:sp>
    </p:spTree>
    <p:extLst>
      <p:ext uri="{BB962C8B-B14F-4D97-AF65-F5344CB8AC3E}">
        <p14:creationId xmlns:p14="http://schemas.microsoft.com/office/powerpoint/2010/main" val="28569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B19-17AF-44C5-BCD8-A3375A9D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No. of people effected by heart disease from age group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187BD33-9DAB-433C-A15D-84B7E55E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6FEE7-3E17-4571-85D3-B966A00CA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F4EE-FB99-44BD-B7EF-6D3E4C0D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Analysis on the base of gender who are effected by heart disease 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1BE7552-0033-4FFB-879D-40FAC1B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7CC821C-FE6B-49C9-80FA-CE14AB70A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0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3466-1B34-4561-A3EC-1D39EAA1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Age wise range effected by heart disease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B8736E9-172B-4002-BA81-9C88D4DC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2493678-6BC2-4238-966E-0F1D11013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F815-3D07-4C16-9F03-0172CF9A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en-US" sz="4000"/>
              <a:t>Codes uptill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333CB-82A9-4527-9451-4FB3CC47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2" y="2132076"/>
            <a:ext cx="5638798" cy="25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8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0AB6-2423-4C07-95C5-4D9030D8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 fontScale="90000"/>
          </a:bodyPr>
          <a:lstStyle/>
          <a:p>
            <a:r>
              <a:rPr lang="en-US" sz="1900" dirty="0"/>
              <a:t>After building the model we found that F1 calculated was 82% when both male and female were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3C976-1732-412B-A341-362D2C219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3000376"/>
            <a:ext cx="3333750" cy="171644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E0E7A-F474-4DCF-8E76-CA73B9E9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160270"/>
            <a:ext cx="5638798" cy="2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6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6257-1447-4D11-9B75-723A2209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separating both female and male the prediction was increased.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0744D-C4B8-4142-8274-9D6FB59B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06" y="1690688"/>
            <a:ext cx="9800946" cy="3577011"/>
          </a:xfrm>
        </p:spPr>
      </p:pic>
    </p:spTree>
    <p:extLst>
      <p:ext uri="{BB962C8B-B14F-4D97-AF65-F5344CB8AC3E}">
        <p14:creationId xmlns:p14="http://schemas.microsoft.com/office/powerpoint/2010/main" val="118957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C80F-8A8E-44D5-8651-4585C45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4E99-92F4-4AAF-A295-09D0A70A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male F1 calculated is 96%</a:t>
            </a:r>
          </a:p>
        </p:txBody>
      </p:sp>
    </p:spTree>
    <p:extLst>
      <p:ext uri="{BB962C8B-B14F-4D97-AF65-F5344CB8AC3E}">
        <p14:creationId xmlns:p14="http://schemas.microsoft.com/office/powerpoint/2010/main" val="109911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80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Heart Analysis</vt:lpstr>
      <vt:lpstr>No. of people effected by heart disease from age group</vt:lpstr>
      <vt:lpstr>Analysis on the base of gender who are effected by heart disease </vt:lpstr>
      <vt:lpstr>Age wise range effected by heart disease</vt:lpstr>
      <vt:lpstr>Codes uptill now</vt:lpstr>
      <vt:lpstr>After building the model we found that F1 calculated was 82% when both male and female were together.</vt:lpstr>
      <vt:lpstr>After separating both female and male the prediction was increased.</vt:lpstr>
      <vt:lpstr>For male: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Analysis</dc:title>
  <dc:creator>Landge, Salman</dc:creator>
  <cp:lastModifiedBy>Landge, Salman</cp:lastModifiedBy>
  <cp:revision>6</cp:revision>
  <dcterms:created xsi:type="dcterms:W3CDTF">2021-05-06T14:31:23Z</dcterms:created>
  <dcterms:modified xsi:type="dcterms:W3CDTF">2021-05-07T03:51:14Z</dcterms:modified>
</cp:coreProperties>
</file>