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9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ink/ink1.xml" ContentType="application/inkml+xml"/>
  <Override PartName="/ppt/tags/tag2.xml" ContentType="application/vnd.openxmlformats-officedocument.presentationml.tags+xml"/>
  <Override PartName="/ppt/ink/ink2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3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4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5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ink/ink6.xml" ContentType="application/inkml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ink/ink7.xml" ContentType="application/inkml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5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ink/ink23.xml" ContentType="application/inkml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ink/ink24.xml" ContentType="application/inkml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9" r:id="rId10"/>
    <p:sldMasterId id="2147483781" r:id="rId11"/>
    <p:sldMasterId id="2147483793" r:id="rId12"/>
    <p:sldMasterId id="2147483805" r:id="rId13"/>
    <p:sldMasterId id="2147483817" r:id="rId14"/>
  </p:sldMasterIdLst>
  <p:notesMasterIdLst>
    <p:notesMasterId r:id="rId66"/>
  </p:notesMasterIdLst>
  <p:sldIdLst>
    <p:sldId id="257" r:id="rId15"/>
    <p:sldId id="258" r:id="rId16"/>
    <p:sldId id="259" r:id="rId17"/>
    <p:sldId id="260" r:id="rId18"/>
    <p:sldId id="261" r:id="rId19"/>
    <p:sldId id="262" r:id="rId20"/>
    <p:sldId id="267" r:id="rId21"/>
    <p:sldId id="263" r:id="rId22"/>
    <p:sldId id="266" r:id="rId23"/>
    <p:sldId id="264" r:id="rId24"/>
    <p:sldId id="265" r:id="rId25"/>
    <p:sldId id="317" r:id="rId26"/>
    <p:sldId id="318" r:id="rId27"/>
    <p:sldId id="319" r:id="rId28"/>
    <p:sldId id="331" r:id="rId29"/>
    <p:sldId id="330" r:id="rId30"/>
    <p:sldId id="272" r:id="rId31"/>
    <p:sldId id="278" r:id="rId32"/>
    <p:sldId id="279" r:id="rId33"/>
    <p:sldId id="277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288" r:id="rId42"/>
    <p:sldId id="287" r:id="rId43"/>
    <p:sldId id="282" r:id="rId44"/>
    <p:sldId id="286" r:id="rId45"/>
    <p:sldId id="289" r:id="rId46"/>
    <p:sldId id="290" r:id="rId47"/>
    <p:sldId id="310" r:id="rId48"/>
    <p:sldId id="313" r:id="rId49"/>
    <p:sldId id="328" r:id="rId50"/>
    <p:sldId id="329" r:id="rId51"/>
    <p:sldId id="296" r:id="rId52"/>
    <p:sldId id="314" r:id="rId53"/>
    <p:sldId id="315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0C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2.xml"/><Relationship Id="rId21" Type="http://schemas.openxmlformats.org/officeDocument/2006/relationships/slide" Target="slides/slide7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63" Type="http://schemas.openxmlformats.org/officeDocument/2006/relationships/slide" Target="slides/slide49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7.xml"/><Relationship Id="rId19" Type="http://schemas.openxmlformats.org/officeDocument/2006/relationships/slide" Target="slides/slide5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presProps" Target="presProps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39" Type="http://schemas.openxmlformats.org/officeDocument/2006/relationships/slide" Target="slides/slide25.xml"/><Relationship Id="rId34" Type="http://schemas.openxmlformats.org/officeDocument/2006/relationships/slide" Target="slides/slide20.xml"/><Relationship Id="rId50" Type="http://schemas.openxmlformats.org/officeDocument/2006/relationships/slide" Target="slides/slide36.xml"/><Relationship Id="rId55" Type="http://schemas.openxmlformats.org/officeDocument/2006/relationships/slide" Target="slides/slide4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4" units="1/cm"/>
          <inkml:channelProperty channel="Y" name="resolution" value="34" units="1/cm"/>
        </inkml:channelProperties>
      </inkml:inkSource>
      <inkml:timestamp xml:id="ts0" timeString="2013-09-03T16:20:08.4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27.36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39 1 8433,'10'0'-1982,"-2"0"1992,-8 0 0,3 0 34,2 0 1,6 0 0,8 0 26,0 0 1,1 5-1,-1 5 1,0 0-8,-1 5 1,-6 1-1,2 5 1,1 5-63,1 4 1,-6 6-1,-1 2 1,-3 2 25,1 4 0,-2 9 0,-5 11 0,0-4 0,0-1 0,0-9 0,-1-2-187,-6-2 93,-3 6 0,-7-19 1,3 3-1,0-7 36,-1-6 0,-7-2 0,-5-2 1,-3 0 29,-3-1 0,-12 10 0,-3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32.17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2033 1 8363,'0'19'-1517,"0"-9"1470,0-2 1,-8-6-1,-6 3 46,-2 0 1,3 5-1,1-6-10,-3 1 1,5 8 0,-2-5-1,-3 3 15,-2 4 0,5-5 1,-2 2-1,-2 3 9,-6 2 0,-2 8 0,-6 3 0,1-2-7,0 2 0,-2 6 0,-6-4 1,-2 6-14,2 2 0,-7-6 1,-2-2-1,0 4 11,0 2 0,-6 1 1,2 1-1,-2-2-6,1-4 1,-4 2 0,6-2 0,-3 3-12,2 4 1,-2-2 0,5 1-175,-1-1 178,7 0 1,-11 7 0,8 0 0,1-1-27,4-4 0,1 1 1,0 0-1,1 0-6,0-5 0,5-1 0,2 4 0,1-1 32,0 0 0,3-5 0,-2-2 0,-1-1 11,0 0 0,5-6 0,-3 4 0,2-2 2,-1 1 1,2-1 0,4-6 0,2-1 1,-1 1 0,3-7 1,1-1 16,2-2-21,9 4 0,-4-13 0,9 0-21,6-9 0,4-8 0,7-2 0,1 0-5,0 1 1,-1-1 0,2 0 0,-1 2-40,0 5 0,-1-5 1,1 6 37,0 0 0,-6-4 0,-4 7-6,1-2 31,4 6 0,-12-12 0,6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32.61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67 8282,'5'-12'0,"2"-2"-1252,-3 0 819,7-2 451,-9 5-24,6 11 1,-8 11 0,2 7 182,4 1-113,-3 0 1,5 2 0,-8 2 144,0 2-102,0 8 0,0-6 82,0 5-168,0 4 1,0-16 0,0 6-1,-3-5 1,-1-2-16,-1-1 0,-2 1-19,7 0 1,0-1-85,0 1 103,0-8 116,0-2 1,0-8 0,2 3 83,4 3 0,5 0 0,10-10 53,3-4-292,6 6 1,6-16-1,-3 5 1,-1-6-254,2 0 0,-1 6 1,-2 1 285,-6 3 0,4-16 0,1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16.85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75 169 8580,'0'-18'-1182,"0"-1"659,0 0 1,0 1 0,0-2 478,0 1 0,0 0 122,0 1 1,-8 7 36,-4 6 0,1 2-74,-1 3 39,7 0 0,-5 0 72,4 0-78,3 0 65,-5 0-27,8 0 56,0 8-25,0-5-73,0 5 0,3 0-32,2 5 0,-2-2 1,5 1-1,-2 2-19,1 4 1,1-6-1,-4 0 1,3 2-11,-3 4 1,0 0 0,0 4 0,2 0-28,-2 4 1,4-1 0,-1-6 0,0-1-2,1 1 0,-4 0 0,8-1 0,1 4-9,-2 3 0,5-5 0,-3 5 17,3-3 0,-3-2 1,-1 4-1,3 3 1,1 2 7,4-6 1,-1 10 0,-1-5 7,1 1-6,0-6 1,-7 10 0,1-6 0,2 1 3,1-1 0,2-2 1,2-6-1,-4-1-5,-2 1 0,6-6 0,-6-1 0,1 2 0,2-5 0,-1 2 0,3-7 1,0 2-6,1-2 1,-2 4 0,1-1 0,0-3 5,-1-1 1,1-3 0,0 1 0,-1 4-4,1 1 0,1 0 0,-1-3 114,-1 2-107,1-2-1,0 5 1,6-1 39,0-1 1,2 0-37,-2-6 1,-2 0 1,9 0 7,-1 0-5,-2 0-42,7 0 42,-7 0 1,9 0 75,-1-8 0,-5 5-69,-1-2-4,-9-6 246,14 8 1,-14-5-231,12 0 14,-13 6 88,6-6-72,-16 8 2,6 0-215,-6 0 207,7 0 14,1 0-60,-8 0 1,5 0 19,-3 0 34,3 0-126,3 0 0,-1 0 1,2 0-1,-1 0 1,0 0 3,-1 0 1,1 0 0,0 0 45,-1 0 15,1 0 0,0-3 1,1-1-1,-2-3 57,1 3 1,0 3-1,-1-2 1,1-1 17,0-2 1,-1-2 0,1 4 0,1-3-1,-1 3 0,-1-4 1,1 1-1,0 3-46,-1 2 0,1-4 0,0 0-46,-1 2 1,2-4-1,-1 1 1,0 3 19,-1 1 1,1 2 0,0-3 0,-1-3 5,1 3 1,0-5-1,1 4-39,-2 1 33,1-7 1,0 7 0,-1-7-9,1 2 0,0-3 0,-1 4 0,1 0 0,1-3 33,-1 1 0,-1 3 1,1-4-1,0 1 12,-1 0 0,0 4 0,-4-5 0,-2 3 70,3 4 1,2-7-1,2 1 7,0-1 0,-7 0 0,1 6-95,2-8 1,-6 2 0,4-1-113,2-3 0,-7 5 0,0-2-90,1-3 1,-7 4-15,4-1 3,-4 7 1,-2-5-461,0 4 651,0 3 0,9-5 0,2 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20.09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452 1 6792,'11'0'248,"-3"0"-285,-8 0-603,0 0 707,0 8-81,0-5 0,-7 6 1,-1-4 21,-3 1 0,1 8 0,-5-3 0,4 2-24,3-1 1,-6-5 0,3 5 0,-1 0-13,-1-1 0,3 6 0,-4-5 1,3 5 15,2 2 0,-3 0 0,4-1 1,0 1 4,-2 0 0,2-5 0,4 4 0,-2 3 14,2-1 0,-4 1 0,1 1 0,3 0 1,1 4 0,-2 4 0,-4-2 0,1-1 8,0 0 0,1 6 0,6-3 0,-5 2 32,1-2 1,-2 0-1,5 3 1,-2-1-20,-2 1 0,0 3 0,6-1 1,0-2 8,0-1 0,-7 4 0,0 6 1,3-2-5,3 1 1,-6 0 0,1-2 0,2 0-28,2 5 0,-4-4 1,-1 4-1,3-4-12,3-3 1,1 0-1,0 2 1,0-2-1,0 1 0,0-6-1,0-4 1,0 1-6,0 1 1,5-5 0,2 4-1,-3 1 133,-2-1 1,0-4 0,2 5 0,2-4-108,-2-3 1,-1 5 0,-3-3-131,0-2 75,0-2 0,0-9 0,0 0-41,0 3 0,1 0-84,6-2 602,-4 3-186,5-13 0,-8-3 1,0-14-193,0-2 1,0-2 0,0-1-1,0 0-105,0-1 1,-3 4 0,-1 2 0,-3 2-90,3-3 0,-5-2 13,-4-2 101,5 0 1,-3 2-1,7 2-7,-3 3 26,1-1 0,4 1 0,-2 0 0,-2-3 5,2-2 1,0 1 0,0 1-1,-3 2 8,3-2 0,-4 5 1,1-2 41,3-3 1,0 0-5,-2 3 1,3 2-196,-2 3-145,2 4 256,3-5 0,0 11 212,0 2-181,0 6 1,0 2-1,0-1 102,0 3 0,7 2 0,-2 2-36,0 0 1,3-1-1,-1 1 1,-2 0-4,3-1 1,-2-4 0,3-2 0,0 2-36,-5 4 0,7 0 0,0 1-24,-2 0 0,6-1 0,-6 0 0,-1-4-4,0-2 0,0-5 0,-3 5 3,1 3 1,3-1-1,-5 1 17,1-3-26,2 1 1,-4-2 0,1-3 171,2 0-43,0-5 0,-4 5 0,2-10 1,4-4 4,3-8 0,-4 5 1,5-4-1,1-2-46,-4-1 1,6-3 0,-8-1 0,-1 2-154,2-1 1,-5 0 0,2 1-802,-2-1 1,-6 0 875,-2 1 0,2-1 0,-5-1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27.36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39 1 8433,'10'0'-1982,"-2"0"1992,-8 0 0,3 0 34,2 0 1,6 0 0,8 0 26,0 0 1,1 5-1,-1 5 1,0 0-8,-1 5 1,-6 1-1,2 5 1,1 5-63,1 4 1,-6 6-1,-1 2 1,-3 2 25,1 4 0,-2 9 0,-5 11 0,0-4 0,0-1 0,0-9 0,-1-2-187,-6-2 93,-3 6 0,-7-19 1,3 3-1,0-7 36,-1-6 0,-7-2 0,-5-2 1,-3 0 29,-3-1 0,-12 10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32.17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2033 1 8363,'0'19'-1517,"0"-9"1470,0-2 1,-8-6-1,-6 3 46,-2 0 1,3 5-1,1-6-10,-3 1 1,5 8 0,-2-5-1,-3 3 15,-2 4 0,5-5 1,-2 2-1,-2 3 9,-6 2 0,-2 8 0,-6 3 0,1-2-7,0 2 0,-2 6 0,-6-4 1,-2 6-14,2 2 0,-7-6 1,-2-2-1,0 4 11,0 2 0,-6 1 1,2 1-1,-2-2-6,1-4 1,-4 2 0,6-2 0,-3 3-12,2 4 1,-2-2 0,5 1-175,-1-1 178,7 0 1,-11 7 0,8 0 0,1-1-27,4-4 0,1 1 1,0 0-1,1 0-6,0-5 0,5-1 0,2 4 0,1-1 32,0 0 0,3-5 0,-2-2 0,-1-1 11,0 0 0,5-6 0,-3 4 0,2-2 2,-1 1 1,2-1 0,4-6 0,2-1 1,-1 1 0,3-7 1,1-1 16,2-2-21,9 4 0,-4-13 0,9 0-21,6-9 0,4-8 0,7-2 0,1 0-5,0 1 1,-1-1 0,2 0 0,-1 2-40,0 5 0,-1-5 1,1 6 37,0 0 0,-6-4 0,-4 7-6,1-2 31,4 6 0,-12-12 0,6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32.61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67 8282,'5'-12'0,"2"-2"-1252,-3 0 819,7-2 451,-9 5-24,6 11 1,-8 11 0,2 7 182,4 1-113,-3 0 1,5 2 0,-8 2 144,0 2-102,0 8 0,0-6 82,0 5-168,0 4 1,0-16 0,0 6-1,-3-5 1,-1-2-16,-1-1 0,-2 1-19,7 0 1,0-1-85,0 1 103,0-8 116,0-2 1,0-8 0,2 3 83,4 3 0,5 0 0,10-10 53,3-4-292,6 6 1,6-16-1,-3 5 1,-1-6-254,2 0 0,-1 6 1,-2 1 285,-6 3 0,4-16 0,1 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16.85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75 169 8580,'0'-18'-1182,"0"-1"659,0 0 1,0 1 0,0-2 478,0 1 0,0 0 122,0 1 1,-8 7 36,-4 6 0,1 2-74,-1 3 39,7 0 0,-5 0 72,4 0-78,3 0 65,-5 0-27,8 0 56,0 8-25,0-5-73,0 5 0,3 0-32,2 5 0,-2-2 1,5 1-1,-2 2-19,1 4 1,1-6-1,-4 0 1,3 2-11,-3 4 1,0 0 0,0 4 0,2 0-28,-2 4 1,4-1 0,-1-6 0,0-1-2,1 1 0,-4 0 0,8-1 0,1 4-9,-2 3 0,5-5 0,-3 5 17,3-3 0,-3-2 1,-1 4-1,3 3 1,1 2 7,4-6 1,-1 10 0,-1-5 7,1 1-6,0-6 1,-7 10 0,1-6 0,2 1 3,1-1 0,2-2 1,2-6-1,-4-1-5,-2 1 0,6-6 0,-6-1 0,1 2 0,2-5 0,-1 2 0,3-7 1,0 2-6,1-2 1,-2 4 0,1-1 0,0-3 5,-1-1 1,1-3 0,0 1 0,-1 4-4,1 1 0,1 0 0,-1-3 114,-1 2-107,1-2-1,0 5 1,6-1 39,0-1 1,2 0-37,-2-6 1,-2 0 1,9 0 7,-1 0-5,-2 0-42,7 0 42,-7 0 1,9 0 75,-1-8 0,-5 5-69,-1-2-4,-9-6 246,14 8 1,-14-5-231,12 0 14,-13 6 88,6-6-72,-16 8 2,6 0-215,-6 0 207,7 0 14,1 0-60,-8 0 1,5 0 19,-3 0 34,3 0-126,3 0 0,-1 0 1,2 0-1,-1 0 1,0 0 3,-1 0 1,1 0 0,0 0 45,-1 0 15,1 0 0,0-3 1,1-1-1,-2-3 57,1 3 1,0 3-1,-1-2 1,1-1 17,0-2 1,-1-2 0,1 4 0,1-3-1,-1 3 0,-1-4 1,1 1-1,0 3-46,-1 2 0,1-4 0,0 0-46,-1 2 1,2-4-1,-1 1 1,0 3 19,-1 1 1,1 2 0,0-3 0,-1-3 5,1 3 1,0-5-1,1 4-39,-2 1 33,1-7 1,0 7 0,-1-7-9,1 2 0,0-3 0,-1 4 0,1 0 0,1-3 33,-1 1 0,-1 3 1,1-4-1,0 1 12,-1 0 0,0 4 0,-4-5 0,-2 3 70,3 4 1,2-7-1,2 1 7,0-1 0,-7 0 0,1 6-95,2-8 1,-6 2 0,4-1-113,2-3 0,-7 5 0,0-2-90,1-3 1,-7 4-15,4-1 3,-4 7 1,-2-5-461,0 4 651,0 3 0,9-5 0,2 8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20.09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452 1 6792,'11'0'248,"-3"0"-285,-8 0-603,0 0 707,0 8-81,0-5 0,-7 6 1,-1-4 21,-3 1 0,1 8 0,-5-3 0,4 2-24,3-1 1,-6-5 0,3 5 0,-1 0-13,-1-1 0,3 6 0,-4-5 1,3 5 15,2 2 0,-3 0 0,4-1 1,0 1 4,-2 0 0,2-5 0,4 4 0,-2 3 14,2-1 0,-4 1 0,1 1 0,3 0 1,1 4 0,-2 4 0,-4-2 0,1-1 8,0 0 0,1 6 0,6-3 0,-5 2 32,1-2 1,-2 0-1,5 3 1,-2-1-20,-2 1 0,0 3 0,6-1 1,0-2 8,0-1 0,-7 4 0,0 6 1,3-2-5,3 1 1,-6 0 0,1-2 0,2 0-28,2 5 0,-4-4 1,-1 4-1,3-4-12,3-3 1,1 0-1,0 2 1,0-2-1,0 1 0,0-6-1,0-4 1,0 1-6,0 1 1,5-5 0,2 4-1,-3 1 133,-2-1 1,0-4 0,2 5 0,2-4-108,-2-3 1,-1 5 0,-3-3-131,0-2 75,0-2 0,0-9 0,0 0-41,0 3 0,1 0-84,6-2 602,-4 3-186,5-13 0,-8-3 1,0-14-193,0-2 1,0-2 0,0-1-1,0 0-105,0-1 1,-3 4 0,-1 2 0,-3 2-90,3-3 0,-5-2 13,-4-2 101,5 0 1,-3 2-1,7 2-7,-3 3 26,1-1 0,4 1 0,-2 0 0,-2-3 5,2-2 1,0 1 0,0 1-1,-3 2 8,3-2 0,-4 5 1,1-2 41,3-3 1,0 0-5,-2 3 1,3 2-196,-2 3-145,2 4 256,3-5 0,0 11 212,0 2-181,0 6 1,0 2-1,0-1 102,0 3 0,7 2 0,-2 2-36,0 0 1,3-1-1,-1 1 1,-2 0-4,3-1 1,-2-4 0,3-2 0,0 2-36,-5 4 0,7 0 0,0 1-24,-2 0 0,6-1 0,-6 0 0,-1-4-4,0-2 0,0-5 0,-3 5 3,1 3 1,3-1-1,-5 1 17,1-3-26,2 1 1,-4-2 0,1-3 171,2 0-43,0-5 0,-4 5 0,2-10 1,4-4 4,3-8 0,-4 5 1,5-4-1,1-2-46,-4-1 1,6-3 0,-8-1 0,-1 2-154,2-1 1,-5 0 0,2 1-802,-2-1 1,-6 0 875,-2 1 0,2-1 0,-5-1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4" units="1/cm"/>
          <inkml:channelProperty channel="Y" name="resolution" value="34" units="1/cm"/>
        </inkml:channelProperties>
      </inkml:inkSource>
      <inkml:timestamp xml:id="ts0" timeString="2013-09-03T16:20:08.4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27.365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39 1 8433,'10'0'-1982,"-2"0"1992,-8 0 0,3 0 34,2 0 1,6 0 0,8 0 26,0 0 1,1 5-1,-1 5 1,0 0-8,-1 5 1,-6 1-1,2 5 1,1 5-63,1 4 1,-6 6-1,-1 2 1,-3 2 25,1 4 0,-2 9 0,-5 11 0,0-4 0,0-1 0,0-9 0,-1-2-187,-6-2 93,-3 6 0,-7-19 1,3 3-1,0-7 36,-1-6 0,-7-2 0,-5-2 1,-3 0 29,-3-1 0,-12 10 0,-3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32.179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2033 1 8363,'0'19'-1517,"0"-9"1470,0-2 1,-8-6-1,-6 3 46,-2 0 1,3 5-1,1-6-10,-3 1 1,5 8 0,-2-5-1,-3 3 15,-2 4 0,5-5 1,-2 2-1,-2 3 9,-6 2 0,-2 8 0,-6 3 0,1-2-7,0 2 0,-2 6 0,-6-4 1,-2 6-14,2 2 0,-7-6 1,-2-2-1,0 4 11,0 2 0,-6 1 1,2 1-1,-2-2-6,1-4 1,-4 2 0,6-2 0,-3 3-12,2 4 1,-2-2 0,5 1-175,-1-1 178,7 0 1,-11 7 0,8 0 0,1-1-27,4-4 0,1 1 1,0 0-1,1 0-6,0-5 0,5-1 0,2 4 0,1-1 32,0 0 0,3-5 0,-2-2 0,-1-1 11,0 0 0,5-6 0,-3 4 0,2-2 2,-1 1 1,2-1 0,4-6 0,2-1 1,-1 1 0,3-7 1,1-1 16,2-2-21,9 4 0,-4-13 0,9 0-21,6-9 0,4-8 0,7-2 0,1 0-5,0 1 1,-1-1 0,2 0 0,-1 2-40,0 5 0,-1-5 1,1 6 37,0 0 0,-6-4 0,-4 7-6,1-2 31,4 6 0,-12-12 0,6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32.612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1 67 8282,'5'-12'0,"2"-2"-1252,-3 0 819,7-2 451,-9 5-24,6 11 1,-8 11 0,2 7 182,4 1-113,-3 0 1,5 2 0,-8 2 144,0 2-102,0 8 0,0-6 82,0 5-168,0 4 1,0-16 0,0 6-1,-3-5 1,-1-2-16,-1-1 0,-2 1-19,7 0 1,0-1-85,0 1 103,0-8 116,0-2 1,0-8 0,2 3 83,4 3 0,5 0 0,10-10 53,3-4-292,6 6 1,6-16-1,-3 5 1,-1-6-254,2 0 0,-1 6 1,-2 1 285,-6 3 0,4-16 0,1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46:20.770"/>
    </inkml:context>
    <inkml:brush xml:id="br0">
      <inkml:brushProperty name="width" value="0.08571" units="cm"/>
      <inkml:brushProperty name="height" value="0.08571" units="cm"/>
      <inkml:brushProperty name="color" value="#AB008B"/>
    </inkml:brush>
  </inkml:definitions>
  <inkml:trace contextRef="#ctx0" brushRef="#br0">19 38 8094,'-11'0'151,"3"0"51,8 0-156,0 0 0,8-17 1,3-3-1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0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19598 8212 1985,'0'-25'801,"-25"25"961,25-27 64,0 27-417,0 0-224,0 0-128,0 0-128,0 0 32,0 0-257,0 0-223,0 0-417,0 0-64,0 0 288,25 27-32,2-2 225,0 29-193,-1-1 97,1 1-97,-2-2-32,29 2-128,-27 25 32,-1-26-128,0-26 64,0 25-128,1-25 32,1 0-64,-1-1-128,-27 0-480,24-26-449,-24 0-1090,0 0-960,0 0-3619</inkml:trace>
  <inkml:trace contextRef="#ctx0" brushRef="#br0" timeOffset="433.02">19678 8690 5701,'0'0'1153,"-26"0"160,26 0-416,0 0-128,0 0-161,-27 0-415,27 0-1,0-26 96,-27 26 225,27-26 127,0 26-223,0-27-193,0-26-128,0 26 0,0-25-96,0-2 0,0 2 0,0-2 64,-25 1-96,25 27 288,0-27 161,25 53-129,-25-27-192,0 27-96,27-26 32,-27 26-32,27 0 64,-1 0-64,1-27 32,-2 27-64,2 0 0,0 0-32,0 0-256,25 27-545,-26-27-705,1 26-672,1-26-2338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4" units="1/cm"/>
          <inkml:channelProperty channel="Y" name="resolution" value="34" units="1/cm"/>
        </inkml:channelProperties>
      </inkml:inkSource>
      <inkml:timestamp xml:id="ts0" timeString="2013-09-03T16:20:08.4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4" units="1/cm"/>
          <inkml:channelProperty channel="Y" name="resolution" value="34" units="1/cm"/>
        </inkml:channelProperties>
      </inkml:inkSource>
      <inkml:timestamp xml:id="ts0" timeString="2013-09-03T16:20:08.4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4" units="1/cm"/>
          <inkml:channelProperty channel="Y" name="resolution" value="34" units="1/cm"/>
        </inkml:channelProperties>
      </inkml:inkSource>
      <inkml:timestamp xml:id="ts0" timeString="2013-09-03T16:20:08.4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4" units="1/cm"/>
          <inkml:channelProperty channel="Y" name="resolution" value="34" units="1/cm"/>
        </inkml:channelProperties>
      </inkml:inkSource>
      <inkml:timestamp xml:id="ts0" timeString="2013-09-03T16:20:08.4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</inkml:traceFormat>
        <inkml:channelProperties>
          <inkml:channelProperty channel="X" name="resolution" value="34" units="1/cm"/>
          <inkml:channelProperty channel="Y" name="resolution" value="34" units="1/cm"/>
        </inkml:channelProperties>
      </inkml:inkSource>
      <inkml:timestamp xml:id="ts0" timeString="2013-09-03T16:20:08.42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16.853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75 169 8580,'0'-18'-1182,"0"-1"659,0 0 1,0 1 0,0-2 478,0 1 0,0 0 122,0 1 1,-8 7 36,-4 6 0,1 2-74,-1 3 39,7 0 0,-5 0 72,4 0-78,3 0 65,-5 0-27,8 0 56,0 8-25,0-5-73,0 5 0,3 0-32,2 5 0,-2-2 1,5 1-1,-2 2-19,1 4 1,1-6-1,-4 0 1,3 2-11,-3 4 1,0 0 0,0 4 0,2 0-28,-2 4 1,4-1 0,-1-6 0,0-1-2,1 1 0,-4 0 0,8-1 0,1 4-9,-2 3 0,5-5 0,-3 5 17,3-3 0,-3-2 1,-1 4-1,3 3 1,1 2 7,4-6 1,-1 10 0,-1-5 7,1 1-6,0-6 1,-7 10 0,1-6 0,2 1 3,1-1 0,2-2 1,2-6-1,-4-1-5,-2 1 0,6-6 0,-6-1 0,1 2 0,2-5 0,-1 2 0,3-7 1,0 2-6,1-2 1,-2 4 0,1-1 0,0-3 5,-1-1 1,1-3 0,0 1 0,-1 4-4,1 1 0,1 0 0,-1-3 114,-1 2-107,1-2-1,0 5 1,6-1 39,0-1 1,2 0-37,-2-6 1,-2 0 1,9 0 7,-1 0-5,-2 0-42,7 0 42,-7 0 1,9 0 75,-1-8 0,-5 5-69,-1-2-4,-9-6 246,14 8 1,-14-5-231,12 0 14,-13 6 88,6-6-72,-16 8 2,6 0-215,-6 0 207,7 0 14,1 0-60,-8 0 1,5 0 19,-3 0 34,3 0-126,3 0 0,-1 0 1,2 0-1,-1 0 1,0 0 3,-1 0 1,1 0 0,0 0 45,-1 0 15,1 0 0,0-3 1,1-1-1,-2-3 57,1 3 1,0 3-1,-1-2 1,1-1 17,0-2 1,-1-2 0,1 4 0,1-3-1,-1 3 0,-1-4 1,1 1-1,0 3-46,-1 2 0,1-4 0,0 0-46,-1 2 1,2-4-1,-1 1 1,0 3 19,-1 1 1,1 2 0,0-3 0,-1-3 5,1 3 1,0-5-1,1 4-39,-2 1 33,1-7 1,0 7 0,-1-7-9,1 2 0,0-3 0,-1 4 0,1 0 0,1-3 33,-1 1 0,-1 3 1,1-4-1,0 1 12,-1 0 0,0 4 0,-4-5 0,-2 3 70,3 4 1,2-7-1,2 1 7,0-1 0,-7 0 0,1 6-95,2-8 1,-6 2 0,4-1-113,2-3 0,-7 5 0,0-2-90,1-3 1,-7 4-15,4-1 3,-4 7 1,-2-5-461,0 4 651,0 3 0,9-5 0,2 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6T16:19:20.096"/>
    </inkml:context>
    <inkml:brush xml:id="br0">
      <inkml:brushProperty name="width" value="0.08571" units="cm"/>
      <inkml:brushProperty name="height" value="0.08571" units="cm"/>
      <inkml:brushProperty name="color" value="#00A0D7"/>
    </inkml:brush>
  </inkml:definitions>
  <inkml:trace contextRef="#ctx0" brushRef="#br0">452 1 6792,'11'0'248,"-3"0"-285,-8 0-603,0 0 707,0 8-81,0-5 0,-7 6 1,-1-4 21,-3 1 0,1 8 0,-5-3 0,4 2-24,3-1 1,-6-5 0,3 5 0,-1 0-13,-1-1 0,3 6 0,-4-5 1,3 5 15,2 2 0,-3 0 0,4-1 1,0 1 4,-2 0 0,2-5 0,4 4 0,-2 3 14,2-1 0,-4 1 0,1 1 0,3 0 1,1 4 0,-2 4 0,-4-2 0,1-1 8,0 0 0,1 6 0,6-3 0,-5 2 32,1-2 1,-2 0-1,5 3 1,-2-1-20,-2 1 0,0 3 0,6-1 1,0-2 8,0-1 0,-7 4 0,0 6 1,3-2-5,3 1 1,-6 0 0,1-2 0,2 0-28,2 5 0,-4-4 1,-1 4-1,3-4-12,3-3 1,1 0-1,0 2 1,0-2-1,0 1 0,0-6-1,0-4 1,0 1-6,0 1 1,5-5 0,2 4-1,-3 1 133,-2-1 1,0-4 0,2 5 0,2-4-108,-2-3 1,-1 5 0,-3-3-131,0-2 75,0-2 0,0-9 0,0 0-41,0 3 0,1 0-84,6-2 602,-4 3-186,5-13 0,-8-3 1,0-14-193,0-2 1,0-2 0,0-1-1,0 0-105,0-1 1,-3 4 0,-1 2 0,-3 2-90,3-3 0,-5-2 13,-4-2 101,5 0 1,-3 2-1,7 2-7,-3 3 26,1-1 0,4 1 0,-2 0 0,-2-3 5,2-2 1,0 1 0,0 1-1,-3 2 8,3-2 0,-4 5 1,1-2 41,3-3 1,0 0-5,-2 3 1,3 2-196,-2 3-145,2 4 256,3-5 0,0 11 212,0 2-181,0 6 1,0 2-1,0-1 102,0 3 0,7 2 0,-2 2-36,0 0 1,3-1-1,-1 1 1,-2 0-4,3-1 1,-2-4 0,3-2 0,0 2-36,-5 4 0,7 0 0,0 1-24,-2 0 0,6-1 0,-6 0 0,-1-4-4,0-2 0,0-5 0,-3 5 3,1 3 1,3-1-1,-5 1 17,1-3-26,2 1 1,-4-2 0,1-3 171,2 0-43,0-5 0,-4 5 0,2-10 1,4-4 4,3-8 0,-4 5 1,5-4-1,1-2-46,-4-1 1,6-3 0,-8-1 0,-1 2-154,2-1 1,-5 0 0,2 1-802,-2-1 1,-6 0 875,-2 1 0,2-1 0,-5-1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C7B83-1724-4488-A129-B26C9743D7A1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0876E-70EE-451A-9E26-098FF221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0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196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6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655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291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3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3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316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0215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1ED-74A3-4D31-81C6-785AB7679C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57645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2AE6-8857-41F9-ACD3-96AC7AE4BF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105197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E559-F9B3-4C9B-9120-79F4E4B3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6783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5030-DDA0-47AC-A2B7-A25ABC953D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02765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5B2-B396-4C20-A8F1-524776C7B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89383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6BF-40D5-4F18-8BC5-222FA13DC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38641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F40-4266-4F31-800D-D892DA9802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60569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77-16B6-41F6-ABDE-AEE2CD21C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94445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413-BA75-4DFE-8EF4-C279186C8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5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5912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E357-F37A-4255-B595-F369669DF5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3924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0CA4-FF3E-4318-8181-680E337A8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3000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1ED-74A3-4D31-81C6-785AB7679C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2052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2AE6-8857-41F9-ACD3-96AC7AE4BF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925783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E559-F9B3-4C9B-9120-79F4E4B3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461641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5030-DDA0-47AC-A2B7-A25ABC953D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6132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5B2-B396-4C20-A8F1-524776C7B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9039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6BF-40D5-4F18-8BC5-222FA13DC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9365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F40-4266-4F31-800D-D892DA9802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885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77-16B6-41F6-ABDE-AEE2CD21C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72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33321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413-BA75-4DFE-8EF4-C279186C8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35652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E357-F37A-4255-B595-F369669DF5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546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0CA4-FF3E-4318-8181-680E337A8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975649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1ED-74A3-4D31-81C6-785AB7679C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329416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2AE6-8857-41F9-ACD3-96AC7AE4BF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3479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E559-F9B3-4C9B-9120-79F4E4B3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41354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5030-DDA0-47AC-A2B7-A25ABC953D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66798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5B2-B396-4C20-A8F1-524776C7B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40562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6BF-40D5-4F18-8BC5-222FA13DC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1321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F40-4266-4F31-800D-D892DA9802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018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48543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77-16B6-41F6-ABDE-AEE2CD21C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6478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413-BA75-4DFE-8EF4-C279186C8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9368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E357-F37A-4255-B595-F369669DF5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3668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0CA4-FF3E-4318-8181-680E337A8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0936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1ED-74A3-4D31-81C6-785AB7679C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235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2AE6-8857-41F9-ACD3-96AC7AE4BF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89039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E559-F9B3-4C9B-9120-79F4E4B3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92296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5030-DDA0-47AC-A2B7-A25ABC953D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41627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5B2-B396-4C20-A8F1-524776C7B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25566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6BF-40D5-4F18-8BC5-222FA13DC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143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1756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F40-4266-4F31-800D-D892DA9802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796746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77-16B6-41F6-ABDE-AEE2CD21C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21418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413-BA75-4DFE-8EF4-C279186C8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46165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E357-F37A-4255-B595-F369669DF5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06921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0CA4-FF3E-4318-8181-680E337A8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39730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8426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17512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0654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7219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317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1271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53391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42471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3372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66985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045940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238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562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4174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53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62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0560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620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479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607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753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714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984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59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281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2135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78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546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10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8873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54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7940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563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610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7033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84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802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81323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9452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9996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090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63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066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1ED-74A3-4D31-81C6-785AB7679C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2723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2AE6-8857-41F9-ACD3-96AC7AE4BF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60304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E559-F9B3-4C9B-9120-79F4E4B3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2696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5030-DDA0-47AC-A2B7-A25ABC953D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7597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5B2-B396-4C20-A8F1-524776C7B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85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8556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6BF-40D5-4F18-8BC5-222FA13DC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293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F40-4266-4F31-800D-D892DA9802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758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77-16B6-41F6-ABDE-AEE2CD21C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7673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413-BA75-4DFE-8EF4-C279186C8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1957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E357-F37A-4255-B595-F369669DF5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756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0CA4-FF3E-4318-8181-680E337A8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1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1ED-74A3-4D31-81C6-785AB7679C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1137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2AE6-8857-41F9-ACD3-96AC7AE4BF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9204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E559-F9B3-4C9B-9120-79F4E4B3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28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5030-DDA0-47AC-A2B7-A25ABC953D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8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02641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5B2-B396-4C20-A8F1-524776C7B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65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6BF-40D5-4F18-8BC5-222FA13DC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425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F40-4266-4F31-800D-D892DA9802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937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77-16B6-41F6-ABDE-AEE2CD21C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224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413-BA75-4DFE-8EF4-C279186C8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95788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E357-F37A-4255-B595-F369669DF5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6556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0CA4-FF3E-4318-8181-680E337A8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0787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1ED-74A3-4D31-81C6-785AB7679C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5276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2AE6-8857-41F9-ACD3-96AC7AE4BF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0555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E559-F9B3-4C9B-9120-79F4E4B3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5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57763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5030-DDA0-47AC-A2B7-A25ABC953D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226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5B2-B396-4C20-A8F1-524776C7B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2285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6BF-40D5-4F18-8BC5-222FA13DC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955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F40-4266-4F31-800D-D892DA9802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60940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77-16B6-41F6-ABDE-AEE2CD21C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279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413-BA75-4DFE-8EF4-C279186C8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1775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E357-F37A-4255-B595-F369669DF5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4581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0CA4-FF3E-4318-8181-680E337A8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65069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1F1ED-74A3-4D31-81C6-785AB7679C4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9529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F2AE6-8857-41F9-ACD3-96AC7AE4BFF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87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5568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0E559-F9B3-4C9B-9120-79F4E4B3152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54596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5030-DDA0-47AC-A2B7-A25ABC953D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68097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375B2-B396-4C20-A8F1-524776C7BD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84510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976BF-40D5-4F18-8BC5-222FA13DC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23342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4F40-4266-4F31-800D-D892DA9802E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35612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53377-16B6-41F6-ABDE-AEE2CD21CEE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8729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A413-BA75-4DFE-8EF4-C279186C885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112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5E357-F37A-4255-B595-F369669DF5A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852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00CA4-FF3E-4318-8181-680E337A80E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0464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162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43431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3485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32988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9386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6674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5750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9217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0313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99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9192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1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107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43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81FC-503C-4C32-9EFA-5211794C1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305061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81FC-503C-4C32-9EFA-5211794C1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5117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81FC-503C-4C32-9EFA-5211794C1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80549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81FC-503C-4C32-9EFA-5211794C1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355834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052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77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08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EEF7D-4929-44EE-8808-35BC53D98DE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28.10.2024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2C744-AC3B-4F23-8731-6F42600D4A8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81FC-503C-4C32-9EFA-5211794C1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09751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81FC-503C-4C32-9EFA-5211794C1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231426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81FC-503C-4C32-9EFA-5211794C1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26558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881FC-503C-4C32-9EFA-5211794C1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404875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1264471" y="6577190"/>
            <a:ext cx="95583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39380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1.xml"/><Relationship Id="rId7" Type="http://schemas.openxmlformats.org/officeDocument/2006/relationships/image" Target="../media/image5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customXml" Target="../ink/ink6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image" Target="../media/image5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customXml" Target="../ink/ink7.xml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40.xml"/><Relationship Id="rId9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5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9.xml"/><Relationship Id="rId18" Type="http://schemas.openxmlformats.org/officeDocument/2006/relationships/image" Target="../media/image321.emf"/><Relationship Id="rId3" Type="http://schemas.openxmlformats.org/officeDocument/2006/relationships/tags" Target="../tags/tag17.xml"/><Relationship Id="rId7" Type="http://schemas.openxmlformats.org/officeDocument/2006/relationships/image" Target="../media/image19.png"/><Relationship Id="rId12" Type="http://schemas.openxmlformats.org/officeDocument/2006/relationships/image" Target="../media/image318.emf"/><Relationship Id="rId17" Type="http://schemas.openxmlformats.org/officeDocument/2006/relationships/customXml" Target="../ink/ink11.xml"/><Relationship Id="rId2" Type="http://schemas.openxmlformats.org/officeDocument/2006/relationships/tags" Target="../tags/tag16.xml"/><Relationship Id="rId16" Type="http://schemas.openxmlformats.org/officeDocument/2006/relationships/image" Target="../media/image320.emf"/><Relationship Id="rId20" Type="http://schemas.openxmlformats.org/officeDocument/2006/relationships/image" Target="../media/image322.emf"/><Relationship Id="rId1" Type="http://schemas.openxmlformats.org/officeDocument/2006/relationships/tags" Target="../tags/tag15.xml"/><Relationship Id="rId6" Type="http://schemas.openxmlformats.org/officeDocument/2006/relationships/notesSlide" Target="../notesSlides/notesSlide3.xml"/><Relationship Id="rId11" Type="http://schemas.openxmlformats.org/officeDocument/2006/relationships/customXml" Target="../ink/ink8.xml"/><Relationship Id="rId5" Type="http://schemas.openxmlformats.org/officeDocument/2006/relationships/slideLayout" Target="../slideLayouts/slideLayout73.xml"/><Relationship Id="rId15" Type="http://schemas.openxmlformats.org/officeDocument/2006/relationships/customXml" Target="../ink/ink10.xml"/><Relationship Id="rId10" Type="http://schemas.openxmlformats.org/officeDocument/2006/relationships/image" Target="../media/image22.png"/><Relationship Id="rId19" Type="http://schemas.openxmlformats.org/officeDocument/2006/relationships/customXml" Target="../ink/ink12.xml"/><Relationship Id="rId4" Type="http://schemas.openxmlformats.org/officeDocument/2006/relationships/tags" Target="../tags/tag18.xml"/><Relationship Id="rId9" Type="http://schemas.openxmlformats.org/officeDocument/2006/relationships/image" Target="../media/image21.png"/><Relationship Id="rId14" Type="http://schemas.openxmlformats.org/officeDocument/2006/relationships/image" Target="../media/image31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4.xml"/><Relationship Id="rId18" Type="http://schemas.openxmlformats.org/officeDocument/2006/relationships/image" Target="../media/image321.emf"/><Relationship Id="rId3" Type="http://schemas.openxmlformats.org/officeDocument/2006/relationships/tags" Target="../tags/tag21.xml"/><Relationship Id="rId7" Type="http://schemas.openxmlformats.org/officeDocument/2006/relationships/image" Target="../media/image19.png"/><Relationship Id="rId12" Type="http://schemas.openxmlformats.org/officeDocument/2006/relationships/image" Target="../media/image318.emf"/><Relationship Id="rId17" Type="http://schemas.openxmlformats.org/officeDocument/2006/relationships/customXml" Target="../ink/ink16.xml"/><Relationship Id="rId2" Type="http://schemas.openxmlformats.org/officeDocument/2006/relationships/tags" Target="../tags/tag20.xml"/><Relationship Id="rId16" Type="http://schemas.openxmlformats.org/officeDocument/2006/relationships/image" Target="../media/image320.emf"/><Relationship Id="rId20" Type="http://schemas.openxmlformats.org/officeDocument/2006/relationships/image" Target="../media/image322.emf"/><Relationship Id="rId1" Type="http://schemas.openxmlformats.org/officeDocument/2006/relationships/tags" Target="../tags/tag19.xml"/><Relationship Id="rId6" Type="http://schemas.openxmlformats.org/officeDocument/2006/relationships/notesSlide" Target="../notesSlides/notesSlide4.xml"/><Relationship Id="rId11" Type="http://schemas.openxmlformats.org/officeDocument/2006/relationships/customXml" Target="../ink/ink13.xml"/><Relationship Id="rId5" Type="http://schemas.openxmlformats.org/officeDocument/2006/relationships/slideLayout" Target="../slideLayouts/slideLayout73.xml"/><Relationship Id="rId15" Type="http://schemas.openxmlformats.org/officeDocument/2006/relationships/customXml" Target="../ink/ink15.xml"/><Relationship Id="rId10" Type="http://schemas.openxmlformats.org/officeDocument/2006/relationships/image" Target="../media/image22.png"/><Relationship Id="rId19" Type="http://schemas.openxmlformats.org/officeDocument/2006/relationships/customXml" Target="../ink/ink17.xml"/><Relationship Id="rId4" Type="http://schemas.openxmlformats.org/officeDocument/2006/relationships/tags" Target="../tags/tag22.xml"/><Relationship Id="rId9" Type="http://schemas.openxmlformats.org/officeDocument/2006/relationships/image" Target="../media/image21.png"/><Relationship Id="rId14" Type="http://schemas.openxmlformats.org/officeDocument/2006/relationships/image" Target="../media/image31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9.xml"/><Relationship Id="rId18" Type="http://schemas.openxmlformats.org/officeDocument/2006/relationships/image" Target="../media/image321.emf"/><Relationship Id="rId3" Type="http://schemas.openxmlformats.org/officeDocument/2006/relationships/tags" Target="../tags/tag25.xml"/><Relationship Id="rId7" Type="http://schemas.openxmlformats.org/officeDocument/2006/relationships/image" Target="../media/image19.png"/><Relationship Id="rId12" Type="http://schemas.openxmlformats.org/officeDocument/2006/relationships/image" Target="../media/image318.emf"/><Relationship Id="rId17" Type="http://schemas.openxmlformats.org/officeDocument/2006/relationships/customXml" Target="../ink/ink21.xml"/><Relationship Id="rId2" Type="http://schemas.openxmlformats.org/officeDocument/2006/relationships/tags" Target="../tags/tag24.xml"/><Relationship Id="rId16" Type="http://schemas.openxmlformats.org/officeDocument/2006/relationships/image" Target="../media/image320.emf"/><Relationship Id="rId20" Type="http://schemas.openxmlformats.org/officeDocument/2006/relationships/image" Target="../media/image322.emf"/><Relationship Id="rId1" Type="http://schemas.openxmlformats.org/officeDocument/2006/relationships/tags" Target="../tags/tag23.xml"/><Relationship Id="rId6" Type="http://schemas.openxmlformats.org/officeDocument/2006/relationships/notesSlide" Target="../notesSlides/notesSlide5.xml"/><Relationship Id="rId11" Type="http://schemas.openxmlformats.org/officeDocument/2006/relationships/customXml" Target="../ink/ink18.xml"/><Relationship Id="rId5" Type="http://schemas.openxmlformats.org/officeDocument/2006/relationships/slideLayout" Target="../slideLayouts/slideLayout73.xml"/><Relationship Id="rId15" Type="http://schemas.openxmlformats.org/officeDocument/2006/relationships/customXml" Target="../ink/ink20.xml"/><Relationship Id="rId10" Type="http://schemas.openxmlformats.org/officeDocument/2006/relationships/image" Target="../media/image22.png"/><Relationship Id="rId19" Type="http://schemas.openxmlformats.org/officeDocument/2006/relationships/customXml" Target="../ink/ink22.xml"/><Relationship Id="rId4" Type="http://schemas.openxmlformats.org/officeDocument/2006/relationships/tags" Target="../tags/tag26.xml"/><Relationship Id="rId9" Type="http://schemas.openxmlformats.org/officeDocument/2006/relationships/image" Target="../media/image21.png"/><Relationship Id="rId14" Type="http://schemas.openxmlformats.org/officeDocument/2006/relationships/image" Target="../media/image3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slideLayout" Target="../slideLayouts/slideLayout100.xml"/><Relationship Id="rId7" Type="http://schemas.openxmlformats.org/officeDocument/2006/relationships/image" Target="../media/image121.png"/><Relationship Id="rId12" Type="http://schemas.openxmlformats.org/officeDocument/2006/relationships/image" Target="../media/image325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324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23.png"/><Relationship Id="rId9" Type="http://schemas.openxmlformats.org/officeDocument/2006/relationships/image" Target="../media/image123.png"/><Relationship Id="rId1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1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1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5" Type="http://schemas.openxmlformats.org/officeDocument/2006/relationships/image" Target="../media/image28.png"/><Relationship Id="rId10" Type="http://schemas.openxmlformats.org/officeDocument/2006/relationships/image" Target="../media/image34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Relationship Id="rId1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1.xml"/><Relationship Id="rId6" Type="http://schemas.openxmlformats.org/officeDocument/2006/relationships/image" Target="../media/image4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8.png"/><Relationship Id="rId3" Type="http://schemas.openxmlformats.org/officeDocument/2006/relationships/image" Target="../media/image26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28.png"/><Relationship Id="rId10" Type="http://schemas.openxmlformats.org/officeDocument/2006/relationships/image" Target="../media/image45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0.png"/><Relationship Id="rId3" Type="http://schemas.openxmlformats.org/officeDocument/2006/relationships/image" Target="../media/image26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1.xml"/><Relationship Id="rId6" Type="http://schemas.openxmlformats.org/officeDocument/2006/relationships/image" Target="../media/image41.png"/><Relationship Id="rId11" Type="http://schemas.openxmlformats.org/officeDocument/2006/relationships/image" Target="../media/image47.png"/><Relationship Id="rId5" Type="http://schemas.openxmlformats.org/officeDocument/2006/relationships/image" Target="../media/image28.png"/><Relationship Id="rId10" Type="http://schemas.openxmlformats.org/officeDocument/2006/relationships/image" Target="../media/image46.png"/><Relationship Id="rId4" Type="http://schemas.openxmlformats.org/officeDocument/2006/relationships/image" Target="../media/image27.png"/><Relationship Id="rId9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5.emf"/><Relationship Id="rId3" Type="http://schemas.openxmlformats.org/officeDocument/2006/relationships/tags" Target="../tags/tag31.xml"/><Relationship Id="rId7" Type="http://schemas.openxmlformats.org/officeDocument/2006/relationships/customXml" Target="../ink/ink23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slideLayout" Target="../slideLayouts/slideLayout95.xml"/><Relationship Id="rId9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53.png"/><Relationship Id="rId5" Type="http://schemas.openxmlformats.org/officeDocument/2006/relationships/tags" Target="../tags/tag36.xml"/><Relationship Id="rId10" Type="http://schemas.openxmlformats.org/officeDocument/2006/relationships/image" Target="../media/image51.png"/><Relationship Id="rId4" Type="http://schemas.openxmlformats.org/officeDocument/2006/relationships/tags" Target="../tags/tag35.xml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41.xml"/><Relationship Id="rId7" Type="http://schemas.openxmlformats.org/officeDocument/2006/relationships/image" Target="../media/image51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slideLayout" Target="../slideLayouts/slideLayout95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image" Target="../media/image53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9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7" Type="http://schemas.openxmlformats.org/officeDocument/2006/relationships/image" Target="../media/image58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slideLayout" Target="../slideLayouts/slideLayout9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95.xml"/><Relationship Id="rId1" Type="http://schemas.openxmlformats.org/officeDocument/2006/relationships/tags" Target="../tags/tag50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tags" Target="../tags/tag53.xml"/><Relationship Id="rId7" Type="http://schemas.openxmlformats.org/officeDocument/2006/relationships/image" Target="../media/image61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slideLayout" Target="../slideLayouts/slideLayout11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56.xml"/><Relationship Id="rId7" Type="http://schemas.openxmlformats.org/officeDocument/2006/relationships/image" Target="../media/image61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slideLayout" Target="../slideLayouts/slideLayout118.xml"/><Relationship Id="rId9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59.xml"/><Relationship Id="rId7" Type="http://schemas.openxmlformats.org/officeDocument/2006/relationships/image" Target="../media/image61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5.png"/><Relationship Id="rId4" Type="http://schemas.openxmlformats.org/officeDocument/2006/relationships/slideLayout" Target="../slideLayouts/slideLayout118.xml"/><Relationship Id="rId9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tags" Target="../tags/tag62.xml"/><Relationship Id="rId7" Type="http://schemas.openxmlformats.org/officeDocument/2006/relationships/image" Target="../media/image61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60.png"/><Relationship Id="rId11" Type="http://schemas.openxmlformats.org/officeDocument/2006/relationships/image" Target="../media/image66.png"/><Relationship Id="rId5" Type="http://schemas.openxmlformats.org/officeDocument/2006/relationships/image" Target="../media/image59.png"/><Relationship Id="rId10" Type="http://schemas.openxmlformats.org/officeDocument/2006/relationships/image" Target="../media/image65.png"/><Relationship Id="rId4" Type="http://schemas.openxmlformats.org/officeDocument/2006/relationships/slideLayout" Target="../slideLayouts/slideLayout118.xml"/><Relationship Id="rId9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5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Layout" Target="../slideLayouts/slideLayout118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1.png"/><Relationship Id="rId3" Type="http://schemas.openxmlformats.org/officeDocument/2006/relationships/tags" Target="../tags/tag68.xml"/><Relationship Id="rId7" Type="http://schemas.openxmlformats.org/officeDocument/2006/relationships/image" Target="../media/image51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Layout" Target="../slideLayouts/slideLayout118.xml"/><Relationship Id="rId9" Type="http://schemas.openxmlformats.org/officeDocument/2006/relationships/image" Target="../media/image6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1.png"/><Relationship Id="rId3" Type="http://schemas.openxmlformats.org/officeDocument/2006/relationships/tags" Target="../tags/tag71.xml"/><Relationship Id="rId7" Type="http://schemas.openxmlformats.org/officeDocument/2006/relationships/image" Target="../media/image51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slideLayout" Target="../slideLayouts/slideLayout118.xml"/><Relationship Id="rId9" Type="http://schemas.openxmlformats.org/officeDocument/2006/relationships/image" Target="../media/image6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118.xml"/><Relationship Id="rId1" Type="http://schemas.openxmlformats.org/officeDocument/2006/relationships/tags" Target="../tags/tag7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75.xml"/><Relationship Id="rId7" Type="http://schemas.openxmlformats.org/officeDocument/2006/relationships/image" Target="../media/image71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18.xml"/><Relationship Id="rId10" Type="http://schemas.openxmlformats.org/officeDocument/2006/relationships/image" Target="../media/image4.png"/><Relationship Id="rId4" Type="http://schemas.openxmlformats.org/officeDocument/2006/relationships/tags" Target="../tags/tag76.xml"/><Relationship Id="rId9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79.xml"/><Relationship Id="rId7" Type="http://schemas.openxmlformats.org/officeDocument/2006/relationships/image" Target="../media/image76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75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40.xml"/><Relationship Id="rId10" Type="http://schemas.openxmlformats.org/officeDocument/2006/relationships/image" Target="../media/image4.png"/><Relationship Id="rId4" Type="http://schemas.openxmlformats.org/officeDocument/2006/relationships/tags" Target="../tags/tag80.xml"/><Relationship Id="rId9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663.emf"/><Relationship Id="rId3" Type="http://schemas.openxmlformats.org/officeDocument/2006/relationships/tags" Target="../tags/tag83.xml"/><Relationship Id="rId7" Type="http://schemas.openxmlformats.org/officeDocument/2006/relationships/image" Target="../media/image78.png"/><Relationship Id="rId12" Type="http://schemas.openxmlformats.org/officeDocument/2006/relationships/customXml" Target="../ink/ink24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77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40.xml"/><Relationship Id="rId10" Type="http://schemas.openxmlformats.org/officeDocument/2006/relationships/image" Target="../media/image4.png"/><Relationship Id="rId4" Type="http://schemas.openxmlformats.org/officeDocument/2006/relationships/tags" Target="../tags/tag84.xml"/><Relationship Id="rId9" Type="http://schemas.openxmlformats.org/officeDocument/2006/relationships/image" Target="../media/image7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87.xml"/><Relationship Id="rId7" Type="http://schemas.openxmlformats.org/officeDocument/2006/relationships/image" Target="../media/image80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79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40.xml"/><Relationship Id="rId10" Type="http://schemas.openxmlformats.org/officeDocument/2006/relationships/image" Target="../media/image4.png"/><Relationship Id="rId4" Type="http://schemas.openxmlformats.org/officeDocument/2006/relationships/tags" Target="../tags/tag88.xml"/><Relationship Id="rId9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91.xml"/><Relationship Id="rId7" Type="http://schemas.openxmlformats.org/officeDocument/2006/relationships/image" Target="../media/image82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81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40.xml"/><Relationship Id="rId10" Type="http://schemas.openxmlformats.org/officeDocument/2006/relationships/image" Target="../media/image4.png"/><Relationship Id="rId4" Type="http://schemas.openxmlformats.org/officeDocument/2006/relationships/tags" Target="../tags/tag92.xml"/><Relationship Id="rId9" Type="http://schemas.openxmlformats.org/officeDocument/2006/relationships/image" Target="../media/image7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95.xml"/><Relationship Id="rId7" Type="http://schemas.openxmlformats.org/officeDocument/2006/relationships/image" Target="../media/image84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83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40.xml"/><Relationship Id="rId10" Type="http://schemas.openxmlformats.org/officeDocument/2006/relationships/image" Target="../media/image4.png"/><Relationship Id="rId4" Type="http://schemas.openxmlformats.org/officeDocument/2006/relationships/tags" Target="../tags/tag96.xml"/><Relationship Id="rId9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99.xml"/><Relationship Id="rId7" Type="http://schemas.openxmlformats.org/officeDocument/2006/relationships/image" Target="../media/image86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85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40.xml"/><Relationship Id="rId10" Type="http://schemas.openxmlformats.org/officeDocument/2006/relationships/image" Target="../media/image4.png"/><Relationship Id="rId4" Type="http://schemas.openxmlformats.org/officeDocument/2006/relationships/tags" Target="../tags/tag100.xml"/><Relationship Id="rId9" Type="http://schemas.openxmlformats.org/officeDocument/2006/relationships/image" Target="../media/image7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103.xml"/><Relationship Id="rId7" Type="http://schemas.openxmlformats.org/officeDocument/2006/relationships/image" Target="../media/image88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87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40.xml"/><Relationship Id="rId10" Type="http://schemas.openxmlformats.org/officeDocument/2006/relationships/image" Target="../media/image4.png"/><Relationship Id="rId4" Type="http://schemas.openxmlformats.org/officeDocument/2006/relationships/tags" Target="../tags/tag104.xml"/><Relationship Id="rId9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tags" Target="../tags/tag107.xml"/><Relationship Id="rId7" Type="http://schemas.openxmlformats.org/officeDocument/2006/relationships/image" Target="../media/image90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89.png"/><Relationship Id="rId11" Type="http://schemas.openxmlformats.org/officeDocument/2006/relationships/image" Target="../media/image74.png"/><Relationship Id="rId5" Type="http://schemas.openxmlformats.org/officeDocument/2006/relationships/slideLayout" Target="../slideLayouts/slideLayout140.xml"/><Relationship Id="rId10" Type="http://schemas.openxmlformats.org/officeDocument/2006/relationships/image" Target="../media/image4.png"/><Relationship Id="rId4" Type="http://schemas.openxmlformats.org/officeDocument/2006/relationships/tags" Target="../tags/tag108.xml"/><Relationship Id="rId9" Type="http://schemas.openxmlformats.org/officeDocument/2006/relationships/image" Target="../media/image7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.xml"/><Relationship Id="rId5" Type="http://schemas.openxmlformats.org/officeDocument/2006/relationships/image" Target="../media/image5.emf"/><Relationship Id="rId4" Type="http://schemas.openxmlformats.org/officeDocument/2006/relationships/customXml" Target="../ink/ink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5.emf"/><Relationship Id="rId5" Type="http://schemas.openxmlformats.org/officeDocument/2006/relationships/customXml" Target="../ink/ink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emf"/><Relationship Id="rId5" Type="http://schemas.openxmlformats.org/officeDocument/2006/relationships/customXml" Target="../ink/ink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slideLayout" Target="../slideLayouts/slideLayout40.xml"/><Relationship Id="rId7" Type="http://schemas.openxmlformats.org/officeDocument/2006/relationships/image" Target="../media/image5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2013" y="1312690"/>
            <a:ext cx="6983604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i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Линейная регрессия одной переменной</a:t>
            </a:r>
            <a:endParaRPr lang="en-US" sz="5400" i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cxnSp>
        <p:nvCxnSpPr>
          <p:cNvPr id="3" name="Straight Connector 5"/>
          <p:cNvCxnSpPr/>
          <p:nvPr/>
        </p:nvCxnSpPr>
        <p:spPr>
          <a:xfrm flipV="1">
            <a:off x="2754779" y="3482474"/>
            <a:ext cx="5869858" cy="58993"/>
          </a:xfrm>
          <a:prstGeom prst="line">
            <a:avLst/>
          </a:prstGeom>
          <a:noFill/>
          <a:ln w="25400" cap="flat" cmpd="sng" algn="ctr">
            <a:solidFill>
              <a:srgbClr val="4F81BD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" name="TextBox 3"/>
          <p:cNvSpPr txBox="1"/>
          <p:nvPr/>
        </p:nvSpPr>
        <p:spPr>
          <a:xfrm>
            <a:off x="5220929" y="4455773"/>
            <a:ext cx="54593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>
                <a:solidFill>
                  <a:prstClr val="black"/>
                </a:solidFill>
              </a:rPr>
              <a:t>ГРАДИЕНТНЫЙ СПУСК</a:t>
            </a:r>
          </a:p>
        </p:txBody>
      </p:sp>
    </p:spTree>
    <p:extLst>
      <p:ext uri="{BB962C8B-B14F-4D97-AF65-F5344CB8AC3E}">
        <p14:creationId xmlns:p14="http://schemas.microsoft.com/office/powerpoint/2010/main" val="33488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4468" y="893209"/>
            <a:ext cx="282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Имеем функцию: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1" y="962433"/>
            <a:ext cx="1529473" cy="43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е данные 7"/>
              <p14:cNvContentPartPr/>
              <p14:nvPr/>
            </p14:nvContentPartPr>
            <p14:xfrm>
              <a:off x="12938013" y="3020511"/>
              <a:ext cx="480" cy="48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22173" y="3004671"/>
                <a:ext cx="32160" cy="32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18192" y="810064"/>
            <a:ext cx="2816360" cy="5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J(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59" y="1750914"/>
            <a:ext cx="2076037" cy="568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4468" y="1698064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Надо: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9" y="874350"/>
            <a:ext cx="26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В общем случае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3979" y="1570880"/>
            <a:ext cx="9038843" cy="8804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4468" y="3129946"/>
            <a:ext cx="9680178" cy="2247424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Алгоритм</a:t>
            </a:r>
            <a:r>
              <a:rPr lang="en-US" sz="2800" b="1" dirty="0"/>
              <a:t>:</a:t>
            </a:r>
          </a:p>
          <a:p>
            <a:pPr lvl="1"/>
            <a:r>
              <a:rPr lang="ru-RU" sz="2800" b="1" u="sng" dirty="0" smtClean="0"/>
              <a:t>Шаг 1</a:t>
            </a:r>
            <a:r>
              <a:rPr lang="ru-RU" sz="2800" dirty="0" smtClean="0"/>
              <a:t>: Начинаем </a:t>
            </a:r>
            <a:r>
              <a:rPr lang="ru-RU" sz="2800" dirty="0"/>
              <a:t>с </a:t>
            </a:r>
            <a:r>
              <a:rPr lang="ru-RU" sz="2800" dirty="0" smtClean="0"/>
              <a:t>неких  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(например,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800" dirty="0"/>
          </a:p>
          <a:p>
            <a:pPr lvl="1"/>
            <a:r>
              <a:rPr lang="ru-RU" sz="2800" b="1" u="sng" dirty="0" smtClean="0"/>
              <a:t>Шаг 2</a:t>
            </a:r>
            <a:r>
              <a:rPr lang="ru-RU" sz="2800" dirty="0" smtClean="0"/>
              <a:t>: Изменяем      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/>
              <a:t>       </a:t>
            </a:r>
            <a:r>
              <a:rPr lang="ru-RU" sz="2800" dirty="0"/>
              <a:t>таким образом, чтобы уменьшить </a:t>
            </a:r>
          </a:p>
        </p:txBody>
      </p:sp>
      <p:pic>
        <p:nvPicPr>
          <p:cNvPr id="14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72" y="4842103"/>
            <a:ext cx="1254800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6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4468" y="893209"/>
            <a:ext cx="282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Имеем функцию: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1" y="962433"/>
            <a:ext cx="1529473" cy="43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Рукописные данные 7"/>
              <p14:cNvContentPartPr/>
              <p14:nvPr/>
            </p14:nvContentPartPr>
            <p14:xfrm>
              <a:off x="12938013" y="3020511"/>
              <a:ext cx="480" cy="48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22173" y="3004671"/>
                <a:ext cx="32160" cy="32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18192" y="810064"/>
            <a:ext cx="2816360" cy="5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J(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59" y="1750914"/>
            <a:ext cx="2076037" cy="568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4468" y="1698064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Надо: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9" y="874350"/>
            <a:ext cx="26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В общем случае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3979" y="1570880"/>
            <a:ext cx="9038843" cy="8804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4468" y="3129946"/>
            <a:ext cx="9680178" cy="320087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Алгоритм</a:t>
            </a:r>
            <a:r>
              <a:rPr lang="en-US" sz="2800" b="1" dirty="0"/>
              <a:t>:</a:t>
            </a:r>
          </a:p>
          <a:p>
            <a:pPr lvl="1"/>
            <a:r>
              <a:rPr lang="ru-RU" sz="2800" b="1" u="sng" dirty="0" smtClean="0"/>
              <a:t>Шаг 1</a:t>
            </a:r>
            <a:r>
              <a:rPr lang="ru-RU" sz="2800" dirty="0" smtClean="0"/>
              <a:t>: Начинаем </a:t>
            </a:r>
            <a:r>
              <a:rPr lang="ru-RU" sz="2800" dirty="0"/>
              <a:t>с </a:t>
            </a:r>
            <a:r>
              <a:rPr lang="ru-RU" sz="2800" dirty="0" smtClean="0"/>
              <a:t>неких  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(например,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800" dirty="0"/>
          </a:p>
          <a:p>
            <a:pPr lvl="1"/>
            <a:r>
              <a:rPr lang="ru-RU" sz="2800" b="1" u="sng" dirty="0" smtClean="0"/>
              <a:t>Шаг 2</a:t>
            </a:r>
            <a:r>
              <a:rPr lang="ru-RU" sz="2800" dirty="0" smtClean="0"/>
              <a:t>: Изменяем      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smtClean="0"/>
              <a:t>       </a:t>
            </a:r>
            <a:r>
              <a:rPr lang="ru-RU" sz="2800" dirty="0"/>
              <a:t>таким образом, чтобы уменьшить </a:t>
            </a:r>
          </a:p>
          <a:p>
            <a:pPr lvl="1"/>
            <a:r>
              <a:rPr lang="ru-RU" sz="2800" b="1" u="sng" dirty="0" smtClean="0"/>
              <a:t>Шаг 3</a:t>
            </a:r>
            <a:r>
              <a:rPr lang="ru-RU" sz="2800" dirty="0" smtClean="0"/>
              <a:t>: Повторяем </a:t>
            </a:r>
            <a:r>
              <a:rPr lang="ru-RU" sz="2800" b="1" u="sng" dirty="0" smtClean="0"/>
              <a:t>Шаг 2 </a:t>
            </a:r>
            <a:r>
              <a:rPr lang="ru-RU" sz="2800" dirty="0" smtClean="0"/>
              <a:t>до </a:t>
            </a:r>
            <a:r>
              <a:rPr lang="ru-RU" sz="2800" dirty="0"/>
              <a:t>тех пор, пока не попадём в </a:t>
            </a:r>
            <a:r>
              <a:rPr lang="ru-RU" sz="2800" dirty="0" smtClean="0"/>
              <a:t>минимум</a:t>
            </a:r>
            <a:endParaRPr lang="en-US" sz="2800" dirty="0"/>
          </a:p>
        </p:txBody>
      </p:sp>
      <p:pic>
        <p:nvPicPr>
          <p:cNvPr id="14" name="Picture 4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772" y="4842103"/>
            <a:ext cx="1254800" cy="35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8640" y="822961"/>
            <a:ext cx="4022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Начинаем с некоторых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10219" y="822961"/>
                <a:ext cx="174406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en-US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нач</m:t>
                          </m:r>
                        </m:sup>
                      </m:sSubSup>
                      <m:r>
                        <a:rPr kumimoji="0" lang="ru-RU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нач</m:t>
                          </m:r>
                        </m:sup>
                      </m:sSubSup>
                    </m:oMath>
                  </m:oMathPara>
                </a14:m>
                <a:endParaRPr kumimoji="0" lang="ru-RU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219" y="822961"/>
                <a:ext cx="1744067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548640" y="1606731"/>
            <a:ext cx="4745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2. Одновременно обновляем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94234" y="1575954"/>
                <a:ext cx="10500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ru-RU" sz="3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kumimoji="0" lang="ru-RU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ru-RU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234" y="1575954"/>
                <a:ext cx="105003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554286" y="1606731"/>
            <a:ext cx="1997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по правилу: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33302" y="2519331"/>
                <a:ext cx="6265369" cy="1831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0" lang="ru-RU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ru-RU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3200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нов</m:t>
                                  </m:r>
                                </m:sup>
                              </m:sSubSup>
                              <m:r>
                                <a:rPr lang="ru-RU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стар</m:t>
                                  </m:r>
                                </m:sup>
                              </m:sSubSup>
                              <m:r>
                                <a:rPr lang="ru-RU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3200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200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ru-RU" sz="3200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стар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kern="0" dirty="0">
                                  <a:solidFill>
                                    <a:prstClr val="black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ru-RU" sz="3200" kern="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стар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800" kern="0" dirty="0">
                                  <a:solidFill>
                                    <a:prstClr val="black"/>
                                  </a:solidFill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kern="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000" kern="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3200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нов</m:t>
                                  </m:r>
                                </m:sup>
                              </m:sSubSup>
                              <m:r>
                                <a:rPr lang="ru-RU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стар</m:t>
                                  </m:r>
                                </m:sup>
                              </m:sSubSup>
                              <m:r>
                                <a:rPr lang="ru-RU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f>
                                <m:f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ru-RU" sz="3200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3200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200" i="1" ker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3200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стар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kern="0" dirty="0">
                                  <a:solidFill>
                                    <a:prstClr val="black"/>
                                  </a:solidFill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ru-RU" sz="3200" kern="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ru-RU" sz="3200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стар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sz="2800" kern="0" dirty="0">
                                  <a:solidFill>
                                    <a:prstClr val="black"/>
                                  </a:solidFill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ru-RU" kern="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ru-RU" sz="2000" kern="0" dirty="0">
                                  <a:solidFill>
                                    <a:prstClr val="black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ru-RU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302" y="2519331"/>
                <a:ext cx="6265369" cy="18317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Овал 4"/>
          <p:cNvSpPr/>
          <p:nvPr/>
        </p:nvSpPr>
        <p:spPr>
          <a:xfrm>
            <a:off x="4650377" y="2717074"/>
            <a:ext cx="444137" cy="496387"/>
          </a:xfrm>
          <a:prstGeom prst="ellipse">
            <a:avLst/>
          </a:prstGeom>
          <a:noFill/>
          <a:ln w="28575"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4650377" y="3578014"/>
            <a:ext cx="444137" cy="496387"/>
          </a:xfrm>
          <a:prstGeom prst="ellipse">
            <a:avLst/>
          </a:prstGeom>
          <a:noFill/>
          <a:ln w="28575"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/>
          <p:nvPr/>
        </p:nvCxnSpPr>
        <p:spPr>
          <a:xfrm>
            <a:off x="4810219" y="4074401"/>
            <a:ext cx="636992" cy="727648"/>
          </a:xfrm>
          <a:prstGeom prst="straightConnector1">
            <a:avLst/>
          </a:prstGeom>
          <a:ln>
            <a:solidFill>
              <a:srgbClr val="B60C9E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79974" y="4751540"/>
            <a:ext cx="3574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i="1" dirty="0" smtClean="0">
                <a:solidFill>
                  <a:srgbClr val="B60C9E"/>
                </a:solidFill>
              </a:rPr>
              <a:t>скорость обучения</a:t>
            </a:r>
            <a:endParaRPr lang="ru-RU" sz="3200" i="1" dirty="0">
              <a:solidFill>
                <a:srgbClr val="B60C9E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48264" y="5575816"/>
            <a:ext cx="101093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ru-RU" sz="2800" dirty="0" smtClean="0">
                <a:solidFill>
                  <a:prstClr val="black"/>
                </a:solidFill>
              </a:rPr>
              <a:t>3. Повторяем </a:t>
            </a:r>
            <a:r>
              <a:rPr lang="ru-RU" sz="2800" b="1" u="sng" dirty="0" smtClean="0">
                <a:solidFill>
                  <a:prstClr val="black"/>
                </a:solidFill>
              </a:rPr>
              <a:t>2 </a:t>
            </a:r>
            <a:r>
              <a:rPr lang="ru-RU" sz="2800" dirty="0">
                <a:solidFill>
                  <a:prstClr val="black"/>
                </a:solidFill>
              </a:rPr>
              <a:t>до тех пор, пока не попадём в минимум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4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2598951" y="1560474"/>
                <a:ext cx="6232219" cy="1139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40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b="0" i="0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ru-RU" sz="4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4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4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ker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000" b="0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sz="4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4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>
                    <a:solidFill>
                      <a:prstClr val="black"/>
                    </a:solidFill>
                  </a:rPr>
                  <a:t>,</a:t>
                </a:r>
                <a:r>
                  <a:rPr lang="ru-RU" sz="4000" kern="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>
                    <a:solidFill>
                      <a:prstClr val="black"/>
                    </a:solidFill>
                  </a:rPr>
                  <a:t>)</a:t>
                </a:r>
                <a:r>
                  <a:rPr lang="ru-RU" kern="0" dirty="0">
                    <a:solidFill>
                      <a:prstClr val="black"/>
                    </a:solidFill>
                  </a:rPr>
                  <a:t> </a:t>
                </a:r>
                <a:endParaRPr lang="ru-RU" sz="2000" kern="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951" y="1560474"/>
                <a:ext cx="6232219" cy="1139286"/>
              </a:xfrm>
              <a:prstGeom prst="rect">
                <a:avLst/>
              </a:prstGeom>
              <a:blipFill rotWithShape="0">
                <a:blip r:embed="rId2"/>
                <a:stretch>
                  <a:fillRect r="-1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26575" y="3507971"/>
                <a:ext cx="5654690" cy="1186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 smtClean="0"/>
                  <a:t>k – </a:t>
                </a:r>
                <a:r>
                  <a:rPr lang="ru-RU" sz="3200" dirty="0" smtClean="0"/>
                  <a:t>номер итерации,  </a:t>
                </a:r>
                <a:r>
                  <a:rPr lang="en-US" sz="3200" dirty="0" smtClean="0"/>
                  <a:t>k = 1,2…N</a:t>
                </a:r>
              </a:p>
              <a:p>
                <a:r>
                  <a:rPr lang="en-US" sz="3200" dirty="0"/>
                  <a:t>j</a:t>
                </a:r>
                <a:r>
                  <a:rPr lang="en-US" sz="3200" dirty="0" smtClean="0"/>
                  <a:t> – </a:t>
                </a:r>
                <a:r>
                  <a:rPr lang="ru-RU" sz="3200" dirty="0" smtClean="0"/>
                  <a:t>номер параметра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ru-RU" sz="4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dirty="0" smtClean="0"/>
                  <a:t> ,  j = </a:t>
                </a:r>
                <a:r>
                  <a:rPr lang="en-US" sz="3200" dirty="0" smtClean="0"/>
                  <a:t>0, 1</a:t>
                </a:r>
                <a:endParaRPr lang="ru-RU" sz="3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575" y="3507971"/>
                <a:ext cx="5654690" cy="1186159"/>
              </a:xfrm>
              <a:prstGeom prst="rect">
                <a:avLst/>
              </a:prstGeom>
              <a:blipFill rotWithShape="0">
                <a:blip r:embed="rId3"/>
                <a:stretch>
                  <a:fillRect l="-2694" t="-6667" r="-1724" b="-153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3560" y="4917566"/>
                <a:ext cx="4228145" cy="693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4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u-RU" sz="4000" i="1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i="1" dirty="0" smtClean="0">
                    <a:solidFill>
                      <a:srgbClr val="B60C9E"/>
                    </a:solidFill>
                  </a:rPr>
                  <a:t>- </a:t>
                </a:r>
                <a:r>
                  <a:rPr lang="ru-RU" sz="3200" dirty="0" smtClean="0"/>
                  <a:t>скорость обучения</a:t>
                </a:r>
                <a:endParaRPr lang="ru-RU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560" y="4917566"/>
                <a:ext cx="4228145" cy="693716"/>
              </a:xfrm>
              <a:prstGeom prst="rect">
                <a:avLst/>
              </a:prstGeom>
              <a:blipFill rotWithShape="0">
                <a:blip r:embed="rId4"/>
                <a:stretch>
                  <a:fillRect r="-144" b="-283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105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3782" y="199505"/>
            <a:ext cx="10217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Частная производная функции двух переменных</a:t>
            </a:r>
            <a:endParaRPr lang="ru-R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73236" y="1213658"/>
                <a:ext cx="34152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36" y="1213658"/>
                <a:ext cx="3415294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77687" y="2310937"/>
                <a:ext cx="4892493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87" y="2310937"/>
                <a:ext cx="4892493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77686" y="3776038"/>
                <a:ext cx="4898264" cy="1022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86" y="3776038"/>
                <a:ext cx="4898264" cy="102213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/>
          <p:cNvCxnSpPr/>
          <p:nvPr/>
        </p:nvCxnSpPr>
        <p:spPr>
          <a:xfrm flipV="1">
            <a:off x="5780883" y="2560320"/>
            <a:ext cx="491861" cy="6886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V="1">
            <a:off x="5016113" y="4009227"/>
            <a:ext cx="491861" cy="6886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5780883" y="2560320"/>
            <a:ext cx="491861" cy="754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016112" y="4009227"/>
            <a:ext cx="491861" cy="7548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08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073236" y="1213658"/>
                <a:ext cx="608987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236" y="1213658"/>
                <a:ext cx="6089872" cy="55399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77687" y="2310937"/>
                <a:ext cx="4086375" cy="938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687" y="2310937"/>
                <a:ext cx="4086375" cy="9380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9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2582" y="148705"/>
            <a:ext cx="6616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Производная сложной функции</a:t>
            </a:r>
            <a:endParaRPr lang="ru-RU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00722" y="1054100"/>
                <a:ext cx="7344978" cy="14441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ru-RU" sz="3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22" y="1054100"/>
                <a:ext cx="7344978" cy="14441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Скругленный прямоугольник 3"/>
          <p:cNvSpPr/>
          <p:nvPr/>
        </p:nvSpPr>
        <p:spPr>
          <a:xfrm>
            <a:off x="2789502" y="966117"/>
            <a:ext cx="7167418" cy="177346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647700" y="2781300"/>
            <a:ext cx="1510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i="1" u="sng" dirty="0" smtClean="0"/>
              <a:t>Пример:</a:t>
            </a:r>
            <a:endParaRPr lang="ru-RU" sz="2800" b="1" i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02875" y="3479800"/>
                <a:ext cx="9700091" cy="724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sSup>
                      <m:sSup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ru-R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a:rPr lang="en-US" sz="32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sz="32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ru-RU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=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875" y="3479800"/>
                <a:ext cx="9700091" cy="724044"/>
              </a:xfrm>
              <a:prstGeom prst="rect">
                <a:avLst/>
              </a:prstGeom>
              <a:blipFill rotWithShape="0">
                <a:blip r:embed="rId3"/>
                <a:stretch>
                  <a:fillRect r="-1257" b="-134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432304" y="4420846"/>
                <a:ext cx="4499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ru-RU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4" y="4420846"/>
                <a:ext cx="4499565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30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381000"/>
            <a:ext cx="655173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733" b="1" dirty="0">
                <a:solidFill>
                  <a:prstClr val="black"/>
                </a:solidFill>
              </a:rPr>
              <a:t>Градиентный спуск (алгоритм)</a:t>
            </a:r>
            <a:endParaRPr lang="en-US" sz="3733" b="1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" y="1530533"/>
            <a:ext cx="4306823" cy="169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0425"/>
            <a:ext cx="3642360" cy="40843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812800" y="3733800"/>
            <a:ext cx="102616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3810003"/>
            <a:ext cx="6158096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933" b="1" dirty="0">
                <a:solidFill>
                  <a:prstClr val="black"/>
                </a:solidFill>
              </a:rPr>
              <a:t>Верно</a:t>
            </a:r>
            <a:r>
              <a:rPr lang="en-US" sz="2933" b="1" dirty="0">
                <a:solidFill>
                  <a:prstClr val="black"/>
                </a:solidFill>
              </a:rPr>
              <a:t>: </a:t>
            </a:r>
            <a:r>
              <a:rPr lang="ru-RU" sz="2933" b="1" dirty="0">
                <a:solidFill>
                  <a:prstClr val="black"/>
                </a:solidFill>
              </a:rPr>
              <a:t>Одновременное обновление</a:t>
            </a:r>
            <a:endParaRPr lang="en-US" sz="2933" b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9" y="4582363"/>
            <a:ext cx="3952647" cy="158983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5943600" y="3835400"/>
            <a:ext cx="0" cy="2540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94219" y="3789452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prstClr val="black"/>
                </a:solidFill>
              </a:rPr>
              <a:t>Неверно</a:t>
            </a:r>
            <a:r>
              <a:rPr lang="en-US" sz="3200" dirty="0" smtClean="0">
                <a:solidFill>
                  <a:prstClr val="black"/>
                </a:solidFill>
              </a:rPr>
              <a:t>: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47" y="4582363"/>
            <a:ext cx="3952647" cy="15191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81046" y="3810003"/>
            <a:ext cx="91623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ru-RU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Рукописный ввод 4">
                <a:extLst>
                  <a:ext uri="{FF2B5EF4-FFF2-40B4-BE49-F238E27FC236}">
                    <a16:creationId xmlns="" xmlns:a16="http://schemas.microsoft.com/office/drawing/2014/main" id="{0B54BBD4-B6A5-1A4B-8CD1-64E2BBF03B24}"/>
                  </a:ext>
                </a:extLst>
              </p14:cNvPr>
              <p14:cNvContentPartPr/>
              <p14:nvPr/>
            </p14:nvContentPartPr>
            <p14:xfrm>
              <a:off x="839893" y="4700693"/>
              <a:ext cx="1009920" cy="37968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B54BBD4-B6A5-1A4B-8CD1-64E2BBF03B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892" y="4692056"/>
                <a:ext cx="1028642" cy="397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1FB9AFC3-8050-A743-BCDB-DE7D0168ACB1}"/>
                  </a:ext>
                </a:extLst>
              </p14:cNvPr>
              <p14:cNvContentPartPr/>
              <p14:nvPr/>
            </p14:nvContentPartPr>
            <p14:xfrm>
              <a:off x="778933" y="4991573"/>
              <a:ext cx="169920" cy="7521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FB9AFC3-8050-A743-BCDB-DE7D0168AC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9573" y="4982576"/>
                <a:ext cx="187920" cy="771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Рукописный ввод 10">
                <a:extLst>
                  <a:ext uri="{FF2B5EF4-FFF2-40B4-BE49-F238E27FC236}">
                    <a16:creationId xmlns="" xmlns:a16="http://schemas.microsoft.com/office/drawing/2014/main" id="{53533F46-42D0-3744-B94E-9AB538AE782D}"/>
                  </a:ext>
                </a:extLst>
              </p14:cNvPr>
              <p14:cNvContentPartPr/>
              <p14:nvPr/>
            </p14:nvContentPartPr>
            <p14:xfrm>
              <a:off x="1801333" y="5052533"/>
              <a:ext cx="102240" cy="3528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3533F46-42D0-3744-B94E-9AB538AE78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92693" y="5042813"/>
                <a:ext cx="11988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1FCCA1D8-4059-B542-AAFA-7BBC707A85BA}"/>
              </a:ext>
            </a:extLst>
          </p:cNvPr>
          <p:cNvGrpSpPr/>
          <p:nvPr/>
        </p:nvGrpSpPr>
        <p:grpSpPr>
          <a:xfrm>
            <a:off x="1137493" y="5359322"/>
            <a:ext cx="732000" cy="647040"/>
            <a:chOff x="853120" y="4058680"/>
            <a:chExt cx="54900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Рукописный ввод 11">
                  <a:extLst>
                    <a:ext uri="{FF2B5EF4-FFF2-40B4-BE49-F238E27FC236}">
                      <a16:creationId xmlns="" xmlns:a16="http://schemas.microsoft.com/office/drawing/2014/main" id="{D71361AA-AD3B-2740-92A9-CE3E61088C9D}"/>
                    </a:ext>
                  </a:extLst>
                </p14:cNvPr>
                <p14:cNvContentPartPr/>
                <p14:nvPr/>
              </p14:nvContentPartPr>
              <p14:xfrm>
                <a:off x="853120" y="4058680"/>
                <a:ext cx="549000" cy="4852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71361AA-AD3B-2740-92A9-CE3E61088C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909" y="4051389"/>
                  <a:ext cx="562502" cy="498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Рукописный ввод 12">
                  <a:extLst>
                    <a:ext uri="{FF2B5EF4-FFF2-40B4-BE49-F238E27FC236}">
                      <a16:creationId xmlns="" xmlns:a16="http://schemas.microsoft.com/office/drawing/2014/main" id="{43DB9DC0-CA09-F643-ABB8-01D40FD9ADC1}"/>
                    </a:ext>
                  </a:extLst>
                </p14:cNvPr>
                <p14:cNvContentPartPr/>
                <p14:nvPr/>
              </p14:nvContentPartPr>
              <p14:xfrm>
                <a:off x="934480" y="4386280"/>
                <a:ext cx="111960" cy="1303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3DB9DC0-CA09-F643-ABB8-01D40FD9AD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7196" y="4379804"/>
                  <a:ext cx="126259" cy="1443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/>
          <p:cNvSpPr txBox="1"/>
          <p:nvPr/>
        </p:nvSpPr>
        <p:spPr>
          <a:xfrm flipH="1">
            <a:off x="2079850" y="3029977"/>
            <a:ext cx="209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Скорость обучения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2808514" y="2528015"/>
            <a:ext cx="321274" cy="606726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079946" y="3892127"/>
            <a:ext cx="5415595" cy="26909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31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381000"/>
            <a:ext cx="655173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733" b="1" dirty="0">
                <a:solidFill>
                  <a:prstClr val="black"/>
                </a:solidFill>
              </a:rPr>
              <a:t>Градиентный спуск (алгоритм)</a:t>
            </a:r>
            <a:endParaRPr lang="en-US" sz="3733" b="1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" y="1530533"/>
            <a:ext cx="4306823" cy="169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0425"/>
            <a:ext cx="3642360" cy="40843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812800" y="3733800"/>
            <a:ext cx="102616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3810003"/>
            <a:ext cx="6158096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933" b="1" dirty="0">
                <a:solidFill>
                  <a:prstClr val="black"/>
                </a:solidFill>
              </a:rPr>
              <a:t>Верно</a:t>
            </a:r>
            <a:r>
              <a:rPr lang="en-US" sz="2933" b="1" dirty="0">
                <a:solidFill>
                  <a:prstClr val="black"/>
                </a:solidFill>
              </a:rPr>
              <a:t>: </a:t>
            </a:r>
            <a:r>
              <a:rPr lang="ru-RU" sz="2933" b="1" dirty="0">
                <a:solidFill>
                  <a:prstClr val="black"/>
                </a:solidFill>
              </a:rPr>
              <a:t>Одновременное обновление</a:t>
            </a:r>
            <a:endParaRPr lang="en-US" sz="2933" b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9" y="4582363"/>
            <a:ext cx="3952647" cy="158983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5943600" y="3835400"/>
            <a:ext cx="0" cy="2540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94219" y="3789452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prstClr val="black"/>
                </a:solidFill>
              </a:rPr>
              <a:t>Неверно</a:t>
            </a:r>
            <a:r>
              <a:rPr lang="en-US" sz="3200" dirty="0" smtClean="0">
                <a:solidFill>
                  <a:prstClr val="black"/>
                </a:solidFill>
              </a:rPr>
              <a:t>: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47" y="4582363"/>
            <a:ext cx="3952647" cy="15191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81046" y="3810003"/>
            <a:ext cx="91623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ru-RU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Рукописный ввод 4">
                <a:extLst>
                  <a:ext uri="{FF2B5EF4-FFF2-40B4-BE49-F238E27FC236}">
                    <a16:creationId xmlns="" xmlns:a16="http://schemas.microsoft.com/office/drawing/2014/main" id="{0B54BBD4-B6A5-1A4B-8CD1-64E2BBF03B24}"/>
                  </a:ext>
                </a:extLst>
              </p14:cNvPr>
              <p14:cNvContentPartPr/>
              <p14:nvPr/>
            </p14:nvContentPartPr>
            <p14:xfrm>
              <a:off x="839893" y="4700693"/>
              <a:ext cx="1009920" cy="37968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B54BBD4-B6A5-1A4B-8CD1-64E2BBF03B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892" y="4692056"/>
                <a:ext cx="1028642" cy="397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1FB9AFC3-8050-A743-BCDB-DE7D0168ACB1}"/>
                  </a:ext>
                </a:extLst>
              </p14:cNvPr>
              <p14:cNvContentPartPr/>
              <p14:nvPr/>
            </p14:nvContentPartPr>
            <p14:xfrm>
              <a:off x="778933" y="4991573"/>
              <a:ext cx="169920" cy="7521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FB9AFC3-8050-A743-BCDB-DE7D0168AC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9573" y="4982576"/>
                <a:ext cx="187920" cy="771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Рукописный ввод 10">
                <a:extLst>
                  <a:ext uri="{FF2B5EF4-FFF2-40B4-BE49-F238E27FC236}">
                    <a16:creationId xmlns="" xmlns:a16="http://schemas.microsoft.com/office/drawing/2014/main" id="{53533F46-42D0-3744-B94E-9AB538AE782D}"/>
                  </a:ext>
                </a:extLst>
              </p14:cNvPr>
              <p14:cNvContentPartPr/>
              <p14:nvPr/>
            </p14:nvContentPartPr>
            <p14:xfrm>
              <a:off x="1801333" y="5052533"/>
              <a:ext cx="102240" cy="3528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3533F46-42D0-3744-B94E-9AB538AE78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92693" y="5042813"/>
                <a:ext cx="11988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1FCCA1D8-4059-B542-AAFA-7BBC707A85BA}"/>
              </a:ext>
            </a:extLst>
          </p:cNvPr>
          <p:cNvGrpSpPr/>
          <p:nvPr/>
        </p:nvGrpSpPr>
        <p:grpSpPr>
          <a:xfrm>
            <a:off x="1137493" y="5359322"/>
            <a:ext cx="732000" cy="647040"/>
            <a:chOff x="853120" y="4058680"/>
            <a:chExt cx="54900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Рукописный ввод 11">
                  <a:extLst>
                    <a:ext uri="{FF2B5EF4-FFF2-40B4-BE49-F238E27FC236}">
                      <a16:creationId xmlns="" xmlns:a16="http://schemas.microsoft.com/office/drawing/2014/main" id="{D71361AA-AD3B-2740-92A9-CE3E61088C9D}"/>
                    </a:ext>
                  </a:extLst>
                </p14:cNvPr>
                <p14:cNvContentPartPr/>
                <p14:nvPr/>
              </p14:nvContentPartPr>
              <p14:xfrm>
                <a:off x="853120" y="4058680"/>
                <a:ext cx="549000" cy="4852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71361AA-AD3B-2740-92A9-CE3E61088C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909" y="4051389"/>
                  <a:ext cx="562502" cy="498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Рукописный ввод 12">
                  <a:extLst>
                    <a:ext uri="{FF2B5EF4-FFF2-40B4-BE49-F238E27FC236}">
                      <a16:creationId xmlns="" xmlns:a16="http://schemas.microsoft.com/office/drawing/2014/main" id="{43DB9DC0-CA09-F643-ABB8-01D40FD9ADC1}"/>
                    </a:ext>
                  </a:extLst>
                </p14:cNvPr>
                <p14:cNvContentPartPr/>
                <p14:nvPr/>
              </p14:nvContentPartPr>
              <p14:xfrm>
                <a:off x="934480" y="4386280"/>
                <a:ext cx="111960" cy="1303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3DB9DC0-CA09-F643-ABB8-01D40FD9AD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7196" y="4379804"/>
                  <a:ext cx="126259" cy="1443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/>
          <p:cNvSpPr txBox="1"/>
          <p:nvPr/>
        </p:nvSpPr>
        <p:spPr>
          <a:xfrm flipH="1">
            <a:off x="2079850" y="3029977"/>
            <a:ext cx="209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Скорость обучения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2808514" y="2528015"/>
            <a:ext cx="321274" cy="606726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70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381000"/>
            <a:ext cx="6551730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733" b="1" dirty="0">
                <a:solidFill>
                  <a:prstClr val="black"/>
                </a:solidFill>
              </a:rPr>
              <a:t>Градиентный спуск (алгоритм)</a:t>
            </a:r>
            <a:endParaRPr lang="en-US" sz="3733" b="1" dirty="0">
              <a:solidFill>
                <a:prstClr val="black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78" y="1530533"/>
            <a:ext cx="4306823" cy="169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2190425"/>
            <a:ext cx="3642360" cy="408432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812800" y="3733800"/>
            <a:ext cx="1026160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3810003"/>
            <a:ext cx="6158096" cy="54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933" b="1" dirty="0">
                <a:solidFill>
                  <a:prstClr val="black"/>
                </a:solidFill>
              </a:rPr>
              <a:t>Верно</a:t>
            </a:r>
            <a:r>
              <a:rPr lang="en-US" sz="2933" b="1" dirty="0">
                <a:solidFill>
                  <a:prstClr val="black"/>
                </a:solidFill>
              </a:rPr>
              <a:t>: </a:t>
            </a:r>
            <a:r>
              <a:rPr lang="ru-RU" sz="2933" b="1" dirty="0">
                <a:solidFill>
                  <a:prstClr val="black"/>
                </a:solidFill>
              </a:rPr>
              <a:t>Одновременное обновление</a:t>
            </a:r>
            <a:endParaRPr lang="en-US" sz="2933" b="1" dirty="0">
              <a:solidFill>
                <a:prstClr val="black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49" y="4582363"/>
            <a:ext cx="3952647" cy="1589837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5943600" y="3835400"/>
            <a:ext cx="0" cy="254000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294219" y="3789452"/>
            <a:ext cx="1837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 smtClean="0">
                <a:solidFill>
                  <a:prstClr val="black"/>
                </a:solidFill>
              </a:rPr>
              <a:t>Неверно</a:t>
            </a:r>
            <a:r>
              <a:rPr lang="en-US" sz="3200" dirty="0" smtClean="0">
                <a:solidFill>
                  <a:prstClr val="black"/>
                </a:solidFill>
              </a:rPr>
              <a:t>:</a:t>
            </a:r>
            <a:endParaRPr lang="en-US" sz="32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147" y="4582363"/>
            <a:ext cx="3952647" cy="151912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281046" y="3810003"/>
            <a:ext cx="916234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ru-RU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" name="Рукописный ввод 4">
                <a:extLst>
                  <a:ext uri="{FF2B5EF4-FFF2-40B4-BE49-F238E27FC236}">
                    <a16:creationId xmlns="" xmlns:a16="http://schemas.microsoft.com/office/drawing/2014/main" id="{0B54BBD4-B6A5-1A4B-8CD1-64E2BBF03B24}"/>
                  </a:ext>
                </a:extLst>
              </p14:cNvPr>
              <p14:cNvContentPartPr/>
              <p14:nvPr/>
            </p14:nvContentPartPr>
            <p14:xfrm>
              <a:off x="839893" y="4700693"/>
              <a:ext cx="1009920" cy="37968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0B54BBD4-B6A5-1A4B-8CD1-64E2BBF03B2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0892" y="4692056"/>
                <a:ext cx="1028642" cy="397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Рукописный ввод 9">
                <a:extLst>
                  <a:ext uri="{FF2B5EF4-FFF2-40B4-BE49-F238E27FC236}">
                    <a16:creationId xmlns="" xmlns:a16="http://schemas.microsoft.com/office/drawing/2014/main" id="{1FB9AFC3-8050-A743-BCDB-DE7D0168ACB1}"/>
                  </a:ext>
                </a:extLst>
              </p14:cNvPr>
              <p14:cNvContentPartPr/>
              <p14:nvPr/>
            </p14:nvContentPartPr>
            <p14:xfrm>
              <a:off x="778933" y="4991573"/>
              <a:ext cx="169920" cy="75216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1FB9AFC3-8050-A743-BCDB-DE7D0168AC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9573" y="4982576"/>
                <a:ext cx="187920" cy="771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Рукописный ввод 10">
                <a:extLst>
                  <a:ext uri="{FF2B5EF4-FFF2-40B4-BE49-F238E27FC236}">
                    <a16:creationId xmlns="" xmlns:a16="http://schemas.microsoft.com/office/drawing/2014/main" id="{53533F46-42D0-3744-B94E-9AB538AE782D}"/>
                  </a:ext>
                </a:extLst>
              </p14:cNvPr>
              <p14:cNvContentPartPr/>
              <p14:nvPr/>
            </p14:nvContentPartPr>
            <p14:xfrm>
              <a:off x="1801333" y="5052533"/>
              <a:ext cx="102240" cy="3528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53533F46-42D0-3744-B94E-9AB538AE782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792693" y="5042813"/>
                <a:ext cx="11988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1FCCA1D8-4059-B542-AAFA-7BBC707A85BA}"/>
              </a:ext>
            </a:extLst>
          </p:cNvPr>
          <p:cNvGrpSpPr/>
          <p:nvPr/>
        </p:nvGrpSpPr>
        <p:grpSpPr>
          <a:xfrm>
            <a:off x="1137493" y="5359322"/>
            <a:ext cx="732000" cy="647040"/>
            <a:chOff x="853120" y="4058680"/>
            <a:chExt cx="54900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Рукописный ввод 11">
                  <a:extLst>
                    <a:ext uri="{FF2B5EF4-FFF2-40B4-BE49-F238E27FC236}">
                      <a16:creationId xmlns="" xmlns:a16="http://schemas.microsoft.com/office/drawing/2014/main" id="{D71361AA-AD3B-2740-92A9-CE3E61088C9D}"/>
                    </a:ext>
                  </a:extLst>
                </p14:cNvPr>
                <p14:cNvContentPartPr/>
                <p14:nvPr/>
              </p14:nvContentPartPr>
              <p14:xfrm>
                <a:off x="853120" y="4058680"/>
                <a:ext cx="549000" cy="4852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D71361AA-AD3B-2740-92A9-CE3E61088C9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6909" y="4051389"/>
                  <a:ext cx="562502" cy="4987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Рукописный ввод 12">
                  <a:extLst>
                    <a:ext uri="{FF2B5EF4-FFF2-40B4-BE49-F238E27FC236}">
                      <a16:creationId xmlns="" xmlns:a16="http://schemas.microsoft.com/office/drawing/2014/main" id="{43DB9DC0-CA09-F643-ABB8-01D40FD9ADC1}"/>
                    </a:ext>
                  </a:extLst>
                </p14:cNvPr>
                <p14:cNvContentPartPr/>
                <p14:nvPr/>
              </p14:nvContentPartPr>
              <p14:xfrm>
                <a:off x="934480" y="4386280"/>
                <a:ext cx="111960" cy="1303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xmlns="" xmlns:p14="http://schemas.microsoft.com/office/powerpoint/2010/main" id="{43DB9DC0-CA09-F643-ABB8-01D40FD9ADC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7196" y="4379804"/>
                  <a:ext cx="126259" cy="1443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/>
          <p:cNvSpPr txBox="1"/>
          <p:nvPr/>
        </p:nvSpPr>
        <p:spPr>
          <a:xfrm flipH="1">
            <a:off x="2079850" y="3029977"/>
            <a:ext cx="2099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C00000"/>
                </a:solidFill>
              </a:rPr>
              <a:t>Скорость обучения</a:t>
            </a:r>
            <a:endParaRPr lang="ru-RU" dirty="0">
              <a:solidFill>
                <a:srgbClr val="C00000"/>
              </a:solidFill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 flipV="1">
            <a:off x="2808514" y="2528015"/>
            <a:ext cx="321274" cy="606726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/>
          <p:cNvSpPr/>
          <p:nvPr/>
        </p:nvSpPr>
        <p:spPr>
          <a:xfrm>
            <a:off x="6454097" y="4991573"/>
            <a:ext cx="399167" cy="413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6853264" y="5333497"/>
            <a:ext cx="2839376" cy="7183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9640389" y="5796122"/>
            <a:ext cx="20900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6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93738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5054600" y="26987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5105400" y="2989261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5080000" y="32845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4775200" y="3589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4876800" y="38941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5283200" y="39703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5486400" y="41989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5384800" y="4503736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4923367" y="37036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4923367" y="3398836"/>
            <a:ext cx="3048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5033433" y="4008436"/>
            <a:ext cx="406400" cy="76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5425017" y="4084636"/>
            <a:ext cx="203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5526617" y="4313236"/>
            <a:ext cx="1016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5207002" y="2813049"/>
            <a:ext cx="57151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5232402" y="3113087"/>
            <a:ext cx="31751" cy="280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9029701" y="4953000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3668184" y="5332413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795048" y="3173094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7290" y="191159"/>
            <a:ext cx="3828620" cy="64623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40109" y="5697217"/>
            <a:ext cx="96861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 smtClean="0"/>
              <a:t>Градие́нт</a:t>
            </a:r>
            <a:r>
              <a:rPr lang="ru-RU" dirty="0" smtClean="0"/>
              <a:t> (от лат. </a:t>
            </a:r>
            <a:r>
              <a:rPr lang="ru-RU" dirty="0" err="1" smtClean="0"/>
              <a:t>gradiens</a:t>
            </a:r>
            <a:r>
              <a:rPr lang="ru-RU" dirty="0" smtClean="0"/>
              <a:t>, род. п. </a:t>
            </a:r>
            <a:r>
              <a:rPr lang="ru-RU" dirty="0" err="1" smtClean="0"/>
              <a:t>gradientis</a:t>
            </a:r>
            <a:r>
              <a:rPr lang="ru-RU" dirty="0" smtClean="0"/>
              <a:t> «шагающий, растущий») — вектор, своим направлением указывающий направление возрастания (а антиградиент - убывания) некоторой скалярной величины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57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27798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rgbClr val="002060"/>
                </a:solidFill>
              </a:rPr>
              <a:t>Геометрический смысл производной</a:t>
            </a:r>
            <a:endParaRPr lang="en-US" sz="3200" b="1" dirty="0">
              <a:solidFill>
                <a:srgbClr val="00206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3201" y="793209"/>
            <a:ext cx="5937807" cy="2430956"/>
            <a:chOff x="1562100" y="569799"/>
            <a:chExt cx="5448300" cy="2230551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1708982" y="828836"/>
              <a:ext cx="0" cy="197151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562100" y="2647950"/>
              <a:ext cx="54483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0085" y="569799"/>
              <a:ext cx="569975" cy="280797"/>
            </a:xfrm>
            <a:prstGeom prst="rect">
              <a:avLst/>
            </a:prstGeom>
          </p:spPr>
        </p:pic>
        <p:pic>
          <p:nvPicPr>
            <p:cNvPr id="53" name="Picture 9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0062" y="885588"/>
              <a:ext cx="569975" cy="280797"/>
            </a:xfrm>
            <a:prstGeom prst="rect">
              <a:avLst/>
            </a:prstGeom>
          </p:spPr>
        </p:pic>
      </p:grpSp>
      <p:sp>
        <p:nvSpPr>
          <p:cNvPr id="13" name="Прямоугольник 12"/>
          <p:cNvSpPr/>
          <p:nvPr/>
        </p:nvSpPr>
        <p:spPr>
          <a:xfrm>
            <a:off x="11310845" y="6578600"/>
            <a:ext cx="881156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prstClr val="white"/>
              </a:solidFill>
            </a:endParaRPr>
          </a:p>
        </p:txBody>
      </p:sp>
      <p:sp>
        <p:nvSpPr>
          <p:cNvPr id="6" name="Полилиния 5"/>
          <p:cNvSpPr/>
          <p:nvPr/>
        </p:nvSpPr>
        <p:spPr>
          <a:xfrm>
            <a:off x="3063359" y="1026061"/>
            <a:ext cx="4541552" cy="1723240"/>
          </a:xfrm>
          <a:custGeom>
            <a:avLst/>
            <a:gdLst>
              <a:gd name="connsiteX0" fmla="*/ 0 w 3344840"/>
              <a:gd name="connsiteY0" fmla="*/ 414528 h 1160539"/>
              <a:gd name="connsiteX1" fmla="*/ 280416 w 3344840"/>
              <a:gd name="connsiteY1" fmla="*/ 707136 h 1160539"/>
              <a:gd name="connsiteX2" fmla="*/ 694944 w 3344840"/>
              <a:gd name="connsiteY2" fmla="*/ 950976 h 1160539"/>
              <a:gd name="connsiteX3" fmla="*/ 1146048 w 3344840"/>
              <a:gd name="connsiteY3" fmla="*/ 1097280 h 1160539"/>
              <a:gd name="connsiteX4" fmla="*/ 1719072 w 3344840"/>
              <a:gd name="connsiteY4" fmla="*/ 1158240 h 1160539"/>
              <a:gd name="connsiteX5" fmla="*/ 2304288 w 3344840"/>
              <a:gd name="connsiteY5" fmla="*/ 1024128 h 1160539"/>
              <a:gd name="connsiteX6" fmla="*/ 2840736 w 3344840"/>
              <a:gd name="connsiteY6" fmla="*/ 707136 h 1160539"/>
              <a:gd name="connsiteX7" fmla="*/ 3157728 w 3344840"/>
              <a:gd name="connsiteY7" fmla="*/ 353568 h 1160539"/>
              <a:gd name="connsiteX8" fmla="*/ 3328416 w 3344840"/>
              <a:gd name="connsiteY8" fmla="*/ 60960 h 1160539"/>
              <a:gd name="connsiteX9" fmla="*/ 3328416 w 3344840"/>
              <a:gd name="connsiteY9" fmla="*/ 0 h 11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840" h="1160539">
                <a:moveTo>
                  <a:pt x="0" y="414528"/>
                </a:moveTo>
                <a:cubicBezTo>
                  <a:pt x="82296" y="516128"/>
                  <a:pt x="164592" y="617728"/>
                  <a:pt x="280416" y="707136"/>
                </a:cubicBezTo>
                <a:cubicBezTo>
                  <a:pt x="396240" y="796544"/>
                  <a:pt x="550672" y="885952"/>
                  <a:pt x="694944" y="950976"/>
                </a:cubicBezTo>
                <a:cubicBezTo>
                  <a:pt x="839216" y="1016000"/>
                  <a:pt x="975360" y="1062736"/>
                  <a:pt x="1146048" y="1097280"/>
                </a:cubicBezTo>
                <a:cubicBezTo>
                  <a:pt x="1316736" y="1131824"/>
                  <a:pt x="1526032" y="1170432"/>
                  <a:pt x="1719072" y="1158240"/>
                </a:cubicBezTo>
                <a:cubicBezTo>
                  <a:pt x="1912112" y="1146048"/>
                  <a:pt x="2117344" y="1099312"/>
                  <a:pt x="2304288" y="1024128"/>
                </a:cubicBezTo>
                <a:cubicBezTo>
                  <a:pt x="2491232" y="948944"/>
                  <a:pt x="2698496" y="818896"/>
                  <a:pt x="2840736" y="707136"/>
                </a:cubicBezTo>
                <a:cubicBezTo>
                  <a:pt x="2982976" y="595376"/>
                  <a:pt x="3076448" y="461264"/>
                  <a:pt x="3157728" y="353568"/>
                </a:cubicBezTo>
                <a:cubicBezTo>
                  <a:pt x="3239008" y="245872"/>
                  <a:pt x="3299968" y="119888"/>
                  <a:pt x="3328416" y="60960"/>
                </a:cubicBezTo>
                <a:cubicBezTo>
                  <a:pt x="3356864" y="2032"/>
                  <a:pt x="3342640" y="1016"/>
                  <a:pt x="3328416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prstClr val="white"/>
              </a:solidFill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H="1">
            <a:off x="6106700" y="1056784"/>
            <a:ext cx="1811753" cy="1970456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965696" y="1987215"/>
            <a:ext cx="101600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prstClr val="white"/>
              </a:solidFill>
            </a:endParaRPr>
          </a:p>
        </p:txBody>
      </p:sp>
      <p:cxnSp>
        <p:nvCxnSpPr>
          <p:cNvPr id="16" name="Прямая соединительная линия 15"/>
          <p:cNvCxnSpPr>
            <a:stCxn id="6" idx="8"/>
          </p:cNvCxnSpPr>
          <p:nvPr/>
        </p:nvCxnSpPr>
        <p:spPr>
          <a:xfrm>
            <a:off x="7582611" y="1116579"/>
            <a:ext cx="813" cy="19414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rot="-60000" flipH="1">
            <a:off x="7030840" y="2032000"/>
            <a:ext cx="12192" cy="10260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6457696" y="2440938"/>
            <a:ext cx="1117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441000" y="2417127"/>
            <a:ext cx="10675" cy="61154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398577" y="2373738"/>
            <a:ext cx="101600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prstClr val="white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524496" y="1106891"/>
            <a:ext cx="101600" cy="6095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prstClr val="white"/>
              </a:solidFill>
            </a:endParaRPr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7575296" y="1124977"/>
            <a:ext cx="0" cy="1292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авая фигурная скобка 28"/>
          <p:cNvSpPr/>
          <p:nvPr/>
        </p:nvSpPr>
        <p:spPr>
          <a:xfrm>
            <a:off x="7650135" y="1167850"/>
            <a:ext cx="62998" cy="134618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prstClr val="black"/>
              </a:solidFill>
            </a:endParaRPr>
          </a:p>
        </p:txBody>
      </p:sp>
      <p:sp>
        <p:nvSpPr>
          <p:cNvPr id="30" name="Правая фигурная скобка 29"/>
          <p:cNvSpPr/>
          <p:nvPr/>
        </p:nvSpPr>
        <p:spPr>
          <a:xfrm rot="5400000">
            <a:off x="6960865" y="2120285"/>
            <a:ext cx="125959" cy="1113847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768184" y="2640164"/>
                <a:ext cx="488787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1867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138" y="1980123"/>
                <a:ext cx="411588" cy="3077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691947" y="1512477"/>
                <a:ext cx="2233688" cy="379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8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18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18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867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1867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867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947" y="1512477"/>
                <a:ext cx="2233688" cy="379656"/>
              </a:xfrm>
              <a:prstGeom prst="rect">
                <a:avLst/>
              </a:prstGeom>
              <a:blipFill rotWithShape="0">
                <a:blip r:embed="rId6"/>
                <a:stretch>
                  <a:fillRect b="-17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5278563" y="1674693"/>
                <a:ext cx="1221295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13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22" y="1256020"/>
                <a:ext cx="962892" cy="338554"/>
              </a:xfrm>
              <a:prstGeom prst="rect">
                <a:avLst/>
              </a:prstGeom>
              <a:blipFill rotWithShape="0"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6228517" y="634268"/>
                <a:ext cx="1221295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133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133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388" y="475701"/>
                <a:ext cx="962892" cy="338554"/>
              </a:xfrm>
              <a:prstGeom prst="rect">
                <a:avLst/>
              </a:prstGeom>
              <a:blipFill rotWithShape="0"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/>
          <p:cNvCxnSpPr>
            <a:stCxn id="33" idx="2"/>
            <a:endCxn id="25" idx="1"/>
          </p:cNvCxnSpPr>
          <p:nvPr/>
        </p:nvCxnSpPr>
        <p:spPr>
          <a:xfrm>
            <a:off x="5889211" y="2095257"/>
            <a:ext cx="524245" cy="2874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endCxn id="6" idx="8"/>
          </p:cNvCxnSpPr>
          <p:nvPr/>
        </p:nvCxnSpPr>
        <p:spPr>
          <a:xfrm>
            <a:off x="6905198" y="1075519"/>
            <a:ext cx="677413" cy="410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6064945" y="3084811"/>
                <a:ext cx="7103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1F497D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600" i="1">
                          <a:solidFill>
                            <a:srgbClr val="1F497D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1600" i="1">
                          <a:solidFill>
                            <a:srgbClr val="1F497D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1600" dirty="0">
                  <a:solidFill>
                    <a:srgbClr val="1F497D">
                      <a:lumMod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708" y="2313608"/>
                <a:ext cx="580095" cy="27699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7131319" y="3071456"/>
                <a:ext cx="9471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1F497D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1600" i="1">
                          <a:solidFill>
                            <a:srgbClr val="1F497D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1F497D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ru-RU" sz="1600" dirty="0">
                  <a:solidFill>
                    <a:srgbClr val="1F497D">
                      <a:lumMod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89" y="2303592"/>
                <a:ext cx="710387" cy="27699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6796758" y="3071456"/>
                <a:ext cx="36580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i="1">
                          <a:solidFill>
                            <a:srgbClr val="1F497D">
                              <a:lumMod val="50000"/>
                            </a:srgb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ru-RU" sz="1600" dirty="0">
                  <a:solidFill>
                    <a:srgbClr val="1F497D">
                      <a:lumMod val="50000"/>
                    </a:srgbClr>
                  </a:solidFill>
                </a:endParaRP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568" y="2303592"/>
                <a:ext cx="320922" cy="276999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68569" y="3985539"/>
                <a:ext cx="4470400" cy="809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den>
                      </m:f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69" y="3985539"/>
                <a:ext cx="4470400" cy="8091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8229601" y="4241425"/>
                <a:ext cx="2293705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l-G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ru-RU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181069"/>
                <a:ext cx="1772729" cy="62985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единительная линия 44"/>
          <p:cNvCxnSpPr/>
          <p:nvPr/>
        </p:nvCxnSpPr>
        <p:spPr>
          <a:xfrm>
            <a:off x="7224653" y="3954045"/>
            <a:ext cx="0" cy="184287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82214" y="3679240"/>
            <a:ext cx="3360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Конечная разность вида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98343" y="5150973"/>
            <a:ext cx="3552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prstClr val="black"/>
                </a:solidFill>
              </a:rPr>
              <a:t>Имеет меньшую точность</a:t>
            </a:r>
          </a:p>
        </p:txBody>
      </p:sp>
      <p:sp>
        <p:nvSpPr>
          <p:cNvPr id="48" name="Скругленный прямоугольник 47"/>
          <p:cNvSpPr/>
          <p:nvPr/>
        </p:nvSpPr>
        <p:spPr>
          <a:xfrm>
            <a:off x="1015999" y="3679240"/>
            <a:ext cx="5382577" cy="157856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prstClr val="white"/>
              </a:solidFill>
            </a:endParaRPr>
          </a:p>
        </p:txBody>
      </p:sp>
      <p:cxnSp>
        <p:nvCxnSpPr>
          <p:cNvPr id="50" name="Прямая соединительная линия 49"/>
          <p:cNvCxnSpPr/>
          <p:nvPr/>
        </p:nvCxnSpPr>
        <p:spPr>
          <a:xfrm flipV="1">
            <a:off x="8032192" y="4171681"/>
            <a:ext cx="2839008" cy="909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8032192" y="4185121"/>
            <a:ext cx="2839008" cy="8961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6" idx="8"/>
          </p:cNvCxnSpPr>
          <p:nvPr/>
        </p:nvCxnSpPr>
        <p:spPr>
          <a:xfrm flipH="1">
            <a:off x="6443800" y="1116578"/>
            <a:ext cx="1138811" cy="1292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уга 7"/>
          <p:cNvSpPr/>
          <p:nvPr/>
        </p:nvSpPr>
        <p:spPr>
          <a:xfrm>
            <a:off x="6376544" y="2261391"/>
            <a:ext cx="317862" cy="2596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Дуга 48"/>
          <p:cNvSpPr/>
          <p:nvPr/>
        </p:nvSpPr>
        <p:spPr>
          <a:xfrm>
            <a:off x="6064828" y="2912813"/>
            <a:ext cx="317862" cy="25968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10793" y="2713166"/>
            <a:ext cx="324128" cy="373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699856" y="2097346"/>
            <a:ext cx="324128" cy="373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ru-RU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256073" y="4206910"/>
            <a:ext cx="10711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</a:t>
            </a:r>
            <a:r>
              <a:rPr lang="en-US" sz="2800" i="1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tg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8492" y="5715946"/>
                <a:ext cx="7098162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 smtClean="0"/>
                  <a:t>Здесь </a:t>
                </a:r>
                <a:r>
                  <a:rPr lang="ru-RU" sz="28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 - </a:t>
                </a:r>
                <a:r>
                  <a:rPr lang="ru-RU" sz="2400" dirty="0" smtClean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угол наклона касательной к </a:t>
                </a:r>
                <a:r>
                  <a:rPr lang="en-US" sz="2400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</a:t>
                </a:r>
                <a:r>
                  <a:rPr lang="en-US" sz="2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1F497D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sz="2400" b="0" i="1" smtClean="0">
                        <a:solidFill>
                          <a:srgbClr val="1F497D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l-GR" sz="2400" i="1">
                        <a:solidFill>
                          <a:srgbClr val="1F497D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в точке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solidFill>
                          <a:srgbClr val="1F497D">
                            <a:lumMod val="50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endParaRPr lang="ru-RU" sz="2400" dirty="0">
                  <a:solidFill>
                    <a:srgbClr val="1F497D">
                      <a:lumMod val="50000"/>
                    </a:srgbClr>
                  </a:solidFill>
                </a:endParaRPr>
              </a:p>
              <a:p>
                <a:r>
                  <a:rPr lang="ru-RU" sz="2400" dirty="0" smtClean="0">
                    <a:solidFill>
                      <a:prstClr val="black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92" y="5715946"/>
                <a:ext cx="7098162" cy="892552"/>
              </a:xfrm>
              <a:prstGeom prst="rect">
                <a:avLst/>
              </a:prstGeom>
              <a:blipFill rotWithShape="0">
                <a:blip r:embed="rId14"/>
                <a:stretch>
                  <a:fillRect l="-1289" t="-75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3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7500"/>
            <a:ext cx="6096000" cy="3962400"/>
          </a:xfrm>
          <a:prstGeom prst="rect">
            <a:avLst/>
          </a:prstGeom>
        </p:spPr>
      </p:pic>
      <p:sp>
        <p:nvSpPr>
          <p:cNvPr id="3" name="Полилиния 2"/>
          <p:cNvSpPr/>
          <p:nvPr/>
        </p:nvSpPr>
        <p:spPr>
          <a:xfrm>
            <a:off x="652669" y="908837"/>
            <a:ext cx="4541552" cy="2927737"/>
          </a:xfrm>
          <a:custGeom>
            <a:avLst/>
            <a:gdLst>
              <a:gd name="connsiteX0" fmla="*/ 0 w 3344840"/>
              <a:gd name="connsiteY0" fmla="*/ 414528 h 1160539"/>
              <a:gd name="connsiteX1" fmla="*/ 280416 w 3344840"/>
              <a:gd name="connsiteY1" fmla="*/ 707136 h 1160539"/>
              <a:gd name="connsiteX2" fmla="*/ 694944 w 3344840"/>
              <a:gd name="connsiteY2" fmla="*/ 950976 h 1160539"/>
              <a:gd name="connsiteX3" fmla="*/ 1146048 w 3344840"/>
              <a:gd name="connsiteY3" fmla="*/ 1097280 h 1160539"/>
              <a:gd name="connsiteX4" fmla="*/ 1719072 w 3344840"/>
              <a:gd name="connsiteY4" fmla="*/ 1158240 h 1160539"/>
              <a:gd name="connsiteX5" fmla="*/ 2304288 w 3344840"/>
              <a:gd name="connsiteY5" fmla="*/ 1024128 h 1160539"/>
              <a:gd name="connsiteX6" fmla="*/ 2840736 w 3344840"/>
              <a:gd name="connsiteY6" fmla="*/ 707136 h 1160539"/>
              <a:gd name="connsiteX7" fmla="*/ 3157728 w 3344840"/>
              <a:gd name="connsiteY7" fmla="*/ 353568 h 1160539"/>
              <a:gd name="connsiteX8" fmla="*/ 3328416 w 3344840"/>
              <a:gd name="connsiteY8" fmla="*/ 60960 h 1160539"/>
              <a:gd name="connsiteX9" fmla="*/ 3328416 w 3344840"/>
              <a:gd name="connsiteY9" fmla="*/ 0 h 11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840" h="1160539">
                <a:moveTo>
                  <a:pt x="0" y="414528"/>
                </a:moveTo>
                <a:cubicBezTo>
                  <a:pt x="82296" y="516128"/>
                  <a:pt x="164592" y="617728"/>
                  <a:pt x="280416" y="707136"/>
                </a:cubicBezTo>
                <a:cubicBezTo>
                  <a:pt x="396240" y="796544"/>
                  <a:pt x="550672" y="885952"/>
                  <a:pt x="694944" y="950976"/>
                </a:cubicBezTo>
                <a:cubicBezTo>
                  <a:pt x="839216" y="1016000"/>
                  <a:pt x="975360" y="1062736"/>
                  <a:pt x="1146048" y="1097280"/>
                </a:cubicBezTo>
                <a:cubicBezTo>
                  <a:pt x="1316736" y="1131824"/>
                  <a:pt x="1526032" y="1170432"/>
                  <a:pt x="1719072" y="1158240"/>
                </a:cubicBezTo>
                <a:cubicBezTo>
                  <a:pt x="1912112" y="1146048"/>
                  <a:pt x="2117344" y="1099312"/>
                  <a:pt x="2304288" y="1024128"/>
                </a:cubicBezTo>
                <a:cubicBezTo>
                  <a:pt x="2491232" y="948944"/>
                  <a:pt x="2698496" y="818896"/>
                  <a:pt x="2840736" y="707136"/>
                </a:cubicBezTo>
                <a:cubicBezTo>
                  <a:pt x="2982976" y="595376"/>
                  <a:pt x="3076448" y="461264"/>
                  <a:pt x="3157728" y="353568"/>
                </a:cubicBezTo>
                <a:cubicBezTo>
                  <a:pt x="3239008" y="245872"/>
                  <a:pt x="3299968" y="119888"/>
                  <a:pt x="3328416" y="60960"/>
                </a:cubicBezTo>
                <a:cubicBezTo>
                  <a:pt x="3356864" y="2032"/>
                  <a:pt x="3342640" y="1016"/>
                  <a:pt x="3328416" y="0"/>
                </a:cubicBezTo>
              </a:path>
            </a:pathLst>
          </a:cu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522609" y="2664369"/>
            <a:ext cx="36691" cy="149833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457700" y="2594519"/>
            <a:ext cx="139700" cy="139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263815" y="4118062"/>
                <a:ext cx="667169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5" y="4118062"/>
                <a:ext cx="667169" cy="539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4000" b="0" i="1" kern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ru-RU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  <a:blipFill rotWithShape="0">
                <a:blip r:embed="rId7"/>
                <a:stretch>
                  <a:fillRect r="-202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294207" y="4113343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207" y="4113343"/>
                <a:ext cx="1010213" cy="53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825678" y="4113343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78" y="4113343"/>
                <a:ext cx="1010213" cy="5393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>
            <a:off x="4930984" y="4383032"/>
            <a:ext cx="453816" cy="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1"/>
            <a:endCxn id="14" idx="3"/>
          </p:cNvCxnSpPr>
          <p:nvPr/>
        </p:nvCxnSpPr>
        <p:spPr>
          <a:xfrm flipH="1" flipV="1">
            <a:off x="3835891" y="4383032"/>
            <a:ext cx="427924" cy="4719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4382908" y="4561388"/>
            <a:ext cx="20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4775200" y="4486165"/>
            <a:ext cx="319192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2" idx="3"/>
          </p:cNvCxnSpPr>
          <p:nvPr/>
        </p:nvCxnSpPr>
        <p:spPr>
          <a:xfrm flipH="1" flipV="1">
            <a:off x="4049853" y="4486165"/>
            <a:ext cx="333055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8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7500"/>
            <a:ext cx="6096000" cy="3962400"/>
          </a:xfrm>
          <a:prstGeom prst="rect">
            <a:avLst/>
          </a:prstGeom>
        </p:spPr>
      </p:pic>
      <p:sp>
        <p:nvSpPr>
          <p:cNvPr id="3" name="Полилиния 2"/>
          <p:cNvSpPr/>
          <p:nvPr/>
        </p:nvSpPr>
        <p:spPr>
          <a:xfrm>
            <a:off x="652669" y="908837"/>
            <a:ext cx="4541552" cy="2927737"/>
          </a:xfrm>
          <a:custGeom>
            <a:avLst/>
            <a:gdLst>
              <a:gd name="connsiteX0" fmla="*/ 0 w 3344840"/>
              <a:gd name="connsiteY0" fmla="*/ 414528 h 1160539"/>
              <a:gd name="connsiteX1" fmla="*/ 280416 w 3344840"/>
              <a:gd name="connsiteY1" fmla="*/ 707136 h 1160539"/>
              <a:gd name="connsiteX2" fmla="*/ 694944 w 3344840"/>
              <a:gd name="connsiteY2" fmla="*/ 950976 h 1160539"/>
              <a:gd name="connsiteX3" fmla="*/ 1146048 w 3344840"/>
              <a:gd name="connsiteY3" fmla="*/ 1097280 h 1160539"/>
              <a:gd name="connsiteX4" fmla="*/ 1719072 w 3344840"/>
              <a:gd name="connsiteY4" fmla="*/ 1158240 h 1160539"/>
              <a:gd name="connsiteX5" fmla="*/ 2304288 w 3344840"/>
              <a:gd name="connsiteY5" fmla="*/ 1024128 h 1160539"/>
              <a:gd name="connsiteX6" fmla="*/ 2840736 w 3344840"/>
              <a:gd name="connsiteY6" fmla="*/ 707136 h 1160539"/>
              <a:gd name="connsiteX7" fmla="*/ 3157728 w 3344840"/>
              <a:gd name="connsiteY7" fmla="*/ 353568 h 1160539"/>
              <a:gd name="connsiteX8" fmla="*/ 3328416 w 3344840"/>
              <a:gd name="connsiteY8" fmla="*/ 60960 h 1160539"/>
              <a:gd name="connsiteX9" fmla="*/ 3328416 w 3344840"/>
              <a:gd name="connsiteY9" fmla="*/ 0 h 11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840" h="1160539">
                <a:moveTo>
                  <a:pt x="0" y="414528"/>
                </a:moveTo>
                <a:cubicBezTo>
                  <a:pt x="82296" y="516128"/>
                  <a:pt x="164592" y="617728"/>
                  <a:pt x="280416" y="707136"/>
                </a:cubicBezTo>
                <a:cubicBezTo>
                  <a:pt x="396240" y="796544"/>
                  <a:pt x="550672" y="885952"/>
                  <a:pt x="694944" y="950976"/>
                </a:cubicBezTo>
                <a:cubicBezTo>
                  <a:pt x="839216" y="1016000"/>
                  <a:pt x="975360" y="1062736"/>
                  <a:pt x="1146048" y="1097280"/>
                </a:cubicBezTo>
                <a:cubicBezTo>
                  <a:pt x="1316736" y="1131824"/>
                  <a:pt x="1526032" y="1170432"/>
                  <a:pt x="1719072" y="1158240"/>
                </a:cubicBezTo>
                <a:cubicBezTo>
                  <a:pt x="1912112" y="1146048"/>
                  <a:pt x="2117344" y="1099312"/>
                  <a:pt x="2304288" y="1024128"/>
                </a:cubicBezTo>
                <a:cubicBezTo>
                  <a:pt x="2491232" y="948944"/>
                  <a:pt x="2698496" y="818896"/>
                  <a:pt x="2840736" y="707136"/>
                </a:cubicBezTo>
                <a:cubicBezTo>
                  <a:pt x="2982976" y="595376"/>
                  <a:pt x="3076448" y="461264"/>
                  <a:pt x="3157728" y="353568"/>
                </a:cubicBezTo>
                <a:cubicBezTo>
                  <a:pt x="3239008" y="245872"/>
                  <a:pt x="3299968" y="119888"/>
                  <a:pt x="3328416" y="60960"/>
                </a:cubicBezTo>
                <a:cubicBezTo>
                  <a:pt x="3356864" y="2032"/>
                  <a:pt x="3342640" y="1016"/>
                  <a:pt x="3328416" y="0"/>
                </a:cubicBezTo>
              </a:path>
            </a:pathLst>
          </a:cu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522609" y="2664369"/>
            <a:ext cx="36691" cy="149833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457700" y="2594519"/>
            <a:ext cx="139700" cy="139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263815" y="4118062"/>
                <a:ext cx="667169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5" y="4118062"/>
                <a:ext cx="667169" cy="539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4000" b="0" i="1" kern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ru-RU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  <a:blipFill rotWithShape="0">
                <a:blip r:embed="rId7"/>
                <a:stretch>
                  <a:fillRect r="-202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294207" y="4113343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207" y="4113343"/>
                <a:ext cx="1010213" cy="53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825678" y="4113343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78" y="4113343"/>
                <a:ext cx="1010213" cy="5393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>
            <a:off x="4930984" y="4383032"/>
            <a:ext cx="453816" cy="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1"/>
            <a:endCxn id="14" idx="3"/>
          </p:cNvCxnSpPr>
          <p:nvPr/>
        </p:nvCxnSpPr>
        <p:spPr>
          <a:xfrm flipH="1" flipV="1">
            <a:off x="3835891" y="4383032"/>
            <a:ext cx="427924" cy="4719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4382908" y="4561388"/>
            <a:ext cx="20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4775200" y="4486165"/>
            <a:ext cx="319192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2" idx="3"/>
          </p:cNvCxnSpPr>
          <p:nvPr/>
        </p:nvCxnSpPr>
        <p:spPr>
          <a:xfrm flipH="1" flipV="1">
            <a:off x="4049853" y="4486165"/>
            <a:ext cx="333055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9867900" y="908836"/>
            <a:ext cx="1981200" cy="11392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474200" y="1232541"/>
            <a:ext cx="393700" cy="481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8999252" y="2371826"/>
                <a:ext cx="3106941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400" i="1" kern="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Тангенс </a:t>
                </a:r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угла наклона </a:t>
                </a:r>
                <a:endPara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касательной к </a:t>
                </a:r>
                <a:r>
                  <a:rPr kumimoji="0" 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J(</a:t>
                </a:r>
                <a14:m>
                  <m:oMath xmlns:m="http://schemas.openxmlformats.org/officeDocument/2006/math">
                    <m:r>
                      <a:rPr lang="ru-RU" sz="2800" b="1" i="1" kern="0">
                        <a:solidFill>
                          <a:srgbClr val="70AD4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kumimoji="0" lang="en-US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l-GR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в точке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b="1" i="1" kern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ru-RU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kumimoji="0" lang="ru-RU" sz="2800" b="1" i="1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52" y="2371826"/>
                <a:ext cx="3106941" cy="1246495"/>
              </a:xfrm>
              <a:prstGeom prst="rect">
                <a:avLst/>
              </a:prstGeom>
              <a:blipFill rotWithShape="0">
                <a:blip r:embed="rId10"/>
                <a:stretch>
                  <a:fillRect l="-2941" t="-3902" r="-2157" b="-8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52666" y="1889174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66" y="1889174"/>
                <a:ext cx="4183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3235" r="-13235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687809" y="2144213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809" y="2144213"/>
                <a:ext cx="41838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594" r="-13043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/>
          <p:cNvCxnSpPr>
            <a:endCxn id="23" idx="0"/>
          </p:cNvCxnSpPr>
          <p:nvPr/>
        </p:nvCxnSpPr>
        <p:spPr>
          <a:xfrm flipH="1">
            <a:off x="9461858" y="1684651"/>
            <a:ext cx="12342" cy="204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1343550" y="2073313"/>
            <a:ext cx="406042" cy="71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3593131" y="1256950"/>
            <a:ext cx="1892300" cy="285639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/>
          <p:cNvSpPr/>
          <p:nvPr/>
        </p:nvSpPr>
        <p:spPr>
          <a:xfrm>
            <a:off x="3544940" y="3956789"/>
            <a:ext cx="317862" cy="259686"/>
          </a:xfrm>
          <a:prstGeom prst="arc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796194" y="3683601"/>
            <a:ext cx="324128" cy="373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ru-RU" sz="105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105967" y="3709076"/>
                <a:ext cx="1237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967" y="3709076"/>
                <a:ext cx="1237583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6897" r="-5419" b="-29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36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7500"/>
            <a:ext cx="6096000" cy="3962400"/>
          </a:xfrm>
          <a:prstGeom prst="rect">
            <a:avLst/>
          </a:prstGeom>
        </p:spPr>
      </p:pic>
      <p:sp>
        <p:nvSpPr>
          <p:cNvPr id="3" name="Полилиния 2"/>
          <p:cNvSpPr/>
          <p:nvPr/>
        </p:nvSpPr>
        <p:spPr>
          <a:xfrm>
            <a:off x="652669" y="908837"/>
            <a:ext cx="4541552" cy="2927737"/>
          </a:xfrm>
          <a:custGeom>
            <a:avLst/>
            <a:gdLst>
              <a:gd name="connsiteX0" fmla="*/ 0 w 3344840"/>
              <a:gd name="connsiteY0" fmla="*/ 414528 h 1160539"/>
              <a:gd name="connsiteX1" fmla="*/ 280416 w 3344840"/>
              <a:gd name="connsiteY1" fmla="*/ 707136 h 1160539"/>
              <a:gd name="connsiteX2" fmla="*/ 694944 w 3344840"/>
              <a:gd name="connsiteY2" fmla="*/ 950976 h 1160539"/>
              <a:gd name="connsiteX3" fmla="*/ 1146048 w 3344840"/>
              <a:gd name="connsiteY3" fmla="*/ 1097280 h 1160539"/>
              <a:gd name="connsiteX4" fmla="*/ 1719072 w 3344840"/>
              <a:gd name="connsiteY4" fmla="*/ 1158240 h 1160539"/>
              <a:gd name="connsiteX5" fmla="*/ 2304288 w 3344840"/>
              <a:gd name="connsiteY5" fmla="*/ 1024128 h 1160539"/>
              <a:gd name="connsiteX6" fmla="*/ 2840736 w 3344840"/>
              <a:gd name="connsiteY6" fmla="*/ 707136 h 1160539"/>
              <a:gd name="connsiteX7" fmla="*/ 3157728 w 3344840"/>
              <a:gd name="connsiteY7" fmla="*/ 353568 h 1160539"/>
              <a:gd name="connsiteX8" fmla="*/ 3328416 w 3344840"/>
              <a:gd name="connsiteY8" fmla="*/ 60960 h 1160539"/>
              <a:gd name="connsiteX9" fmla="*/ 3328416 w 3344840"/>
              <a:gd name="connsiteY9" fmla="*/ 0 h 11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840" h="1160539">
                <a:moveTo>
                  <a:pt x="0" y="414528"/>
                </a:moveTo>
                <a:cubicBezTo>
                  <a:pt x="82296" y="516128"/>
                  <a:pt x="164592" y="617728"/>
                  <a:pt x="280416" y="707136"/>
                </a:cubicBezTo>
                <a:cubicBezTo>
                  <a:pt x="396240" y="796544"/>
                  <a:pt x="550672" y="885952"/>
                  <a:pt x="694944" y="950976"/>
                </a:cubicBezTo>
                <a:cubicBezTo>
                  <a:pt x="839216" y="1016000"/>
                  <a:pt x="975360" y="1062736"/>
                  <a:pt x="1146048" y="1097280"/>
                </a:cubicBezTo>
                <a:cubicBezTo>
                  <a:pt x="1316736" y="1131824"/>
                  <a:pt x="1526032" y="1170432"/>
                  <a:pt x="1719072" y="1158240"/>
                </a:cubicBezTo>
                <a:cubicBezTo>
                  <a:pt x="1912112" y="1146048"/>
                  <a:pt x="2117344" y="1099312"/>
                  <a:pt x="2304288" y="1024128"/>
                </a:cubicBezTo>
                <a:cubicBezTo>
                  <a:pt x="2491232" y="948944"/>
                  <a:pt x="2698496" y="818896"/>
                  <a:pt x="2840736" y="707136"/>
                </a:cubicBezTo>
                <a:cubicBezTo>
                  <a:pt x="2982976" y="595376"/>
                  <a:pt x="3076448" y="461264"/>
                  <a:pt x="3157728" y="353568"/>
                </a:cubicBezTo>
                <a:cubicBezTo>
                  <a:pt x="3239008" y="245872"/>
                  <a:pt x="3299968" y="119888"/>
                  <a:pt x="3328416" y="60960"/>
                </a:cubicBezTo>
                <a:cubicBezTo>
                  <a:pt x="3356864" y="2032"/>
                  <a:pt x="3342640" y="1016"/>
                  <a:pt x="3328416" y="0"/>
                </a:cubicBezTo>
              </a:path>
            </a:pathLst>
          </a:cu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522609" y="2664369"/>
            <a:ext cx="36691" cy="149833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457700" y="2594519"/>
            <a:ext cx="139700" cy="139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263815" y="4118062"/>
                <a:ext cx="667169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5" y="4118062"/>
                <a:ext cx="667169" cy="539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4000" b="0" i="1" kern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ru-RU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  <a:blipFill rotWithShape="0">
                <a:blip r:embed="rId7"/>
                <a:stretch>
                  <a:fillRect r="-202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5294207" y="4113343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207" y="4113343"/>
                <a:ext cx="1010213" cy="53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825678" y="4113343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78" y="4113343"/>
                <a:ext cx="1010213" cy="5393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>
            <a:off x="4930984" y="4383032"/>
            <a:ext cx="453816" cy="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1"/>
            <a:endCxn id="14" idx="3"/>
          </p:cNvCxnSpPr>
          <p:nvPr/>
        </p:nvCxnSpPr>
        <p:spPr>
          <a:xfrm flipH="1" flipV="1">
            <a:off x="3835891" y="4383032"/>
            <a:ext cx="427924" cy="4719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4382908" y="4561388"/>
            <a:ext cx="20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4775200" y="4486165"/>
            <a:ext cx="319192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2" idx="3"/>
          </p:cNvCxnSpPr>
          <p:nvPr/>
        </p:nvCxnSpPr>
        <p:spPr>
          <a:xfrm flipH="1" flipV="1">
            <a:off x="4049853" y="4486165"/>
            <a:ext cx="333055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9867900" y="908836"/>
            <a:ext cx="1981200" cy="11392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474200" y="1232541"/>
            <a:ext cx="393700" cy="481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8999252" y="2371826"/>
                <a:ext cx="3106941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400" i="1" kern="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Тангенс </a:t>
                </a:r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угла наклона </a:t>
                </a:r>
                <a:endPara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касательной к </a:t>
                </a:r>
                <a:r>
                  <a:rPr kumimoji="0" 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J(</a:t>
                </a:r>
                <a14:m>
                  <m:oMath xmlns:m="http://schemas.openxmlformats.org/officeDocument/2006/math">
                    <m:r>
                      <a:rPr lang="ru-RU" sz="2800" b="1" i="1" kern="0">
                        <a:solidFill>
                          <a:srgbClr val="70AD4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kumimoji="0" lang="en-US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l-GR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в точке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b="1" i="1" kern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ru-RU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kumimoji="0" lang="ru-RU" sz="2800" b="1" i="1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52" y="2371826"/>
                <a:ext cx="3106941" cy="1246495"/>
              </a:xfrm>
              <a:prstGeom prst="rect">
                <a:avLst/>
              </a:prstGeom>
              <a:blipFill rotWithShape="0">
                <a:blip r:embed="rId10"/>
                <a:stretch>
                  <a:fillRect l="-2941" t="-3902" r="-2157" b="-8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638800" y="2971800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4183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594" r="-11594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52666" y="1889174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66" y="1889174"/>
                <a:ext cx="418384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3235" r="-13235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687809" y="2144213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809" y="2144213"/>
                <a:ext cx="418384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1594" r="-13043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/>
          <p:cNvCxnSpPr>
            <a:endCxn id="23" idx="0"/>
          </p:cNvCxnSpPr>
          <p:nvPr/>
        </p:nvCxnSpPr>
        <p:spPr>
          <a:xfrm flipH="1">
            <a:off x="9461858" y="1684651"/>
            <a:ext cx="12342" cy="204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1343550" y="2073313"/>
            <a:ext cx="406042" cy="71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3593131" y="1256950"/>
            <a:ext cx="1892300" cy="285639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/>
          <p:cNvSpPr/>
          <p:nvPr/>
        </p:nvSpPr>
        <p:spPr>
          <a:xfrm>
            <a:off x="3544940" y="3956789"/>
            <a:ext cx="317862" cy="259686"/>
          </a:xfrm>
          <a:prstGeom prst="arc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796194" y="3683601"/>
            <a:ext cx="324128" cy="373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ru-RU" sz="105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105967" y="3709076"/>
                <a:ext cx="1237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967" y="3709076"/>
                <a:ext cx="1237583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6897" r="-5419" b="-29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830767" y="5445099"/>
                <a:ext cx="5183214" cy="74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b="0" i="0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sz="400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0∙ ≥0</m:t>
                      </m:r>
                    </m:oMath>
                  </m:oMathPara>
                </a14:m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7" y="5445099"/>
                <a:ext cx="5183214" cy="747384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/>
          <p:cNvCxnSpPr/>
          <p:nvPr/>
        </p:nvCxnSpPr>
        <p:spPr>
          <a:xfrm flipH="1">
            <a:off x="10461878" y="2073313"/>
            <a:ext cx="90844" cy="36731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3796194" y="5437725"/>
            <a:ext cx="939309" cy="825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4930984" y="5454396"/>
            <a:ext cx="939309" cy="825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3423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9" y="317499"/>
            <a:ext cx="6096000" cy="3962400"/>
          </a:xfrm>
          <a:prstGeom prst="rect">
            <a:avLst/>
          </a:prstGeom>
        </p:spPr>
      </p:pic>
      <p:sp>
        <p:nvSpPr>
          <p:cNvPr id="3" name="Полилиния 2"/>
          <p:cNvSpPr/>
          <p:nvPr/>
        </p:nvSpPr>
        <p:spPr>
          <a:xfrm>
            <a:off x="652669" y="908837"/>
            <a:ext cx="4541552" cy="2927737"/>
          </a:xfrm>
          <a:custGeom>
            <a:avLst/>
            <a:gdLst>
              <a:gd name="connsiteX0" fmla="*/ 0 w 3344840"/>
              <a:gd name="connsiteY0" fmla="*/ 414528 h 1160539"/>
              <a:gd name="connsiteX1" fmla="*/ 280416 w 3344840"/>
              <a:gd name="connsiteY1" fmla="*/ 707136 h 1160539"/>
              <a:gd name="connsiteX2" fmla="*/ 694944 w 3344840"/>
              <a:gd name="connsiteY2" fmla="*/ 950976 h 1160539"/>
              <a:gd name="connsiteX3" fmla="*/ 1146048 w 3344840"/>
              <a:gd name="connsiteY3" fmla="*/ 1097280 h 1160539"/>
              <a:gd name="connsiteX4" fmla="*/ 1719072 w 3344840"/>
              <a:gd name="connsiteY4" fmla="*/ 1158240 h 1160539"/>
              <a:gd name="connsiteX5" fmla="*/ 2304288 w 3344840"/>
              <a:gd name="connsiteY5" fmla="*/ 1024128 h 1160539"/>
              <a:gd name="connsiteX6" fmla="*/ 2840736 w 3344840"/>
              <a:gd name="connsiteY6" fmla="*/ 707136 h 1160539"/>
              <a:gd name="connsiteX7" fmla="*/ 3157728 w 3344840"/>
              <a:gd name="connsiteY7" fmla="*/ 353568 h 1160539"/>
              <a:gd name="connsiteX8" fmla="*/ 3328416 w 3344840"/>
              <a:gd name="connsiteY8" fmla="*/ 60960 h 1160539"/>
              <a:gd name="connsiteX9" fmla="*/ 3328416 w 3344840"/>
              <a:gd name="connsiteY9" fmla="*/ 0 h 11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840" h="1160539">
                <a:moveTo>
                  <a:pt x="0" y="414528"/>
                </a:moveTo>
                <a:cubicBezTo>
                  <a:pt x="82296" y="516128"/>
                  <a:pt x="164592" y="617728"/>
                  <a:pt x="280416" y="707136"/>
                </a:cubicBezTo>
                <a:cubicBezTo>
                  <a:pt x="396240" y="796544"/>
                  <a:pt x="550672" y="885952"/>
                  <a:pt x="694944" y="950976"/>
                </a:cubicBezTo>
                <a:cubicBezTo>
                  <a:pt x="839216" y="1016000"/>
                  <a:pt x="975360" y="1062736"/>
                  <a:pt x="1146048" y="1097280"/>
                </a:cubicBezTo>
                <a:cubicBezTo>
                  <a:pt x="1316736" y="1131824"/>
                  <a:pt x="1526032" y="1170432"/>
                  <a:pt x="1719072" y="1158240"/>
                </a:cubicBezTo>
                <a:cubicBezTo>
                  <a:pt x="1912112" y="1146048"/>
                  <a:pt x="2117344" y="1099312"/>
                  <a:pt x="2304288" y="1024128"/>
                </a:cubicBezTo>
                <a:cubicBezTo>
                  <a:pt x="2491232" y="948944"/>
                  <a:pt x="2698496" y="818896"/>
                  <a:pt x="2840736" y="707136"/>
                </a:cubicBezTo>
                <a:cubicBezTo>
                  <a:pt x="2982976" y="595376"/>
                  <a:pt x="3076448" y="461264"/>
                  <a:pt x="3157728" y="353568"/>
                </a:cubicBezTo>
                <a:cubicBezTo>
                  <a:pt x="3239008" y="245872"/>
                  <a:pt x="3299968" y="119888"/>
                  <a:pt x="3328416" y="60960"/>
                </a:cubicBezTo>
                <a:cubicBezTo>
                  <a:pt x="3356864" y="2032"/>
                  <a:pt x="3342640" y="1016"/>
                  <a:pt x="3328416" y="0"/>
                </a:cubicBezTo>
              </a:path>
            </a:pathLst>
          </a:cu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522609" y="2664369"/>
            <a:ext cx="36691" cy="149833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4457700" y="2594519"/>
            <a:ext cx="139700" cy="139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263815" y="4118062"/>
                <a:ext cx="667169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815" y="4118062"/>
                <a:ext cx="667169" cy="539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4000" b="0" i="1" kern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ru-RU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  <a:blipFill rotWithShape="0">
                <a:blip r:embed="rId7"/>
                <a:stretch>
                  <a:fillRect r="-202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825678" y="4113343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5678" y="4113343"/>
                <a:ext cx="1010213" cy="53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Прямая со стрелкой 17"/>
          <p:cNvCxnSpPr>
            <a:stCxn id="11" idx="1"/>
            <a:endCxn id="14" idx="3"/>
          </p:cNvCxnSpPr>
          <p:nvPr/>
        </p:nvCxnSpPr>
        <p:spPr>
          <a:xfrm flipH="1" flipV="1">
            <a:off x="3835891" y="4383032"/>
            <a:ext cx="427924" cy="471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Скругленный прямоугольник 18"/>
          <p:cNvSpPr/>
          <p:nvPr/>
        </p:nvSpPr>
        <p:spPr>
          <a:xfrm>
            <a:off x="9867900" y="908836"/>
            <a:ext cx="1981200" cy="113928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9474200" y="1232541"/>
            <a:ext cx="393700" cy="4819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8999252" y="2371826"/>
                <a:ext cx="3106941" cy="124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ru-RU" sz="2400" i="1" kern="0" dirty="0" smtClean="0">
                    <a:solidFill>
                      <a:schemeClr val="accent6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Тангенс </a:t>
                </a:r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угла наклона </a:t>
                </a:r>
                <a:endParaRPr kumimoji="0" lang="en-US" sz="2400" b="0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0" marR="0" lvl="0" indent="0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касательной к </a:t>
                </a:r>
                <a:r>
                  <a:rPr kumimoji="0" lang="en-US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J(</a:t>
                </a:r>
                <a14:m>
                  <m:oMath xmlns:m="http://schemas.openxmlformats.org/officeDocument/2006/math">
                    <m:r>
                      <a:rPr lang="ru-RU" sz="2800" b="1" i="1" kern="0">
                        <a:solidFill>
                          <a:srgbClr val="70AD47">
                            <a:lumMod val="7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kumimoji="0" lang="en-US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kumimoji="0" lang="en-US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ts val="3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l-GR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ru-RU" sz="24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в точке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u-RU" sz="2800" b="1" i="1" kern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ru-RU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 ker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endParaRPr kumimoji="0" lang="ru-RU" sz="2800" b="1" i="1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52" y="2371826"/>
                <a:ext cx="3106941" cy="1246495"/>
              </a:xfrm>
              <a:prstGeom prst="rect">
                <a:avLst/>
              </a:prstGeom>
              <a:blipFill rotWithShape="0">
                <a:blip r:embed="rId9"/>
                <a:stretch>
                  <a:fillRect l="-2941" t="-3902" r="-2157" b="-87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9252666" y="1889174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66" y="1889174"/>
                <a:ext cx="418384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3235" r="-13235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1687809" y="2144213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7809" y="2144213"/>
                <a:ext cx="41838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594" r="-13043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/>
          <p:cNvCxnSpPr>
            <a:endCxn id="23" idx="0"/>
          </p:cNvCxnSpPr>
          <p:nvPr/>
        </p:nvCxnSpPr>
        <p:spPr>
          <a:xfrm flipH="1">
            <a:off x="9461858" y="1684651"/>
            <a:ext cx="12342" cy="2045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1343550" y="2073313"/>
            <a:ext cx="406042" cy="715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flipH="1">
            <a:off x="3593131" y="1256950"/>
            <a:ext cx="1892300" cy="2856393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/>
          <p:cNvSpPr/>
          <p:nvPr/>
        </p:nvSpPr>
        <p:spPr>
          <a:xfrm>
            <a:off x="3544940" y="3956789"/>
            <a:ext cx="317862" cy="259686"/>
          </a:xfrm>
          <a:prstGeom prst="arc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3796194" y="3683601"/>
            <a:ext cx="324128" cy="373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ru-RU" sz="105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0105967" y="3709076"/>
                <a:ext cx="1237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𝑡𝑔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ru-RU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967" y="3709076"/>
                <a:ext cx="1237583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6897" r="-5419" b="-29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830767" y="5445099"/>
                <a:ext cx="5183214" cy="74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b="0" i="0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sz="400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0∙ ≥0</m:t>
                      </m:r>
                    </m:oMath>
                  </m:oMathPara>
                </a14:m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7" y="5445099"/>
                <a:ext cx="5183214" cy="74738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 стрелкой 28"/>
          <p:cNvCxnSpPr/>
          <p:nvPr/>
        </p:nvCxnSpPr>
        <p:spPr>
          <a:xfrm flipH="1">
            <a:off x="10461878" y="2073313"/>
            <a:ext cx="90844" cy="36731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3796194" y="5437725"/>
            <a:ext cx="939309" cy="825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4930984" y="5454396"/>
            <a:ext cx="939309" cy="825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878543" y="5437725"/>
                <a:ext cx="2583335" cy="74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4000" i="1" kern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8543" y="5437725"/>
                <a:ext cx="2583335" cy="747384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Скругленный прямоугольник 16"/>
          <p:cNvSpPr/>
          <p:nvPr/>
        </p:nvSpPr>
        <p:spPr>
          <a:xfrm>
            <a:off x="7693278" y="5315758"/>
            <a:ext cx="2805722" cy="1102775"/>
          </a:xfrm>
          <a:prstGeom prst="roundRect">
            <a:avLst/>
          </a:prstGeom>
          <a:noFill/>
          <a:ln w="28575"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>
            <a:off x="6324600" y="5724853"/>
            <a:ext cx="1104900" cy="284583"/>
          </a:xfrm>
          <a:prstGeom prst="rightArrow">
            <a:avLst/>
          </a:prstGeom>
          <a:noFill/>
          <a:ln w="38100"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966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7500"/>
            <a:ext cx="6096000" cy="3962400"/>
          </a:xfrm>
          <a:prstGeom prst="rect">
            <a:avLst/>
          </a:prstGeom>
        </p:spPr>
      </p:pic>
      <p:sp>
        <p:nvSpPr>
          <p:cNvPr id="3" name="Полилиния 2"/>
          <p:cNvSpPr/>
          <p:nvPr/>
        </p:nvSpPr>
        <p:spPr>
          <a:xfrm>
            <a:off x="652669" y="908837"/>
            <a:ext cx="4541552" cy="2927737"/>
          </a:xfrm>
          <a:custGeom>
            <a:avLst/>
            <a:gdLst>
              <a:gd name="connsiteX0" fmla="*/ 0 w 3344840"/>
              <a:gd name="connsiteY0" fmla="*/ 414528 h 1160539"/>
              <a:gd name="connsiteX1" fmla="*/ 280416 w 3344840"/>
              <a:gd name="connsiteY1" fmla="*/ 707136 h 1160539"/>
              <a:gd name="connsiteX2" fmla="*/ 694944 w 3344840"/>
              <a:gd name="connsiteY2" fmla="*/ 950976 h 1160539"/>
              <a:gd name="connsiteX3" fmla="*/ 1146048 w 3344840"/>
              <a:gd name="connsiteY3" fmla="*/ 1097280 h 1160539"/>
              <a:gd name="connsiteX4" fmla="*/ 1719072 w 3344840"/>
              <a:gd name="connsiteY4" fmla="*/ 1158240 h 1160539"/>
              <a:gd name="connsiteX5" fmla="*/ 2304288 w 3344840"/>
              <a:gd name="connsiteY5" fmla="*/ 1024128 h 1160539"/>
              <a:gd name="connsiteX6" fmla="*/ 2840736 w 3344840"/>
              <a:gd name="connsiteY6" fmla="*/ 707136 h 1160539"/>
              <a:gd name="connsiteX7" fmla="*/ 3157728 w 3344840"/>
              <a:gd name="connsiteY7" fmla="*/ 353568 h 1160539"/>
              <a:gd name="connsiteX8" fmla="*/ 3328416 w 3344840"/>
              <a:gd name="connsiteY8" fmla="*/ 60960 h 1160539"/>
              <a:gd name="connsiteX9" fmla="*/ 3328416 w 3344840"/>
              <a:gd name="connsiteY9" fmla="*/ 0 h 11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840" h="1160539">
                <a:moveTo>
                  <a:pt x="0" y="414528"/>
                </a:moveTo>
                <a:cubicBezTo>
                  <a:pt x="82296" y="516128"/>
                  <a:pt x="164592" y="617728"/>
                  <a:pt x="280416" y="707136"/>
                </a:cubicBezTo>
                <a:cubicBezTo>
                  <a:pt x="396240" y="796544"/>
                  <a:pt x="550672" y="885952"/>
                  <a:pt x="694944" y="950976"/>
                </a:cubicBezTo>
                <a:cubicBezTo>
                  <a:pt x="839216" y="1016000"/>
                  <a:pt x="975360" y="1062736"/>
                  <a:pt x="1146048" y="1097280"/>
                </a:cubicBezTo>
                <a:cubicBezTo>
                  <a:pt x="1316736" y="1131824"/>
                  <a:pt x="1526032" y="1170432"/>
                  <a:pt x="1719072" y="1158240"/>
                </a:cubicBezTo>
                <a:cubicBezTo>
                  <a:pt x="1912112" y="1146048"/>
                  <a:pt x="2117344" y="1099312"/>
                  <a:pt x="2304288" y="1024128"/>
                </a:cubicBezTo>
                <a:cubicBezTo>
                  <a:pt x="2491232" y="948944"/>
                  <a:pt x="2698496" y="818896"/>
                  <a:pt x="2840736" y="707136"/>
                </a:cubicBezTo>
                <a:cubicBezTo>
                  <a:pt x="2982976" y="595376"/>
                  <a:pt x="3076448" y="461264"/>
                  <a:pt x="3157728" y="353568"/>
                </a:cubicBezTo>
                <a:cubicBezTo>
                  <a:pt x="3239008" y="245872"/>
                  <a:pt x="3299968" y="119888"/>
                  <a:pt x="3328416" y="60960"/>
                </a:cubicBezTo>
                <a:cubicBezTo>
                  <a:pt x="3356864" y="2032"/>
                  <a:pt x="3342640" y="1016"/>
                  <a:pt x="3328416" y="0"/>
                </a:cubicBezTo>
              </a:path>
            </a:pathLst>
          </a:cu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365378" y="3047608"/>
            <a:ext cx="18922" cy="110529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1295528" y="3039019"/>
            <a:ext cx="139700" cy="139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057194" y="4205279"/>
                <a:ext cx="667169" cy="53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94" y="4205279"/>
                <a:ext cx="667169" cy="539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ker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4000" b="0" i="1" kern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4000" i="1" ker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>
                    <a:solidFill>
                      <a:schemeClr val="accent1">
                        <a:lumMod val="75000"/>
                      </a:schemeClr>
                    </a:solidFill>
                  </a:rPr>
                  <a:t>)</a:t>
                </a:r>
                <a:r>
                  <a:rPr lang="ru-RU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  <a:blipFill rotWithShape="0">
                <a:blip r:embed="rId7"/>
                <a:stretch>
                  <a:fillRect r="-202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156717" y="4191638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17" y="4191638"/>
                <a:ext cx="1010213" cy="53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-81566" y="4216476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66" y="4216476"/>
                <a:ext cx="1010213" cy="5393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>
            <a:off x="1678064" y="4461326"/>
            <a:ext cx="453816" cy="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1"/>
          </p:cNvCxnSpPr>
          <p:nvPr/>
        </p:nvCxnSpPr>
        <p:spPr>
          <a:xfrm flipH="1">
            <a:off x="800100" y="4474968"/>
            <a:ext cx="257094" cy="11197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233437" y="4756456"/>
            <a:ext cx="20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1625729" y="4681233"/>
            <a:ext cx="319192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2" idx="3"/>
          </p:cNvCxnSpPr>
          <p:nvPr/>
        </p:nvCxnSpPr>
        <p:spPr>
          <a:xfrm flipH="1" flipV="1">
            <a:off x="900382" y="4681233"/>
            <a:ext cx="333055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46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7500"/>
            <a:ext cx="6096000" cy="3962400"/>
          </a:xfrm>
          <a:prstGeom prst="rect">
            <a:avLst/>
          </a:prstGeom>
        </p:spPr>
      </p:pic>
      <p:sp>
        <p:nvSpPr>
          <p:cNvPr id="3" name="Полилиния 2"/>
          <p:cNvSpPr/>
          <p:nvPr/>
        </p:nvSpPr>
        <p:spPr>
          <a:xfrm>
            <a:off x="652669" y="908837"/>
            <a:ext cx="4541552" cy="2927737"/>
          </a:xfrm>
          <a:custGeom>
            <a:avLst/>
            <a:gdLst>
              <a:gd name="connsiteX0" fmla="*/ 0 w 3344840"/>
              <a:gd name="connsiteY0" fmla="*/ 414528 h 1160539"/>
              <a:gd name="connsiteX1" fmla="*/ 280416 w 3344840"/>
              <a:gd name="connsiteY1" fmla="*/ 707136 h 1160539"/>
              <a:gd name="connsiteX2" fmla="*/ 694944 w 3344840"/>
              <a:gd name="connsiteY2" fmla="*/ 950976 h 1160539"/>
              <a:gd name="connsiteX3" fmla="*/ 1146048 w 3344840"/>
              <a:gd name="connsiteY3" fmla="*/ 1097280 h 1160539"/>
              <a:gd name="connsiteX4" fmla="*/ 1719072 w 3344840"/>
              <a:gd name="connsiteY4" fmla="*/ 1158240 h 1160539"/>
              <a:gd name="connsiteX5" fmla="*/ 2304288 w 3344840"/>
              <a:gd name="connsiteY5" fmla="*/ 1024128 h 1160539"/>
              <a:gd name="connsiteX6" fmla="*/ 2840736 w 3344840"/>
              <a:gd name="connsiteY6" fmla="*/ 707136 h 1160539"/>
              <a:gd name="connsiteX7" fmla="*/ 3157728 w 3344840"/>
              <a:gd name="connsiteY7" fmla="*/ 353568 h 1160539"/>
              <a:gd name="connsiteX8" fmla="*/ 3328416 w 3344840"/>
              <a:gd name="connsiteY8" fmla="*/ 60960 h 1160539"/>
              <a:gd name="connsiteX9" fmla="*/ 3328416 w 3344840"/>
              <a:gd name="connsiteY9" fmla="*/ 0 h 11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840" h="1160539">
                <a:moveTo>
                  <a:pt x="0" y="414528"/>
                </a:moveTo>
                <a:cubicBezTo>
                  <a:pt x="82296" y="516128"/>
                  <a:pt x="164592" y="617728"/>
                  <a:pt x="280416" y="707136"/>
                </a:cubicBezTo>
                <a:cubicBezTo>
                  <a:pt x="396240" y="796544"/>
                  <a:pt x="550672" y="885952"/>
                  <a:pt x="694944" y="950976"/>
                </a:cubicBezTo>
                <a:cubicBezTo>
                  <a:pt x="839216" y="1016000"/>
                  <a:pt x="975360" y="1062736"/>
                  <a:pt x="1146048" y="1097280"/>
                </a:cubicBezTo>
                <a:cubicBezTo>
                  <a:pt x="1316736" y="1131824"/>
                  <a:pt x="1526032" y="1170432"/>
                  <a:pt x="1719072" y="1158240"/>
                </a:cubicBezTo>
                <a:cubicBezTo>
                  <a:pt x="1912112" y="1146048"/>
                  <a:pt x="2117344" y="1099312"/>
                  <a:pt x="2304288" y="1024128"/>
                </a:cubicBezTo>
                <a:cubicBezTo>
                  <a:pt x="2491232" y="948944"/>
                  <a:pt x="2698496" y="818896"/>
                  <a:pt x="2840736" y="707136"/>
                </a:cubicBezTo>
                <a:cubicBezTo>
                  <a:pt x="2982976" y="595376"/>
                  <a:pt x="3076448" y="461264"/>
                  <a:pt x="3157728" y="353568"/>
                </a:cubicBezTo>
                <a:cubicBezTo>
                  <a:pt x="3239008" y="245872"/>
                  <a:pt x="3299968" y="119888"/>
                  <a:pt x="3328416" y="60960"/>
                </a:cubicBezTo>
                <a:cubicBezTo>
                  <a:pt x="3356864" y="2032"/>
                  <a:pt x="3342640" y="1016"/>
                  <a:pt x="3328416" y="0"/>
                </a:cubicBezTo>
              </a:path>
            </a:pathLst>
          </a:cu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365378" y="3047608"/>
            <a:ext cx="18922" cy="110529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1295528" y="3039019"/>
            <a:ext cx="139700" cy="139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057194" y="4205279"/>
                <a:ext cx="667169" cy="53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94" y="4205279"/>
                <a:ext cx="667169" cy="539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40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ru-RU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40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4000" b="0" i="1" kern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 smtClean="0">
                    <a:solidFill>
                      <a:srgbClr val="002060"/>
                    </a:solidFill>
                  </a:rPr>
                  <a:t>)</a:t>
                </a:r>
                <a:r>
                  <a:rPr lang="ru-RU" kern="0" dirty="0" smtClean="0">
                    <a:solidFill>
                      <a:srgbClr val="002060"/>
                    </a:solidFill>
                  </a:rPr>
                  <a:t> </a:t>
                </a:r>
                <a:endParaRPr lang="ru-RU" sz="2000" kern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  <a:blipFill rotWithShape="0">
                <a:blip r:embed="rId7"/>
                <a:stretch>
                  <a:fillRect r="-202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156717" y="4191638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17" y="4191638"/>
                <a:ext cx="1010213" cy="53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-81566" y="4216476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1566" y="4216476"/>
                <a:ext cx="1010213" cy="53937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>
            <a:off x="1678064" y="4461326"/>
            <a:ext cx="453816" cy="0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1"/>
          </p:cNvCxnSpPr>
          <p:nvPr/>
        </p:nvCxnSpPr>
        <p:spPr>
          <a:xfrm flipH="1">
            <a:off x="800100" y="4474968"/>
            <a:ext cx="257094" cy="11197"/>
          </a:xfrm>
          <a:prstGeom prst="straightConnector1">
            <a:avLst/>
          </a:prstGeom>
          <a:ln>
            <a:solidFill>
              <a:srgbClr val="FF0000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1233437" y="4756456"/>
            <a:ext cx="201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ru-RU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V="1">
            <a:off x="1625729" y="4681233"/>
            <a:ext cx="319192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2" idx="3"/>
          </p:cNvCxnSpPr>
          <p:nvPr/>
        </p:nvCxnSpPr>
        <p:spPr>
          <a:xfrm flipH="1" flipV="1">
            <a:off x="900382" y="4681233"/>
            <a:ext cx="333055" cy="39838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52669" y="2374900"/>
            <a:ext cx="1646031" cy="1714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748669" y="2097931"/>
                <a:ext cx="4886081" cy="74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b="0" i="0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69" y="2097931"/>
                <a:ext cx="4886081" cy="74738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/>
          <p:cNvSpPr/>
          <p:nvPr/>
        </p:nvSpPr>
        <p:spPr>
          <a:xfrm>
            <a:off x="9652000" y="2252699"/>
            <a:ext cx="533400" cy="5926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0389374" y="2176499"/>
            <a:ext cx="1142225" cy="7112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уга 24"/>
          <p:cNvSpPr/>
          <p:nvPr/>
        </p:nvSpPr>
        <p:spPr>
          <a:xfrm>
            <a:off x="1830999" y="3930354"/>
            <a:ext cx="671460" cy="323768"/>
          </a:xfrm>
          <a:prstGeom prst="arc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398641" y="3724679"/>
            <a:ext cx="324128" cy="373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ru-RU" sz="105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709508" y="3047608"/>
                <a:ext cx="42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508" y="3047608"/>
                <a:ext cx="42800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2857" r="-12857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920416" y="3039019"/>
                <a:ext cx="42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416" y="3039019"/>
                <a:ext cx="42800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1268" r="-12676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5665057" y="4506735"/>
                <a:ext cx="5183214" cy="74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4000" i="1" ker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sz="400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r>
                        <a:rPr lang="en-US" sz="40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057" y="4506735"/>
                <a:ext cx="5183214" cy="74738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/>
          <p:cNvSpPr/>
          <p:nvPr/>
        </p:nvSpPr>
        <p:spPr>
          <a:xfrm>
            <a:off x="8609494" y="4506735"/>
            <a:ext cx="939309" cy="825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9871541" y="4461326"/>
            <a:ext cx="939309" cy="8255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2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17500"/>
            <a:ext cx="6096000" cy="3962400"/>
          </a:xfrm>
          <a:prstGeom prst="rect">
            <a:avLst/>
          </a:prstGeom>
        </p:spPr>
      </p:pic>
      <p:sp>
        <p:nvSpPr>
          <p:cNvPr id="3" name="Полилиния 2"/>
          <p:cNvSpPr/>
          <p:nvPr/>
        </p:nvSpPr>
        <p:spPr>
          <a:xfrm>
            <a:off x="652669" y="908837"/>
            <a:ext cx="4541552" cy="2927737"/>
          </a:xfrm>
          <a:custGeom>
            <a:avLst/>
            <a:gdLst>
              <a:gd name="connsiteX0" fmla="*/ 0 w 3344840"/>
              <a:gd name="connsiteY0" fmla="*/ 414528 h 1160539"/>
              <a:gd name="connsiteX1" fmla="*/ 280416 w 3344840"/>
              <a:gd name="connsiteY1" fmla="*/ 707136 h 1160539"/>
              <a:gd name="connsiteX2" fmla="*/ 694944 w 3344840"/>
              <a:gd name="connsiteY2" fmla="*/ 950976 h 1160539"/>
              <a:gd name="connsiteX3" fmla="*/ 1146048 w 3344840"/>
              <a:gd name="connsiteY3" fmla="*/ 1097280 h 1160539"/>
              <a:gd name="connsiteX4" fmla="*/ 1719072 w 3344840"/>
              <a:gd name="connsiteY4" fmla="*/ 1158240 h 1160539"/>
              <a:gd name="connsiteX5" fmla="*/ 2304288 w 3344840"/>
              <a:gd name="connsiteY5" fmla="*/ 1024128 h 1160539"/>
              <a:gd name="connsiteX6" fmla="*/ 2840736 w 3344840"/>
              <a:gd name="connsiteY6" fmla="*/ 707136 h 1160539"/>
              <a:gd name="connsiteX7" fmla="*/ 3157728 w 3344840"/>
              <a:gd name="connsiteY7" fmla="*/ 353568 h 1160539"/>
              <a:gd name="connsiteX8" fmla="*/ 3328416 w 3344840"/>
              <a:gd name="connsiteY8" fmla="*/ 60960 h 1160539"/>
              <a:gd name="connsiteX9" fmla="*/ 3328416 w 3344840"/>
              <a:gd name="connsiteY9" fmla="*/ 0 h 1160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4840" h="1160539">
                <a:moveTo>
                  <a:pt x="0" y="414528"/>
                </a:moveTo>
                <a:cubicBezTo>
                  <a:pt x="82296" y="516128"/>
                  <a:pt x="164592" y="617728"/>
                  <a:pt x="280416" y="707136"/>
                </a:cubicBezTo>
                <a:cubicBezTo>
                  <a:pt x="396240" y="796544"/>
                  <a:pt x="550672" y="885952"/>
                  <a:pt x="694944" y="950976"/>
                </a:cubicBezTo>
                <a:cubicBezTo>
                  <a:pt x="839216" y="1016000"/>
                  <a:pt x="975360" y="1062736"/>
                  <a:pt x="1146048" y="1097280"/>
                </a:cubicBezTo>
                <a:cubicBezTo>
                  <a:pt x="1316736" y="1131824"/>
                  <a:pt x="1526032" y="1170432"/>
                  <a:pt x="1719072" y="1158240"/>
                </a:cubicBezTo>
                <a:cubicBezTo>
                  <a:pt x="1912112" y="1146048"/>
                  <a:pt x="2117344" y="1099312"/>
                  <a:pt x="2304288" y="1024128"/>
                </a:cubicBezTo>
                <a:cubicBezTo>
                  <a:pt x="2491232" y="948944"/>
                  <a:pt x="2698496" y="818896"/>
                  <a:pt x="2840736" y="707136"/>
                </a:cubicBezTo>
                <a:cubicBezTo>
                  <a:pt x="2982976" y="595376"/>
                  <a:pt x="3076448" y="461264"/>
                  <a:pt x="3157728" y="353568"/>
                </a:cubicBezTo>
                <a:cubicBezTo>
                  <a:pt x="3239008" y="245872"/>
                  <a:pt x="3299968" y="119888"/>
                  <a:pt x="3328416" y="60960"/>
                </a:cubicBezTo>
                <a:cubicBezTo>
                  <a:pt x="3356864" y="2032"/>
                  <a:pt x="3342640" y="1016"/>
                  <a:pt x="3328416" y="0"/>
                </a:cubicBezTo>
              </a:path>
            </a:pathLst>
          </a:cu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1365378" y="3047608"/>
            <a:ext cx="18922" cy="1105292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вал 5"/>
          <p:cNvSpPr/>
          <p:nvPr/>
        </p:nvSpPr>
        <p:spPr>
          <a:xfrm>
            <a:off x="1295528" y="3039019"/>
            <a:ext cx="139700" cy="1397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559" y="317499"/>
                <a:ext cx="8729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9" y="317500"/>
                <a:ext cx="8729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77" y="3565714"/>
                <a:ext cx="614655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1057194" y="4205279"/>
                <a:ext cx="667169" cy="539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194" y="4205279"/>
                <a:ext cx="667169" cy="5393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ru-RU" sz="400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40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b="0" i="0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ru-RU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4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ru-RU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40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4000" i="1" ker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4000" b="0" i="1" kern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4000" i="1" ker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4000" i="1" ker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4000" b="0" i="1" kern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4000" kern="0" dirty="0" smtClean="0">
                    <a:solidFill>
                      <a:srgbClr val="002060"/>
                    </a:solidFill>
                  </a:rPr>
                  <a:t>)</a:t>
                </a:r>
                <a:r>
                  <a:rPr lang="ru-RU" kern="0" dirty="0" smtClean="0">
                    <a:solidFill>
                      <a:srgbClr val="002060"/>
                    </a:solidFill>
                  </a:rPr>
                  <a:t> </a:t>
                </a:r>
                <a:endParaRPr lang="ru-RU" sz="2000" kern="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857" y="908837"/>
                <a:ext cx="5428346" cy="1070486"/>
              </a:xfrm>
              <a:prstGeom prst="rect">
                <a:avLst/>
              </a:prstGeom>
              <a:blipFill rotWithShape="0">
                <a:blip r:embed="rId7"/>
                <a:stretch>
                  <a:fillRect r="-2020" b="-51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угольник 12"/>
              <p:cNvSpPr/>
              <p:nvPr/>
            </p:nvSpPr>
            <p:spPr>
              <a:xfrm>
                <a:off x="2156717" y="4191638"/>
                <a:ext cx="1010213" cy="53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717" y="4191638"/>
                <a:ext cx="1010213" cy="53937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>
            <a:off x="1678064" y="4461326"/>
            <a:ext cx="453816" cy="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652669" y="2374900"/>
            <a:ext cx="1646031" cy="17140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6748669" y="2097931"/>
                <a:ext cx="4886081" cy="74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b="0" i="0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kern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669" y="2097931"/>
                <a:ext cx="4886081" cy="74738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/>
          <p:cNvSpPr/>
          <p:nvPr/>
        </p:nvSpPr>
        <p:spPr>
          <a:xfrm>
            <a:off x="9652000" y="2252699"/>
            <a:ext cx="533400" cy="59261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/>
          <p:cNvSpPr/>
          <p:nvPr/>
        </p:nvSpPr>
        <p:spPr>
          <a:xfrm>
            <a:off x="10389374" y="2176499"/>
            <a:ext cx="1142225" cy="71122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Дуга 24"/>
          <p:cNvSpPr/>
          <p:nvPr/>
        </p:nvSpPr>
        <p:spPr>
          <a:xfrm>
            <a:off x="1830999" y="3930354"/>
            <a:ext cx="671460" cy="323768"/>
          </a:xfrm>
          <a:prstGeom prst="arc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398641" y="3724679"/>
            <a:ext cx="324128" cy="3731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ru-RU" sz="1050" dirty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709508" y="3047608"/>
                <a:ext cx="42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508" y="3047608"/>
                <a:ext cx="42800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2857" r="-12857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0920416" y="3039019"/>
                <a:ext cx="4280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ru-RU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416" y="3039019"/>
                <a:ext cx="428002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268" r="-12676" b="-111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5665057" y="4506735"/>
                <a:ext cx="5183214" cy="74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b="0" i="0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4000" i="1" ker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ru-RU" sz="40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b="0" i="1" kern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ru-RU" sz="4000" i="1" ker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ru-RU" sz="400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0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4000" b="0" i="1" kern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</m:t>
                      </m:r>
                      <m:r>
                        <a:rPr lang="en-US" sz="4000" b="0" i="1" kern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ru-RU" sz="2000" kern="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057" y="4506735"/>
                <a:ext cx="5183214" cy="74738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Овал 30"/>
          <p:cNvSpPr/>
          <p:nvPr/>
        </p:nvSpPr>
        <p:spPr>
          <a:xfrm>
            <a:off x="8609494" y="4506735"/>
            <a:ext cx="939309" cy="8255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9871541" y="4461326"/>
            <a:ext cx="939309" cy="825500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Прямоугольник 35"/>
              <p:cNvSpPr/>
              <p:nvPr/>
            </p:nvSpPr>
            <p:spPr>
              <a:xfrm>
                <a:off x="6027442" y="5602921"/>
                <a:ext cx="2583335" cy="7473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4000" i="1" kern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4000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k</m:t>
                          </m:r>
                          <m:r>
                            <a:rPr lang="en-US" sz="4000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4000" i="1" kern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4000" i="1" ker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Прямоугольник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442" y="5602921"/>
                <a:ext cx="2583335" cy="74738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Скругленный прямоугольник 36"/>
          <p:cNvSpPr/>
          <p:nvPr/>
        </p:nvSpPr>
        <p:spPr>
          <a:xfrm>
            <a:off x="5842177" y="5480954"/>
            <a:ext cx="2805722" cy="1102775"/>
          </a:xfrm>
          <a:prstGeom prst="roundRect">
            <a:avLst/>
          </a:prstGeom>
          <a:noFill/>
          <a:ln w="28575"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 вправо 37"/>
          <p:cNvSpPr/>
          <p:nvPr/>
        </p:nvSpPr>
        <p:spPr>
          <a:xfrm>
            <a:off x="4473499" y="5890049"/>
            <a:ext cx="1104900" cy="284583"/>
          </a:xfrm>
          <a:prstGeom prst="rightArrow">
            <a:avLst/>
          </a:prstGeom>
          <a:noFill/>
          <a:ln w="38100"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49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7099920" y="1962151"/>
            <a:ext cx="0" cy="289378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6795120" y="4551133"/>
            <a:ext cx="39624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211" y="4705351"/>
            <a:ext cx="332180" cy="3749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19478" y="2882786"/>
            <a:ext cx="5181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/>
              <a:t>При слишком маленьком </a:t>
            </a:r>
            <a:r>
              <a:rPr lang="en-US" sz="2667" dirty="0"/>
              <a:t> </a:t>
            </a:r>
            <a:r>
              <a:rPr lang="el-GR" sz="2667" dirty="0"/>
              <a:t>α</a:t>
            </a:r>
            <a:r>
              <a:rPr lang="en-US" sz="2667" dirty="0"/>
              <a:t>  </a:t>
            </a:r>
            <a:r>
              <a:rPr lang="ru-RU" sz="2667" dirty="0"/>
              <a:t>градиентный спуск будет сходиться медленно</a:t>
            </a:r>
            <a:r>
              <a:rPr lang="en-US" sz="2667" dirty="0"/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15370" y="6394752"/>
            <a:ext cx="2607767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Рукописный ввод 13">
                <a:extLst>
                  <a:ext uri="{FF2B5EF4-FFF2-40B4-BE49-F238E27FC236}">
                    <a16:creationId xmlns="" xmlns:a16="http://schemas.microsoft.com/office/drawing/2014/main" id="{62B4D899-E6E0-7F4B-BFC8-78972BA4659F}"/>
                  </a:ext>
                </a:extLst>
              </p14:cNvPr>
              <p14:cNvContentPartPr/>
              <p14:nvPr/>
            </p14:nvContentPartPr>
            <p14:xfrm>
              <a:off x="914293" y="4185653"/>
              <a:ext cx="7200" cy="1392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62B4D899-E6E0-7F4B-BFC8-78972BA4659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4573" y="4175396"/>
                <a:ext cx="27000" cy="34067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784" y="2365743"/>
            <a:ext cx="707136" cy="326745"/>
          </a:xfrm>
          <a:prstGeom prst="rect">
            <a:avLst/>
          </a:prstGeom>
        </p:spPr>
      </p:pic>
      <p:sp>
        <p:nvSpPr>
          <p:cNvPr id="16" name="Дуга 15"/>
          <p:cNvSpPr/>
          <p:nvPr/>
        </p:nvSpPr>
        <p:spPr>
          <a:xfrm rot="5400000">
            <a:off x="7153792" y="899643"/>
            <a:ext cx="3600655" cy="2971365"/>
          </a:xfrm>
          <a:prstGeom prst="arc">
            <a:avLst>
              <a:gd name="adj1" fmla="val 16200000"/>
              <a:gd name="adj2" fmla="val 4937269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>
            <a:off x="10306050" y="2857500"/>
            <a:ext cx="76200" cy="247650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 flipH="1">
            <a:off x="10258626" y="3181508"/>
            <a:ext cx="47424" cy="123825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H="1">
            <a:off x="9681865" y="3762765"/>
            <a:ext cx="197315" cy="245737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>
            <a:off x="10136245" y="3257144"/>
            <a:ext cx="127126" cy="2533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9981291" y="3458528"/>
            <a:ext cx="127126" cy="2533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/>
          <p:nvPr/>
        </p:nvCxnSpPr>
        <p:spPr>
          <a:xfrm flipH="1">
            <a:off x="9847257" y="3656692"/>
            <a:ext cx="127126" cy="2533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>
            <a:off x="9515370" y="3905250"/>
            <a:ext cx="257280" cy="209325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H="1">
            <a:off x="9253376" y="4022527"/>
            <a:ext cx="325556" cy="1840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9055391" y="4146938"/>
            <a:ext cx="281854" cy="59480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97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773584" y="3085943"/>
            <a:ext cx="0" cy="2893784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87797" y="5713789"/>
            <a:ext cx="325001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092287"/>
            <a:ext cx="3755136" cy="89916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40EBCF83-0CBF-FF41-B328-A47BFE8260BD}"/>
              </a:ext>
            </a:extLst>
          </p:cNvPr>
          <p:cNvSpPr txBox="1"/>
          <p:nvPr/>
        </p:nvSpPr>
        <p:spPr>
          <a:xfrm>
            <a:off x="6095840" y="648580"/>
            <a:ext cx="6000366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67" dirty="0">
                <a:solidFill>
                  <a:prstClr val="black"/>
                </a:solidFill>
              </a:rPr>
              <a:t>Если</a:t>
            </a:r>
            <a:r>
              <a:rPr lang="en-US" sz="2667" dirty="0">
                <a:solidFill>
                  <a:prstClr val="black"/>
                </a:solidFill>
              </a:rPr>
              <a:t> </a:t>
            </a:r>
            <a:r>
              <a:rPr lang="el-GR" sz="2667" dirty="0">
                <a:solidFill>
                  <a:prstClr val="black"/>
                </a:solidFill>
              </a:rPr>
              <a:t>α</a:t>
            </a:r>
            <a:r>
              <a:rPr lang="en-US" sz="2667" dirty="0">
                <a:solidFill>
                  <a:prstClr val="black"/>
                </a:solidFill>
              </a:rPr>
              <a:t> </a:t>
            </a:r>
            <a:r>
              <a:rPr lang="ru-RU" sz="2667" dirty="0">
                <a:solidFill>
                  <a:prstClr val="black"/>
                </a:solidFill>
              </a:rPr>
              <a:t> слишком велико, градиентный спуск может проскочить минимум. </a:t>
            </a:r>
            <a:r>
              <a:rPr lang="ru-RU" sz="2667" dirty="0" smtClean="0">
                <a:solidFill>
                  <a:prstClr val="black"/>
                </a:solidFill>
              </a:rPr>
              <a:t>(</a:t>
            </a:r>
            <a:r>
              <a:rPr lang="ru-RU" sz="2667" dirty="0">
                <a:solidFill>
                  <a:prstClr val="black"/>
                </a:solidFill>
              </a:rPr>
              <a:t>плохая сходимость, отсутствие сходимости или </a:t>
            </a:r>
            <a:r>
              <a:rPr lang="ru-RU" sz="2667" dirty="0" smtClean="0">
                <a:solidFill>
                  <a:prstClr val="black"/>
                </a:solidFill>
              </a:rPr>
              <a:t>расходимость )</a:t>
            </a:r>
            <a:endParaRPr lang="en-US" sz="2667" dirty="0">
              <a:solidFill>
                <a:prstClr val="black"/>
              </a:solidFill>
            </a:endParaRPr>
          </a:p>
        </p:txBody>
      </p:sp>
      <p:cxnSp>
        <p:nvCxnSpPr>
          <p:cNvPr id="125" name="Straight Connector 4"/>
          <p:cNvCxnSpPr/>
          <p:nvPr/>
        </p:nvCxnSpPr>
        <p:spPr>
          <a:xfrm flipV="1">
            <a:off x="8443542" y="3023737"/>
            <a:ext cx="0" cy="276125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5"/>
          <p:cNvCxnSpPr/>
          <p:nvPr/>
        </p:nvCxnSpPr>
        <p:spPr>
          <a:xfrm>
            <a:off x="8193240" y="5542391"/>
            <a:ext cx="339826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929" y="5714525"/>
            <a:ext cx="246279" cy="277977"/>
          </a:xfrm>
          <a:prstGeom prst="rect">
            <a:avLst/>
          </a:prstGeom>
        </p:spPr>
      </p:pic>
      <p:pic>
        <p:nvPicPr>
          <p:cNvPr id="131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45" y="2830818"/>
            <a:ext cx="707136" cy="326745"/>
          </a:xfrm>
          <a:prstGeom prst="rect">
            <a:avLst/>
          </a:prstGeom>
        </p:spPr>
      </p:pic>
      <p:pic>
        <p:nvPicPr>
          <p:cNvPr id="133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25" y="2921835"/>
            <a:ext cx="707136" cy="326745"/>
          </a:xfrm>
          <a:prstGeom prst="rect">
            <a:avLst/>
          </a:prstGeom>
        </p:spPr>
      </p:pic>
      <p:pic>
        <p:nvPicPr>
          <p:cNvPr id="135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494" y="5883293"/>
            <a:ext cx="246279" cy="277977"/>
          </a:xfrm>
          <a:prstGeom prst="rect">
            <a:avLst/>
          </a:prstGeom>
        </p:spPr>
      </p:pic>
      <p:cxnSp>
        <p:nvCxnSpPr>
          <p:cNvPr id="138" name="Straight Connector 4"/>
          <p:cNvCxnSpPr/>
          <p:nvPr/>
        </p:nvCxnSpPr>
        <p:spPr>
          <a:xfrm flipV="1">
            <a:off x="4278429" y="3085943"/>
            <a:ext cx="16024" cy="28423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5"/>
          <p:cNvCxnSpPr/>
          <p:nvPr/>
        </p:nvCxnSpPr>
        <p:spPr>
          <a:xfrm>
            <a:off x="4043658" y="5623520"/>
            <a:ext cx="339826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47" y="5795654"/>
            <a:ext cx="246279" cy="277977"/>
          </a:xfrm>
          <a:prstGeom prst="rect">
            <a:avLst/>
          </a:prstGeom>
        </p:spPr>
      </p:pic>
      <p:pic>
        <p:nvPicPr>
          <p:cNvPr id="149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733" y="2916426"/>
            <a:ext cx="707136" cy="326745"/>
          </a:xfrm>
          <a:prstGeom prst="rect">
            <a:avLst/>
          </a:prstGeom>
        </p:spPr>
      </p:pic>
      <p:sp>
        <p:nvSpPr>
          <p:cNvPr id="153" name="Прямоугольник 152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/>
          <p:cNvSpPr/>
          <p:nvPr/>
        </p:nvSpPr>
        <p:spPr>
          <a:xfrm rot="5400000">
            <a:off x="535435" y="2724783"/>
            <a:ext cx="3561490" cy="1980330"/>
          </a:xfrm>
          <a:prstGeom prst="arc">
            <a:avLst>
              <a:gd name="adj1" fmla="val 16200000"/>
              <a:gd name="adj2" fmla="val 493726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Дуга 153"/>
          <p:cNvSpPr/>
          <p:nvPr/>
        </p:nvSpPr>
        <p:spPr>
          <a:xfrm rot="5400000">
            <a:off x="4128801" y="2621011"/>
            <a:ext cx="3561490" cy="1980330"/>
          </a:xfrm>
          <a:prstGeom prst="arc">
            <a:avLst>
              <a:gd name="adj1" fmla="val 16200000"/>
              <a:gd name="adj2" fmla="val 493726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6" name="Дуга 155"/>
          <p:cNvSpPr/>
          <p:nvPr/>
        </p:nvSpPr>
        <p:spPr>
          <a:xfrm rot="5400000">
            <a:off x="8111628" y="2539882"/>
            <a:ext cx="3561490" cy="1980330"/>
          </a:xfrm>
          <a:prstGeom prst="arc">
            <a:avLst>
              <a:gd name="adj1" fmla="val 16200000"/>
              <a:gd name="adj2" fmla="val 4937269"/>
            </a:avLst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8" name="Овал 157"/>
          <p:cNvSpPr/>
          <p:nvPr/>
        </p:nvSpPr>
        <p:spPr>
          <a:xfrm>
            <a:off x="8870204" y="4025912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Овал 159"/>
          <p:cNvSpPr/>
          <p:nvPr/>
        </p:nvSpPr>
        <p:spPr>
          <a:xfrm>
            <a:off x="10830286" y="3434266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Овал 160"/>
          <p:cNvSpPr/>
          <p:nvPr/>
        </p:nvSpPr>
        <p:spPr>
          <a:xfrm>
            <a:off x="6750947" y="4222884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/>
          <p:cNvSpPr/>
          <p:nvPr/>
        </p:nvSpPr>
        <p:spPr>
          <a:xfrm>
            <a:off x="4948186" y="4222884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3" name="Овал 162"/>
          <p:cNvSpPr/>
          <p:nvPr/>
        </p:nvSpPr>
        <p:spPr>
          <a:xfrm>
            <a:off x="9295279" y="4920956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Овал 163"/>
          <p:cNvSpPr/>
          <p:nvPr/>
        </p:nvSpPr>
        <p:spPr>
          <a:xfrm>
            <a:off x="1362620" y="4221385"/>
            <a:ext cx="104503" cy="1318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10557816" y="4639426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/>
          <p:cNvCxnSpPr>
            <a:stCxn id="162" idx="2"/>
          </p:cNvCxnSpPr>
          <p:nvPr/>
        </p:nvCxnSpPr>
        <p:spPr>
          <a:xfrm>
            <a:off x="4948186" y="4288808"/>
            <a:ext cx="1863004" cy="0"/>
          </a:xfrm>
          <a:prstGeom prst="line">
            <a:avLst/>
          </a:prstGeom>
          <a:ln w="28575">
            <a:solidFill>
              <a:srgbClr val="B60C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H="1">
            <a:off x="5052689" y="4066240"/>
            <a:ext cx="312644" cy="0"/>
          </a:xfrm>
          <a:prstGeom prst="straightConnector1">
            <a:avLst/>
          </a:prstGeom>
          <a:ln>
            <a:solidFill>
              <a:srgbClr val="B60C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/>
          <p:nvPr/>
        </p:nvCxnSpPr>
        <p:spPr>
          <a:xfrm flipH="1">
            <a:off x="6337347" y="4039789"/>
            <a:ext cx="312644" cy="0"/>
          </a:xfrm>
          <a:prstGeom prst="straightConnector1">
            <a:avLst/>
          </a:prstGeom>
          <a:ln>
            <a:solidFill>
              <a:srgbClr val="B60C9E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единительная линия 167"/>
          <p:cNvCxnSpPr/>
          <p:nvPr/>
        </p:nvCxnSpPr>
        <p:spPr>
          <a:xfrm>
            <a:off x="9019533" y="4256299"/>
            <a:ext cx="1863004" cy="0"/>
          </a:xfrm>
          <a:prstGeom prst="line">
            <a:avLst/>
          </a:prstGeom>
          <a:ln w="28575">
            <a:solidFill>
              <a:srgbClr val="B60C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/>
          <p:nvPr/>
        </p:nvCxnSpPr>
        <p:spPr>
          <a:xfrm>
            <a:off x="1429689" y="4283064"/>
            <a:ext cx="1863004" cy="0"/>
          </a:xfrm>
          <a:prstGeom prst="line">
            <a:avLst/>
          </a:prstGeom>
          <a:ln w="28575">
            <a:solidFill>
              <a:srgbClr val="B60C9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Овал 169"/>
          <p:cNvSpPr/>
          <p:nvPr/>
        </p:nvSpPr>
        <p:spPr>
          <a:xfrm>
            <a:off x="3152427" y="4391747"/>
            <a:ext cx="104503" cy="1318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Овал 170"/>
          <p:cNvSpPr/>
          <p:nvPr/>
        </p:nvSpPr>
        <p:spPr>
          <a:xfrm>
            <a:off x="1440997" y="4554951"/>
            <a:ext cx="104503" cy="1318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2" name="Овал 171"/>
          <p:cNvSpPr/>
          <p:nvPr/>
        </p:nvSpPr>
        <p:spPr>
          <a:xfrm>
            <a:off x="3085475" y="4655274"/>
            <a:ext cx="104503" cy="131847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2" name="Прямая соединительная линия 31"/>
          <p:cNvCxnSpPr>
            <a:stCxn id="164" idx="6"/>
            <a:endCxn id="170" idx="2"/>
          </p:cNvCxnSpPr>
          <p:nvPr/>
        </p:nvCxnSpPr>
        <p:spPr>
          <a:xfrm>
            <a:off x="1467123" y="4287309"/>
            <a:ext cx="1685304" cy="170362"/>
          </a:xfrm>
          <a:prstGeom prst="line">
            <a:avLst/>
          </a:prstGeom>
          <a:ln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70" idx="2"/>
            <a:endCxn id="171" idx="6"/>
          </p:cNvCxnSpPr>
          <p:nvPr/>
        </p:nvCxnSpPr>
        <p:spPr>
          <a:xfrm flipH="1">
            <a:off x="1545500" y="4457671"/>
            <a:ext cx="1606927" cy="16320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1" idx="5"/>
            <a:endCxn id="172" idx="2"/>
          </p:cNvCxnSpPr>
          <p:nvPr/>
        </p:nvCxnSpPr>
        <p:spPr>
          <a:xfrm>
            <a:off x="1530196" y="4667489"/>
            <a:ext cx="1555279" cy="5370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120469" y="6195671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плохая сходимость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4324506" y="6195671"/>
            <a:ext cx="24786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отсутствие сходимости 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8785273" y="6195671"/>
            <a:ext cx="1553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prstClr val="black"/>
                </a:solidFill>
              </a:rPr>
              <a:t>расходимость</a:t>
            </a:r>
            <a:endParaRPr lang="ru-RU" dirty="0"/>
          </a:p>
        </p:txBody>
      </p:sp>
      <p:cxnSp>
        <p:nvCxnSpPr>
          <p:cNvPr id="69" name="Прямая со стрелкой 68"/>
          <p:cNvCxnSpPr/>
          <p:nvPr/>
        </p:nvCxnSpPr>
        <p:spPr>
          <a:xfrm flipV="1">
            <a:off x="2689813" y="4705350"/>
            <a:ext cx="72437" cy="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/>
          <p:nvPr/>
        </p:nvCxnSpPr>
        <p:spPr>
          <a:xfrm flipH="1">
            <a:off x="1992373" y="4759298"/>
            <a:ext cx="1093102" cy="6592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63" idx="2"/>
            <a:endCxn id="165" idx="3"/>
          </p:cNvCxnSpPr>
          <p:nvPr/>
        </p:nvCxnSpPr>
        <p:spPr>
          <a:xfrm flipV="1">
            <a:off x="9295279" y="4751964"/>
            <a:ext cx="1277841" cy="23491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65" idx="6"/>
          </p:cNvCxnSpPr>
          <p:nvPr/>
        </p:nvCxnSpPr>
        <p:spPr>
          <a:xfrm flipH="1" flipV="1">
            <a:off x="9019532" y="4130941"/>
            <a:ext cx="1642787" cy="57440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58" idx="6"/>
            <a:endCxn id="156" idx="0"/>
          </p:cNvCxnSpPr>
          <p:nvPr/>
        </p:nvCxnSpPr>
        <p:spPr>
          <a:xfrm flipV="1">
            <a:off x="8974707" y="3530047"/>
            <a:ext cx="1907831" cy="561789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 стрелкой 178"/>
          <p:cNvCxnSpPr>
            <a:stCxn id="156" idx="0"/>
          </p:cNvCxnSpPr>
          <p:nvPr/>
        </p:nvCxnSpPr>
        <p:spPr>
          <a:xfrm flipH="1" flipV="1">
            <a:off x="9685369" y="3243171"/>
            <a:ext cx="1197169" cy="286876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63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2800" y="685801"/>
            <a:ext cx="102362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668184" y="5324476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9029701" y="4945062"/>
            <a:ext cx="4475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240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5314951" y="2566987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5657851" y="287654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6038851" y="3000373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6502400" y="3276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7010400" y="35051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7518400" y="36575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8026400" y="3809999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6635751" y="3390899"/>
            <a:ext cx="5080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7158567" y="36194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7666567" y="3771899"/>
            <a:ext cx="508000" cy="152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5467351" y="2686049"/>
            <a:ext cx="330200" cy="3000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5797551" y="2990849"/>
            <a:ext cx="387349" cy="133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5054600" y="2690812"/>
            <a:ext cx="304800" cy="22860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6191253" y="3128964"/>
            <a:ext cx="444500" cy="261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95048" y="3165157"/>
            <a:ext cx="10711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J(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240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en-US" sz="240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690" y="204786"/>
            <a:ext cx="3828620" cy="64623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91169" y="5827690"/>
            <a:ext cx="96755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Например, если взять высоту поверхности земли над уровнем моря, то её градиент в каждой точке поверхности будет показывать «направление самого крутого подъёма», и своей величиной характеризовать крутизну склона.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1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933908" y="78100"/>
            <a:ext cx="0" cy="3300184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629108" y="3073483"/>
            <a:ext cx="51816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33" y="3273385"/>
            <a:ext cx="246279" cy="277977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1629108" y="356659"/>
            <a:ext cx="4908467" cy="2371244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7402345" y="2687412"/>
            <a:ext cx="3670044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67" dirty="0">
                <a:solidFill>
                  <a:srgbClr val="FF0000"/>
                </a:solidFill>
              </a:rPr>
              <a:t>в локальном минимуме</a:t>
            </a:r>
            <a:endParaRPr lang="en-US" sz="2667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405" y="2799017"/>
            <a:ext cx="265635" cy="29982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5876205" y="2488910"/>
            <a:ext cx="1117600" cy="309793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77173" y="2964214"/>
            <a:ext cx="1" cy="2476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139126" y="3765593"/>
            <a:ext cx="2909579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667" dirty="0">
                <a:solidFill>
                  <a:srgbClr val="FF0000"/>
                </a:solidFill>
              </a:rPr>
              <a:t>Текущее значение</a:t>
            </a:r>
            <a:r>
              <a:rPr lang="en-US" sz="2667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65" y="3905680"/>
            <a:ext cx="265635" cy="299825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3356308" y="3211867"/>
            <a:ext cx="2032000" cy="580707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62" y="3625888"/>
            <a:ext cx="4368799" cy="1050227"/>
          </a:xfrm>
          <a:prstGeom prst="rect">
            <a:avLst/>
          </a:prstGeom>
        </p:spPr>
      </p:pic>
      <p:sp>
        <p:nvSpPr>
          <p:cNvPr id="5" name="Скругленный прямоугольник 4"/>
          <p:cNvSpPr/>
          <p:nvPr/>
        </p:nvSpPr>
        <p:spPr>
          <a:xfrm>
            <a:off x="6071413" y="3606479"/>
            <a:ext cx="4640160" cy="10807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TextBox 15"/>
          <p:cNvSpPr txBox="1"/>
          <p:nvPr/>
        </p:nvSpPr>
        <p:spPr>
          <a:xfrm>
            <a:off x="6260562" y="447341"/>
            <a:ext cx="9893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J(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699413" y="2316940"/>
            <a:ext cx="155520" cy="172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cxnSp>
        <p:nvCxnSpPr>
          <p:cNvPr id="22" name="Прямая соединительная линия 21"/>
          <p:cNvCxnSpPr>
            <a:stCxn id="17" idx="4"/>
          </p:cNvCxnSpPr>
          <p:nvPr/>
        </p:nvCxnSpPr>
        <p:spPr>
          <a:xfrm flipH="1">
            <a:off x="5776471" y="2489224"/>
            <a:ext cx="703" cy="4597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5069173" y="2403081"/>
            <a:ext cx="15580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65074" y="4957015"/>
            <a:ext cx="10345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Как изменится значение       на следующем шаге ( и  почему)</a:t>
            </a:r>
          </a:p>
          <a:p>
            <a:pPr marL="457189" indent="-457189">
              <a:buAutoNum type="arabicParenR"/>
            </a:pPr>
            <a:r>
              <a:rPr lang="ru-RU" sz="2400" dirty="0"/>
              <a:t>Уменьшится</a:t>
            </a:r>
          </a:p>
          <a:p>
            <a:pPr marL="457189" indent="-457189">
              <a:buAutoNum type="arabicParenR"/>
            </a:pPr>
            <a:r>
              <a:rPr lang="ru-RU" sz="2400" dirty="0"/>
              <a:t>Увеличится</a:t>
            </a:r>
          </a:p>
          <a:p>
            <a:pPr marL="457189" indent="-457189">
              <a:buAutoNum type="arabicParenR"/>
            </a:pPr>
            <a:r>
              <a:rPr lang="ru-RU" sz="2400" dirty="0"/>
              <a:t>Не изменится </a:t>
            </a:r>
          </a:p>
        </p:txBody>
      </p:sp>
      <p:pic>
        <p:nvPicPr>
          <p:cNvPr id="102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539" y="5048314"/>
            <a:ext cx="265635" cy="299825"/>
          </a:xfrm>
          <a:prstGeom prst="rect">
            <a:avLst/>
          </a:prstGeom>
        </p:spPr>
      </p:pic>
      <p:sp>
        <p:nvSpPr>
          <p:cNvPr id="24" name="Прямоугольник 23"/>
          <p:cNvSpPr/>
          <p:nvPr/>
        </p:nvSpPr>
        <p:spPr>
          <a:xfrm>
            <a:off x="11254363" y="6545216"/>
            <a:ext cx="911424" cy="300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82141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5" y="2000109"/>
            <a:ext cx="4103536" cy="98645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" y="177800"/>
            <a:ext cx="9550400" cy="18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dirty="0"/>
              <a:t>Градиентный спуск может сходиться к локальному минимуму даже при фиксированной скорости обучения</a:t>
            </a:r>
            <a:r>
              <a:rPr lang="en-US" sz="3733" dirty="0"/>
              <a:t> </a:t>
            </a:r>
            <a:r>
              <a:rPr lang="el-GR" sz="3733" dirty="0"/>
              <a:t>α</a:t>
            </a:r>
            <a:r>
              <a:rPr lang="en-US" sz="3733" dirty="0"/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109993"/>
            <a:ext cx="6477003" cy="353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dirty="0"/>
              <a:t>По мере приближения к локальному минимуму шаг градиентного спуска </a:t>
            </a:r>
            <a:r>
              <a:rPr lang="ru-RU" sz="3733" dirty="0" err="1"/>
              <a:t>умень-шается</a:t>
            </a:r>
            <a:r>
              <a:rPr lang="ru-RU" sz="3733" dirty="0"/>
              <a:t> автоматически и нет необходимости уменьшать</a:t>
            </a:r>
            <a:r>
              <a:rPr lang="en-US" sz="3733" dirty="0"/>
              <a:t> </a:t>
            </a:r>
            <a:r>
              <a:rPr lang="el-GR" sz="3733" dirty="0"/>
              <a:t>α</a:t>
            </a:r>
            <a:r>
              <a:rPr lang="en-US" sz="3733" dirty="0"/>
              <a:t> </a:t>
            </a:r>
            <a:r>
              <a:rPr lang="ru-RU" sz="3733" dirty="0"/>
              <a:t>в процессе счета.</a:t>
            </a:r>
            <a:r>
              <a:rPr lang="en-US" sz="3733" dirty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716776" y="1890469"/>
            <a:ext cx="0" cy="3955988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82005" y="5541655"/>
            <a:ext cx="4878352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479" y="5691024"/>
            <a:ext cx="246279" cy="2779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0" y="3327401"/>
            <a:ext cx="707136" cy="326745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Дуга 11"/>
          <p:cNvSpPr/>
          <p:nvPr/>
        </p:nvSpPr>
        <p:spPr>
          <a:xfrm rot="6637621">
            <a:off x="5627560" y="151947"/>
            <a:ext cx="5638097" cy="4701272"/>
          </a:xfrm>
          <a:prstGeom prst="arc">
            <a:avLst>
              <a:gd name="adj1" fmla="val 15302286"/>
              <a:gd name="adj2" fmla="val 849052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10567852" y="3327401"/>
            <a:ext cx="104503" cy="131847"/>
          </a:xfrm>
          <a:prstGeom prst="ellipse">
            <a:avLst/>
          </a:prstGeom>
          <a:solidFill>
            <a:srgbClr val="B60C9E"/>
          </a:solidFill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9966961" y="4287818"/>
            <a:ext cx="104503" cy="131847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>
            <a:off x="9400286" y="4767931"/>
            <a:ext cx="104503" cy="13184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9021462" y="4982462"/>
            <a:ext cx="104503" cy="131847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8758352" y="5088869"/>
            <a:ext cx="104503" cy="131847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8590063" y="5168576"/>
            <a:ext cx="104503" cy="131847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/>
          <p:cNvCxnSpPr>
            <a:stCxn id="13" idx="3"/>
            <a:endCxn id="14" idx="7"/>
          </p:cNvCxnSpPr>
          <p:nvPr/>
        </p:nvCxnSpPr>
        <p:spPr>
          <a:xfrm flipH="1">
            <a:off x="10056160" y="3439939"/>
            <a:ext cx="526996" cy="867188"/>
          </a:xfrm>
          <a:prstGeom prst="straightConnector1">
            <a:avLst/>
          </a:prstGeom>
          <a:ln w="28575">
            <a:solidFill>
              <a:srgbClr val="B60C9E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9426412" y="4353742"/>
            <a:ext cx="566675" cy="4801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5" idx="2"/>
            <a:endCxn id="16" idx="2"/>
          </p:cNvCxnSpPr>
          <p:nvPr/>
        </p:nvCxnSpPr>
        <p:spPr>
          <a:xfrm flipH="1">
            <a:off x="9021462" y="4833855"/>
            <a:ext cx="378824" cy="214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6" idx="2"/>
            <a:endCxn id="17" idx="2"/>
          </p:cNvCxnSpPr>
          <p:nvPr/>
        </p:nvCxnSpPr>
        <p:spPr>
          <a:xfrm flipH="1">
            <a:off x="8758352" y="5048386"/>
            <a:ext cx="263110" cy="106407"/>
          </a:xfrm>
          <a:prstGeom prst="straightConnector1">
            <a:avLst/>
          </a:prstGeom>
          <a:ln w="28575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7" idx="2"/>
            <a:endCxn id="18" idx="2"/>
          </p:cNvCxnSpPr>
          <p:nvPr/>
        </p:nvCxnSpPr>
        <p:spPr>
          <a:xfrm flipH="1">
            <a:off x="8590063" y="5154793"/>
            <a:ext cx="168289" cy="79707"/>
          </a:xfrm>
          <a:prstGeom prst="straightConnector1">
            <a:avLst/>
          </a:prstGeom>
          <a:ln w="28575">
            <a:solidFill>
              <a:srgbClr val="92D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8" idx="2"/>
          </p:cNvCxnSpPr>
          <p:nvPr/>
        </p:nvCxnSpPr>
        <p:spPr>
          <a:xfrm flipH="1" flipV="1">
            <a:off x="8446608" y="5234499"/>
            <a:ext cx="143455" cy="1"/>
          </a:xfrm>
          <a:prstGeom prst="straightConnector1">
            <a:avLst/>
          </a:prstGeom>
          <a:ln w="28575">
            <a:solidFill>
              <a:srgbClr val="FFFF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H="1">
            <a:off x="10411097" y="2860766"/>
            <a:ext cx="483325" cy="1045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 flipH="1">
            <a:off x="9627325" y="3879669"/>
            <a:ext cx="901338" cy="888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7720147" y="5261234"/>
            <a:ext cx="1025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889001"/>
            <a:ext cx="549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Градиентный спуск (алгоритм)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06600"/>
            <a:ext cx="4684776" cy="2554224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32" y="2106168"/>
            <a:ext cx="2935224" cy="408432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299201" y="883047"/>
            <a:ext cx="53959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Линейная регрессия (модель)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032" y="3124200"/>
            <a:ext cx="5662168" cy="795720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5994400" y="755733"/>
            <a:ext cx="0" cy="52832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224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1092200"/>
            <a:ext cx="2554224" cy="95707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0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1092200"/>
            <a:ext cx="2554224" cy="957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2" y="4178716"/>
            <a:ext cx="3782568" cy="542544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5359400"/>
            <a:ext cx="3803696" cy="548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76394" y="996961"/>
                <a:ext cx="4115166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ru-RU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ru-RU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94" y="996961"/>
                <a:ext cx="4115166" cy="110055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07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1092200"/>
            <a:ext cx="2554224" cy="957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2" y="4178716"/>
            <a:ext cx="3782568" cy="542544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5359400"/>
            <a:ext cx="3803696" cy="548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39699" y="2132972"/>
                <a:ext cx="6146234" cy="929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ru-RU" sz="32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ru-RU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ru-RU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ru-RU" sz="3200" baseline="30000" dirty="0" smtClean="0"/>
                  <a:t>2</a:t>
                </a:r>
                <a:endParaRPr lang="ru-RU" sz="3200" baseline="30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699" y="2132972"/>
                <a:ext cx="6146234" cy="929998"/>
              </a:xfrm>
              <a:prstGeom prst="rect">
                <a:avLst/>
              </a:prstGeom>
              <a:blipFill rotWithShape="0">
                <a:blip r:embed="rId8"/>
                <a:stretch>
                  <a:fillRect r="-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76394" y="996961"/>
                <a:ext cx="5245154" cy="929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ru-RU" sz="32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ru-RU" sz="3200" baseline="30000" dirty="0" smtClean="0"/>
                  <a:t>2</a:t>
                </a:r>
                <a:endParaRPr lang="ru-RU" sz="3200" baseline="30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94" y="996961"/>
                <a:ext cx="5245154" cy="929998"/>
              </a:xfrm>
              <a:prstGeom prst="rect">
                <a:avLst/>
              </a:prstGeom>
              <a:blipFill rotWithShape="0">
                <a:blip r:embed="rId9"/>
                <a:stretch>
                  <a:fillRect r="-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99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1092200"/>
            <a:ext cx="2554224" cy="957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2" y="4178716"/>
            <a:ext cx="3782568" cy="542544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5359400"/>
            <a:ext cx="3803696" cy="548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39699" y="2132972"/>
                <a:ext cx="6146234" cy="929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ru-RU" sz="32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ru-RU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ru-RU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ru-RU" sz="3200" baseline="30000" dirty="0" smtClean="0"/>
                  <a:t>2</a:t>
                </a:r>
                <a:endParaRPr lang="ru-RU" sz="3200" baseline="30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699" y="2132972"/>
                <a:ext cx="6146234" cy="929998"/>
              </a:xfrm>
              <a:prstGeom prst="rect">
                <a:avLst/>
              </a:prstGeom>
              <a:blipFill rotWithShape="0">
                <a:blip r:embed="rId8"/>
                <a:stretch>
                  <a:fillRect r="-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76394" y="996961"/>
                <a:ext cx="5245154" cy="929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ru-RU" sz="32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ru-RU" sz="3200" baseline="30000" dirty="0" smtClean="0"/>
                  <a:t>2</a:t>
                </a:r>
                <a:endParaRPr lang="ru-RU" sz="3200" baseline="30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94" y="996961"/>
                <a:ext cx="5245154" cy="929998"/>
              </a:xfrm>
              <a:prstGeom prst="rect">
                <a:avLst/>
              </a:prstGeom>
              <a:blipFill rotWithShape="0">
                <a:blip r:embed="rId9"/>
                <a:stretch>
                  <a:fillRect r="-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976265" y="3835402"/>
                <a:ext cx="3166572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65" y="3835402"/>
                <a:ext cx="3166572" cy="11005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40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1092200"/>
            <a:ext cx="2554224" cy="957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12" y="4178716"/>
            <a:ext cx="3782568" cy="542544"/>
          </a:xfrm>
          <a:prstGeom prst="rect">
            <a:avLst/>
          </a:prstGeom>
        </p:spPr>
      </p:pic>
      <p:pic>
        <p:nvPicPr>
          <p:cNvPr id="8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068" y="5359400"/>
            <a:ext cx="3803696" cy="548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39699" y="2132972"/>
                <a:ext cx="6146234" cy="929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ru-RU" sz="32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ru-RU" sz="32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ru-RU" sz="32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ru-RU" sz="3200" baseline="30000" dirty="0" smtClean="0"/>
                  <a:t>2</a:t>
                </a:r>
                <a:endParaRPr lang="ru-RU" sz="3200" baseline="300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699" y="2132972"/>
                <a:ext cx="6146234" cy="929998"/>
              </a:xfrm>
              <a:prstGeom prst="rect">
                <a:avLst/>
              </a:prstGeom>
              <a:blipFill rotWithShape="0">
                <a:blip r:embed="rId8"/>
                <a:stretch>
                  <a:fillRect r="-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576394" y="996961"/>
                <a:ext cx="5245154" cy="929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ru-RU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ru-RU" sz="3200" i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3200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ru-RU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ru-RU" sz="32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ru-RU" sz="3200" baseline="30000" dirty="0" smtClean="0"/>
                  <a:t>2</a:t>
                </a:r>
                <a:endParaRPr lang="ru-RU" sz="3200" baseline="300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94" y="996961"/>
                <a:ext cx="5245154" cy="929998"/>
              </a:xfrm>
              <a:prstGeom prst="rect">
                <a:avLst/>
              </a:prstGeom>
              <a:blipFill rotWithShape="0">
                <a:blip r:embed="rId9"/>
                <a:stretch>
                  <a:fillRect r="-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976265" y="3835402"/>
                <a:ext cx="3166572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65" y="3835402"/>
                <a:ext cx="3166572" cy="110055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4976265" y="5083441"/>
                <a:ext cx="3683637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265" y="5083441"/>
                <a:ext cx="3683637" cy="110055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1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1" y="1066720"/>
            <a:ext cx="418563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733" b="1" dirty="0"/>
              <a:t>Градиентный спуск</a:t>
            </a:r>
            <a:endParaRPr lang="en-US" sz="3733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76856"/>
            <a:ext cx="7272528" cy="2822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15732" y="2733041"/>
            <a:ext cx="30678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Одновременное</a:t>
            </a:r>
          </a:p>
          <a:p>
            <a:pPr algn="ctr"/>
            <a:r>
              <a:rPr lang="ru-RU" sz="3200" dirty="0"/>
              <a:t>обновление</a:t>
            </a:r>
            <a:endParaRPr lang="en-US" sz="3200" dirty="0"/>
          </a:p>
          <a:p>
            <a:pPr algn="ctr"/>
            <a:r>
              <a:rPr lang="ru-RU" sz="3200" dirty="0"/>
              <a:t>и    </a:t>
            </a:r>
          </a:p>
          <a:p>
            <a:pPr algn="ctr"/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74" y="3810003"/>
            <a:ext cx="379753" cy="41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32" y="3810004"/>
            <a:ext cx="365288" cy="412305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8229600" y="2819400"/>
            <a:ext cx="203200" cy="16256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54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1" y="1066720"/>
            <a:ext cx="418563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733" b="1" dirty="0"/>
              <a:t>Градиентный спуск</a:t>
            </a:r>
            <a:endParaRPr lang="en-US" sz="3733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76856"/>
            <a:ext cx="7272528" cy="2822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15732" y="2733041"/>
            <a:ext cx="30678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Одновременное</a:t>
            </a:r>
          </a:p>
          <a:p>
            <a:pPr algn="ctr"/>
            <a:r>
              <a:rPr lang="ru-RU" sz="3200" dirty="0"/>
              <a:t>обновление</a:t>
            </a:r>
            <a:endParaRPr lang="en-US" sz="3200" dirty="0"/>
          </a:p>
          <a:p>
            <a:pPr algn="ctr"/>
            <a:r>
              <a:rPr lang="ru-RU" sz="3200" dirty="0"/>
              <a:t>и    </a:t>
            </a:r>
          </a:p>
          <a:p>
            <a:pPr algn="ctr"/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74" y="3810003"/>
            <a:ext cx="379753" cy="41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32" y="3810004"/>
            <a:ext cx="365288" cy="412305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8229600" y="2819400"/>
            <a:ext cx="203200" cy="16256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391464" y="1733506"/>
                <a:ext cx="149066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ru-RU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64" y="1733506"/>
                <a:ext cx="1490664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391464" y="4823259"/>
                <a:ext cx="148534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 smtClean="0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0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B60C9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B60C9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solidFill>
                                        <a:srgbClr val="B60C9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B60C9E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ru-RU" i="0">
                              <a:solidFill>
                                <a:srgbClr val="B60C9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rgbClr val="B60C9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64" y="4823259"/>
                <a:ext cx="1485343" cy="7146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кругленный прямоугольник 8"/>
          <p:cNvSpPr/>
          <p:nvPr/>
        </p:nvSpPr>
        <p:spPr>
          <a:xfrm>
            <a:off x="3161211" y="2733041"/>
            <a:ext cx="3892732" cy="93762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460274" y="2276856"/>
            <a:ext cx="931190" cy="4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53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93142"/>
              </p:ext>
            </p:extLst>
          </p:nvPr>
        </p:nvGraphicFramePr>
        <p:xfrm>
          <a:off x="1246553" y="1102289"/>
          <a:ext cx="4657725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" name="Mathcad" r:id="rId3" imgW="4657680" imgH="3772080" progId="Mathcad">
                  <p:embed/>
                </p:oleObj>
              </mc:Choice>
              <mc:Fallback>
                <p:oleObj name="Mathcad" r:id="rId3" imgW="4657680" imgH="3772080" progId="Mathcad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6553" y="1102289"/>
                        <a:ext cx="4657725" cy="377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54480" y="228600"/>
            <a:ext cx="934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</a:rPr>
              <a:t>ЛОКАЛЬНЫЕ И ГЛОБАЛЬНЫЕ МИНИМУМЫ И МАКСИМУМЫ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8295" y="5120640"/>
            <a:ext cx="243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5B9BD5">
                    <a:lumMod val="75000"/>
                  </a:srgbClr>
                </a:solidFill>
              </a:rPr>
              <a:t>Глобальный минимум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52935" y="4855326"/>
            <a:ext cx="234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локальный минимум</a:t>
            </a: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4869180" y="3977640"/>
            <a:ext cx="194310" cy="89654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2251710" y="4286250"/>
            <a:ext cx="300879" cy="93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35815" y="2355299"/>
            <a:ext cx="2502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Глобальный максимум</a:t>
            </a:r>
          </a:p>
        </p:txBody>
      </p:sp>
      <p:cxnSp>
        <p:nvCxnSpPr>
          <p:cNvPr id="12" name="Прямая со стрелкой 11"/>
          <p:cNvCxnSpPr/>
          <p:nvPr/>
        </p:nvCxnSpPr>
        <p:spPr>
          <a:xfrm flipH="1">
            <a:off x="3760470" y="2794142"/>
            <a:ext cx="1028700" cy="3723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8471" y="955083"/>
            <a:ext cx="5639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Точка  </a:t>
            </a:r>
            <a:r>
              <a:rPr lang="ru-RU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dirty="0" smtClean="0"/>
              <a:t> называется точкой </a:t>
            </a:r>
            <a:r>
              <a:rPr lang="ru-RU" sz="2000" b="1" i="1" dirty="0" smtClean="0"/>
              <a:t>локального минимума</a:t>
            </a:r>
          </a:p>
          <a:p>
            <a:r>
              <a:rPr lang="ru-RU" sz="2000" b="1" i="1" dirty="0" smtClean="0"/>
              <a:t> (максимума), </a:t>
            </a:r>
            <a:r>
              <a:rPr lang="ru-RU" dirty="0" smtClean="0"/>
              <a:t>если </a:t>
            </a:r>
            <a:r>
              <a:rPr lang="ru-RU" b="1" dirty="0" smtClean="0"/>
              <a:t>в некоторой окрестности </a:t>
            </a:r>
            <a:r>
              <a:rPr lang="ru-RU" dirty="0" smtClean="0"/>
              <a:t>этой </a:t>
            </a:r>
          </a:p>
          <a:p>
            <a:r>
              <a:rPr lang="ru-RU" dirty="0" smtClean="0"/>
              <a:t>точки  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f(x) &gt; f(x</a:t>
            </a:r>
            <a:r>
              <a:rPr lang="en-US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/>
              <a:t>(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f(x) &lt; f(x</a:t>
            </a:r>
            <a:r>
              <a:rPr lang="en-US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609806" y="3527891"/>
            <a:ext cx="49202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>
                <a:solidFill>
                  <a:prstClr val="black"/>
                </a:solidFill>
              </a:rPr>
              <a:t>Точка  </a:t>
            </a:r>
            <a:r>
              <a:rPr lang="ru-RU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000" i="1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r>
              <a:rPr lang="ru-RU" dirty="0" smtClean="0">
                <a:solidFill>
                  <a:prstClr val="black"/>
                </a:solidFill>
              </a:rPr>
              <a:t> </a:t>
            </a:r>
            <a:r>
              <a:rPr lang="ru-RU" dirty="0">
                <a:solidFill>
                  <a:prstClr val="black"/>
                </a:solidFill>
              </a:rPr>
              <a:t>называется точкой </a:t>
            </a:r>
            <a:r>
              <a:rPr lang="ru-RU" sz="2000" b="1" i="1" dirty="0" smtClean="0">
                <a:solidFill>
                  <a:prstClr val="black"/>
                </a:solidFill>
              </a:rPr>
              <a:t>глобального минимума  </a:t>
            </a:r>
            <a:r>
              <a:rPr lang="ru-RU" sz="2000" b="1" i="1" dirty="0">
                <a:solidFill>
                  <a:prstClr val="black"/>
                </a:solidFill>
              </a:rPr>
              <a:t>(максимума), </a:t>
            </a:r>
            <a:r>
              <a:rPr lang="ru-RU" dirty="0">
                <a:solidFill>
                  <a:prstClr val="black"/>
                </a:solidFill>
              </a:rPr>
              <a:t>если </a:t>
            </a:r>
            <a:r>
              <a:rPr lang="ru-RU" b="1" dirty="0" smtClean="0">
                <a:solidFill>
                  <a:prstClr val="black"/>
                </a:solidFill>
              </a:rPr>
              <a:t>для всех значений х  из области определения функции </a:t>
            </a:r>
            <a:r>
              <a:rPr lang="en-US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solidFill>
                  <a:prstClr val="black"/>
                </a:solidFill>
              </a:rPr>
              <a:t>выполняется</a:t>
            </a:r>
            <a:r>
              <a:rPr lang="ru-RU" b="1" i="1" dirty="0" smtClean="0">
                <a:solidFill>
                  <a:prstClr val="black"/>
                </a:solidFill>
              </a:rPr>
              <a:t> </a:t>
            </a:r>
          </a:p>
          <a:p>
            <a:pPr lvl="0"/>
            <a:r>
              <a:rPr lang="ru-RU" sz="2000" b="1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b="1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&gt; </a:t>
            </a:r>
            <a:r>
              <a:rPr lang="en-US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2000" i="1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2000" i="1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</a:rPr>
              <a:t>(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f(x) &lt; </a:t>
            </a:r>
            <a:r>
              <a:rPr lang="en-US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f(x</a:t>
            </a:r>
            <a:r>
              <a:rPr lang="en-US" sz="2000" i="1" baseline="-25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ru-RU" sz="2000" i="1" baseline="-2500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i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prstClr val="black"/>
                </a:solidFill>
              </a:rPr>
              <a:t>)</a:t>
            </a:r>
            <a:endParaRPr lang="ru-RU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84700" y="30099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х0</a:t>
            </a:r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4869180" y="3379232"/>
            <a:ext cx="0" cy="5984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02149" y="298030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х00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 flipV="1">
            <a:off x="2552589" y="3274923"/>
            <a:ext cx="0" cy="101132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1" y="1066720"/>
            <a:ext cx="4185633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733" b="1" dirty="0"/>
              <a:t>Градиентный спуск</a:t>
            </a:r>
            <a:endParaRPr lang="en-US" sz="3733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76856"/>
            <a:ext cx="7272528" cy="28224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815732" y="2733041"/>
            <a:ext cx="306782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dirty="0"/>
              <a:t>Одновременное</a:t>
            </a:r>
          </a:p>
          <a:p>
            <a:pPr algn="ctr"/>
            <a:r>
              <a:rPr lang="ru-RU" sz="3200" dirty="0"/>
              <a:t>обновление</a:t>
            </a:r>
            <a:endParaRPr lang="en-US" sz="3200" dirty="0"/>
          </a:p>
          <a:p>
            <a:pPr algn="ctr"/>
            <a:r>
              <a:rPr lang="ru-RU" sz="3200" dirty="0"/>
              <a:t>и    </a:t>
            </a:r>
          </a:p>
          <a:p>
            <a:pPr algn="ctr"/>
            <a:endParaRPr lang="en-US" sz="3200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74" y="3810003"/>
            <a:ext cx="379753" cy="4159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32" y="3810004"/>
            <a:ext cx="365288" cy="412305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8229600" y="2819400"/>
            <a:ext cx="203200" cy="16256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Прямоугольник 7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391464" y="1733506"/>
                <a:ext cx="149066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ru-RU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64" y="1733506"/>
                <a:ext cx="1490664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391464" y="4823259"/>
                <a:ext cx="1485343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i="1" smtClean="0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ru-RU" i="0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B60C9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B60C9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i="0">
                                      <a:solidFill>
                                        <a:srgbClr val="B60C9E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B60C9E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ru-RU" i="0">
                              <a:solidFill>
                                <a:srgbClr val="B60C9E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rgbClr val="B60C9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rgbClr val="B60C9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464" y="4823259"/>
                <a:ext cx="1485343" cy="7146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Скругленный прямоугольник 8"/>
          <p:cNvSpPr/>
          <p:nvPr/>
        </p:nvSpPr>
        <p:spPr>
          <a:xfrm>
            <a:off x="3161211" y="2733041"/>
            <a:ext cx="3892732" cy="937622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V="1">
            <a:off x="5460274" y="2276856"/>
            <a:ext cx="931190" cy="456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Скругленный прямоугольник 2"/>
          <p:cNvSpPr/>
          <p:nvPr/>
        </p:nvSpPr>
        <p:spPr>
          <a:xfrm>
            <a:off x="3161211" y="3709852"/>
            <a:ext cx="4833258" cy="953588"/>
          </a:xfrm>
          <a:prstGeom prst="roundRect">
            <a:avLst/>
          </a:prstGeom>
          <a:noFill/>
          <a:ln>
            <a:solidFill>
              <a:srgbClr val="B60C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5812971" y="4650377"/>
            <a:ext cx="578493" cy="448927"/>
          </a:xfrm>
          <a:prstGeom prst="straightConnector1">
            <a:avLst/>
          </a:prstGeom>
          <a:ln>
            <a:solidFill>
              <a:srgbClr val="B60C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6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76200"/>
            <a:ext cx="8414363" cy="66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Прямая со стрелкой 3"/>
          <p:cNvCxnSpPr/>
          <p:nvPr/>
        </p:nvCxnSpPr>
        <p:spPr>
          <a:xfrm flipH="1">
            <a:off x="7715250" y="4469130"/>
            <a:ext cx="11430" cy="880110"/>
          </a:xfrm>
          <a:prstGeom prst="straightConnector1">
            <a:avLst/>
          </a:prstGeom>
          <a:ln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3109" y="221226"/>
            <a:ext cx="644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/>
              <a:t>ГРАФИК ПОВЕРХНОСТИ ФУНКЦИИ СТОИМОСТИ   </a:t>
            </a:r>
            <a:endParaRPr lang="ru-RU" sz="2400" b="1" dirty="0"/>
          </a:p>
        </p:txBody>
      </p:sp>
      <p:pic>
        <p:nvPicPr>
          <p:cNvPr id="5" name="Picture 6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992" y="221226"/>
            <a:ext cx="1435608" cy="4084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64570" y="4469130"/>
            <a:ext cx="1108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J(</a:t>
            </a: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𝛳</a:t>
            </a:r>
            <a:r>
              <a:rPr lang="en-US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𝛳</a:t>
            </a:r>
            <a:r>
              <a:rPr lang="en-US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>
            <a:off x="7726680" y="4683211"/>
            <a:ext cx="537890" cy="155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504287" y="1086774"/>
            <a:ext cx="3274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ru-R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ВЫПУКЛАЯ </a:t>
            </a:r>
          </a:p>
          <a:p>
            <a:pPr algn="just"/>
            <a:r>
              <a:rPr lang="ru-RU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</a:t>
            </a:r>
            <a:r>
              <a:rPr lang="ru-R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ункция. Она имеет </a:t>
            </a:r>
          </a:p>
          <a:p>
            <a:pPr algn="just"/>
            <a:r>
              <a:rPr lang="ru-R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единственный  </a:t>
            </a:r>
          </a:p>
          <a:p>
            <a:pPr algn="just"/>
            <a:r>
              <a:rPr lang="ru-RU" sz="2400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глобальный минимум</a:t>
            </a:r>
            <a:endParaRPr lang="ru-RU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134042" y="2094803"/>
            <a:ext cx="1901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h(x) = </a:t>
            </a:r>
            <a:r>
              <a:rPr lang="ru-RU" dirty="0">
                <a:solidFill>
                  <a:srgbClr val="002060"/>
                </a:solidFill>
              </a:rPr>
              <a:t>8</a:t>
            </a:r>
            <a:r>
              <a:rPr lang="ru-RU" dirty="0" smtClean="0">
                <a:solidFill>
                  <a:srgbClr val="002060"/>
                </a:solidFill>
              </a:rPr>
              <a:t>5</a:t>
            </a:r>
            <a:r>
              <a:rPr lang="en-US" dirty="0" smtClean="0">
                <a:solidFill>
                  <a:srgbClr val="002060"/>
                </a:solidFill>
              </a:rPr>
              <a:t>0 – 0.1</a:t>
            </a:r>
            <a:r>
              <a:rPr lang="ru-RU" dirty="0" smtClean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rgbClr val="002060"/>
                </a:solidFill>
              </a:rPr>
              <a:t> x</a:t>
            </a:r>
            <a:endParaRPr lang="ru-RU" dirty="0">
              <a:solidFill>
                <a:srgbClr val="002060"/>
              </a:solidFill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9653451" y="3722914"/>
            <a:ext cx="0" cy="131934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>
            <a:off x="6792686" y="3722914"/>
            <a:ext cx="286076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95377" y="479573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FF0000"/>
                </a:solidFill>
              </a:rPr>
              <a:t>850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54894" y="3699981"/>
            <a:ext cx="71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FF0000"/>
                </a:solidFill>
              </a:rPr>
              <a:t>- 0.12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84651" y="771567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585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1" y="1173843"/>
            <a:ext cx="5851676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4801" y="763830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86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9395040" y="3891360"/>
              <a:ext cx="152160" cy="2481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6767" y="3882728"/>
                <a:ext cx="168707" cy="265783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Прямоугольник 10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12656" y="771568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257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4800" y="771567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8339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4800" y="771567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11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4800" y="757317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659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4800" y="766726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8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4800" y="771568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82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22236" y="983252"/>
            <a:ext cx="282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Имеем функцию: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865" y="1011253"/>
            <a:ext cx="1740656" cy="4952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е данные 7"/>
              <p14:cNvContentPartPr/>
              <p14:nvPr/>
            </p14:nvContentPartPr>
            <p14:xfrm>
              <a:off x="12938013" y="3020511"/>
              <a:ext cx="480" cy="48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22173" y="3004671"/>
                <a:ext cx="32160" cy="32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7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5525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73843"/>
            <a:ext cx="5851675" cy="438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733" y="279400"/>
            <a:ext cx="905256" cy="408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092" y="889001"/>
            <a:ext cx="692521" cy="29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379" y="279400"/>
            <a:ext cx="1435608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076" y="889000"/>
            <a:ext cx="687629" cy="292608"/>
          </a:xfrm>
          <a:prstGeom prst="rect">
            <a:avLst/>
          </a:prstGeom>
        </p:spPr>
      </p:pic>
      <p:cxnSp>
        <p:nvCxnSpPr>
          <p:cNvPr id="10" name="Прямая соединительная линия 9"/>
          <p:cNvCxnSpPr/>
          <p:nvPr/>
        </p:nvCxnSpPr>
        <p:spPr>
          <a:xfrm>
            <a:off x="8400256" y="2852936"/>
            <a:ext cx="0" cy="2208245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6768075" y="2852936"/>
            <a:ext cx="1632181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1841863" y="3847410"/>
            <a:ext cx="13063" cy="110412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 flipV="1">
            <a:off x="1078412" y="3775166"/>
            <a:ext cx="724262" cy="1306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02674" y="4723789"/>
            <a:ext cx="55015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00B050"/>
                </a:solidFill>
              </a:rPr>
              <a:t>1250</a:t>
            </a:r>
            <a:endParaRPr lang="ru-RU" sz="1400" b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00873" y="353963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>
                <a:solidFill>
                  <a:srgbClr val="00B050"/>
                </a:solidFill>
              </a:rPr>
              <a:t>240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216552" y="478021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FF0000"/>
                </a:solidFill>
              </a:rPr>
              <a:t>90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74701" y="2545060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rgbClr val="FF0000"/>
                </a:solidFill>
              </a:rPr>
              <a:t>0.12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3793187" y="2609179"/>
            <a:ext cx="1784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h(x) = </a:t>
            </a:r>
            <a:r>
              <a:rPr lang="ru-RU" dirty="0" smtClean="0">
                <a:solidFill>
                  <a:srgbClr val="002060"/>
                </a:solidFill>
              </a:rPr>
              <a:t>9</a:t>
            </a:r>
            <a:r>
              <a:rPr lang="en-US" dirty="0" smtClean="0">
                <a:solidFill>
                  <a:srgbClr val="002060"/>
                </a:solidFill>
              </a:rPr>
              <a:t>0 </a:t>
            </a:r>
            <a:r>
              <a:rPr lang="ru-RU" dirty="0" smtClean="0">
                <a:solidFill>
                  <a:srgbClr val="002060"/>
                </a:solidFill>
              </a:rPr>
              <a:t>+</a:t>
            </a:r>
            <a:r>
              <a:rPr lang="en-US" dirty="0" smtClean="0">
                <a:solidFill>
                  <a:srgbClr val="002060"/>
                </a:solidFill>
              </a:rPr>
              <a:t> 0.1</a:t>
            </a:r>
            <a:r>
              <a:rPr lang="ru-RU" dirty="0" smtClean="0">
                <a:solidFill>
                  <a:srgbClr val="002060"/>
                </a:solidFill>
              </a:rPr>
              <a:t>2</a:t>
            </a:r>
            <a:r>
              <a:rPr lang="en-US" dirty="0" smtClean="0">
                <a:solidFill>
                  <a:srgbClr val="002060"/>
                </a:solidFill>
              </a:rPr>
              <a:t> x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304800" y="771568"/>
            <a:ext cx="4975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</a:t>
            </a:r>
            <a:r>
              <a:rPr lang="ru-RU" sz="2400" dirty="0"/>
              <a:t>для заданных  </a:t>
            </a:r>
            <a:r>
              <a:rPr lang="en-US" sz="2400" dirty="0"/>
              <a:t>     </a:t>
            </a:r>
            <a:r>
              <a:rPr lang="ru-RU" sz="2400" dirty="0"/>
              <a:t>        зависит от   </a:t>
            </a:r>
            <a:r>
              <a:rPr lang="en-US" sz="2400" dirty="0"/>
              <a:t> x)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04417" y="771567"/>
            <a:ext cx="460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     </a:t>
            </a:r>
            <a:r>
              <a:rPr lang="en-US" sz="2400" dirty="0"/>
              <a:t>(</a:t>
            </a:r>
            <a:r>
              <a:rPr lang="ru-RU" sz="2400" dirty="0"/>
              <a:t>зависит от параметров            </a:t>
            </a:r>
            <a:r>
              <a:rPr lang="en-US" sz="2400" dirty="0" smtClean="0"/>
              <a:t>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72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1" y="685800"/>
            <a:ext cx="10261463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b="1" dirty="0"/>
              <a:t>“</a:t>
            </a:r>
            <a:r>
              <a:rPr lang="ru-RU" sz="4267" b="1" dirty="0"/>
              <a:t>пакетный</a:t>
            </a:r>
            <a:r>
              <a:rPr lang="en-US" sz="4267" b="1" dirty="0"/>
              <a:t>” </a:t>
            </a:r>
            <a:r>
              <a:rPr lang="ru-RU" sz="4267" b="1" dirty="0"/>
              <a:t>характер градиентного спуска</a:t>
            </a:r>
            <a:endParaRPr lang="en-US" sz="4267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05000"/>
            <a:ext cx="10445173" cy="1651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На каждом шаге градиентный спуск использует </a:t>
            </a:r>
            <a:r>
              <a:rPr lang="ru-RU" sz="5333" b="1" i="1" dirty="0"/>
              <a:t>все</a:t>
            </a:r>
            <a:r>
              <a:rPr lang="ru-RU" sz="4800" dirty="0"/>
              <a:t> обучающие примеры</a:t>
            </a:r>
            <a:r>
              <a:rPr lang="en-US" sz="4800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322133" y="6475253"/>
            <a:ext cx="869867" cy="3827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8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4468" y="893209"/>
            <a:ext cx="282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Имеем функцию: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1" y="962433"/>
            <a:ext cx="1529473" cy="43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Рукописные данные 7"/>
              <p14:cNvContentPartPr/>
              <p14:nvPr/>
            </p14:nvContentPartPr>
            <p14:xfrm>
              <a:off x="12938013" y="3020511"/>
              <a:ext cx="480" cy="48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22173" y="3004671"/>
                <a:ext cx="32160" cy="32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18192" y="810064"/>
            <a:ext cx="2816360" cy="5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J(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5999" y="874350"/>
            <a:ext cx="26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В общем случае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4468" y="893209"/>
            <a:ext cx="282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Имеем функцию: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1" y="962433"/>
            <a:ext cx="1529473" cy="43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Рукописные данные 7"/>
              <p14:cNvContentPartPr/>
              <p14:nvPr/>
            </p14:nvContentPartPr>
            <p14:xfrm>
              <a:off x="12938013" y="3020511"/>
              <a:ext cx="480" cy="48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2173" y="3004671"/>
                <a:ext cx="32160" cy="32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18192" y="810064"/>
            <a:ext cx="2816360" cy="5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J(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59" y="1750914"/>
            <a:ext cx="2076037" cy="568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4468" y="1698064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Надо: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9" y="874350"/>
            <a:ext cx="26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В общем случае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3979" y="1570880"/>
            <a:ext cx="9038843" cy="88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2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4468" y="893209"/>
            <a:ext cx="282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Имеем функцию: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1" y="962433"/>
            <a:ext cx="1529473" cy="43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Рукописные данные 7"/>
              <p14:cNvContentPartPr/>
              <p14:nvPr/>
            </p14:nvContentPartPr>
            <p14:xfrm>
              <a:off x="12938013" y="3020511"/>
              <a:ext cx="480" cy="48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2173" y="3004671"/>
                <a:ext cx="32160" cy="32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18192" y="810064"/>
            <a:ext cx="2816360" cy="5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J(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59" y="1750914"/>
            <a:ext cx="2076037" cy="568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4468" y="1698064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Надо: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9" y="874350"/>
            <a:ext cx="26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В общем случае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3979" y="1570880"/>
            <a:ext cx="9038843" cy="8804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4468" y="3129946"/>
            <a:ext cx="9680178" cy="12939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Алгоритм</a:t>
            </a:r>
            <a:r>
              <a:rPr lang="en-US" sz="2800" b="1" dirty="0"/>
              <a:t>:</a:t>
            </a:r>
          </a:p>
          <a:p>
            <a:pPr lvl="1"/>
            <a:r>
              <a:rPr lang="ru-RU" sz="2800" b="1" u="sng" dirty="0" smtClean="0"/>
              <a:t>Шаг 1</a:t>
            </a:r>
            <a:r>
              <a:rPr lang="ru-RU" sz="2800" dirty="0" smtClean="0"/>
              <a:t>: Начинаем </a:t>
            </a:r>
            <a:r>
              <a:rPr lang="ru-RU" sz="2800" dirty="0"/>
              <a:t>с </a:t>
            </a:r>
            <a:r>
              <a:rPr lang="ru-RU" sz="2800" dirty="0" smtClean="0"/>
              <a:t>неких  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4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04468" y="893209"/>
            <a:ext cx="282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Имеем функцию:</a:t>
            </a:r>
            <a:endParaRPr lang="en-US" sz="28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651" y="962433"/>
            <a:ext cx="1529473" cy="4351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Рукописные данные 7"/>
              <p14:cNvContentPartPr/>
              <p14:nvPr/>
            </p14:nvContentPartPr>
            <p14:xfrm>
              <a:off x="12938013" y="3020511"/>
              <a:ext cx="480" cy="480"/>
            </p14:xfrm>
          </p:contentPart>
        </mc:Choice>
        <mc:Fallback xmlns="">
          <p:pic>
            <p:nvPicPr>
              <p:cNvPr id="8" name="Рукописные данные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922173" y="3004671"/>
                <a:ext cx="32160" cy="32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/>
          <p:cNvSpPr txBox="1"/>
          <p:nvPr/>
        </p:nvSpPr>
        <p:spPr>
          <a:xfrm flipH="1">
            <a:off x="2880356" y="177820"/>
            <a:ext cx="7347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 ГРАДИЕНТНОГО СПУСКА</a:t>
            </a:r>
            <a:endParaRPr lang="ru-RU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718192" y="810064"/>
            <a:ext cx="2816360" cy="59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J(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,…,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32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32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32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559" y="1750914"/>
            <a:ext cx="2076037" cy="5682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4468" y="1698064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Надо: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9" y="874350"/>
            <a:ext cx="2622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В общем случае</a:t>
            </a:r>
            <a:endParaRPr lang="ru-RU" sz="28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3979" y="1570880"/>
            <a:ext cx="9038843" cy="8804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4468" y="3129946"/>
            <a:ext cx="9680178" cy="12939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/>
              <a:t>Алгоритм</a:t>
            </a:r>
            <a:r>
              <a:rPr lang="en-US" sz="2800" b="1" dirty="0"/>
              <a:t>:</a:t>
            </a:r>
          </a:p>
          <a:p>
            <a:pPr lvl="1"/>
            <a:r>
              <a:rPr lang="ru-RU" sz="2800" b="1" u="sng" dirty="0" smtClean="0"/>
              <a:t>Шаг 1</a:t>
            </a:r>
            <a:r>
              <a:rPr lang="ru-RU" sz="2800" dirty="0" smtClean="0"/>
              <a:t>: Начинаем </a:t>
            </a:r>
            <a:r>
              <a:rPr lang="ru-RU" sz="2800" dirty="0"/>
              <a:t>с </a:t>
            </a:r>
            <a:r>
              <a:rPr lang="ru-RU" sz="2800" dirty="0" smtClean="0"/>
              <a:t>неких  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ru-RU" sz="28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(например, </a:t>
            </a:r>
            <a:r>
              <a:rPr lang="en-US" sz="28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ru-RU" sz="28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</a:t>
            </a:r>
            <a:r>
              <a:rPr lang="en-US" sz="28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ru-RU" sz="28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en-US" sz="28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u-RU" sz="28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=0)</a:t>
            </a:r>
            <a:r>
              <a:rPr lang="ru-RU" sz="2800" i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i="1" baseline="-25000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3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amssymb}&#10;\usepackage{color}&#10;\pagestyle{empty}&#10;\begin{document}&#10;&#10;$&#10;J(\Theta)&#10;$&#10;&#10;\end{document}"/>
  <p:tag name="IGUANATEXSIZE" val="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7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8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9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2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9211</TotalTime>
  <Words>1048</Words>
  <Application>Microsoft Office PowerPoint</Application>
  <PresentationFormat>Широкоэкранный</PresentationFormat>
  <Paragraphs>304</Paragraphs>
  <Slides>51</Slides>
  <Notes>5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14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Symbol</vt:lpstr>
      <vt:lpstr>Times New Roman</vt:lpstr>
      <vt:lpstr>1_Тема Office</vt:lpstr>
      <vt:lpstr>Тема Office</vt:lpstr>
      <vt:lpstr>2_Тема Office</vt:lpstr>
      <vt:lpstr>3_Тема Office</vt:lpstr>
      <vt:lpstr>1_Lecture</vt:lpstr>
      <vt:lpstr>2_Lecture</vt:lpstr>
      <vt:lpstr>3_Lecture</vt:lpstr>
      <vt:lpstr>4_Lecture</vt:lpstr>
      <vt:lpstr>5_Lecture</vt:lpstr>
      <vt:lpstr>6_Lecture</vt:lpstr>
      <vt:lpstr>7_Lecture</vt:lpstr>
      <vt:lpstr>8_Lecture</vt:lpstr>
      <vt:lpstr>9_Lecture</vt:lpstr>
      <vt:lpstr>4_Тема Office</vt:lpstr>
      <vt:lpstr>Mathcad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Nadezda</dc:creator>
  <cp:lastModifiedBy>Nadezda</cp:lastModifiedBy>
  <cp:revision>119</cp:revision>
  <dcterms:created xsi:type="dcterms:W3CDTF">2022-10-10T08:08:50Z</dcterms:created>
  <dcterms:modified xsi:type="dcterms:W3CDTF">2024-10-28T07:10:11Z</dcterms:modified>
</cp:coreProperties>
</file>