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6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theme/theme8.xml" ContentType="application/vnd.openxmlformats-officedocument.theme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9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theme/theme10.xml" ContentType="application/vnd.openxmlformats-officedocument.theme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theme/theme11.xml" ContentType="application/vnd.openxmlformats-officedocument.theme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theme/theme12.xml" ContentType="application/vnd.openxmlformats-officedocument.theme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theme/theme13.xml" ContentType="application/vnd.openxmlformats-officedocument.theme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theme/theme14.xml" ContentType="application/vnd.openxmlformats-officedocument.theme+xml"/>
  <Override PartName="/ppt/theme/theme15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2.xml" ContentType="application/vnd.openxmlformats-officedocument.presentationml.notesSlide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1" r:id="rId5"/>
    <p:sldMasterId id="2147483674" r:id="rId6"/>
    <p:sldMasterId id="2147483687" r:id="rId7"/>
    <p:sldMasterId id="2147483700" r:id="rId8"/>
    <p:sldMasterId id="2147483714" r:id="rId9"/>
    <p:sldMasterId id="2147483728" r:id="rId10"/>
    <p:sldMasterId id="2147483742" r:id="rId11"/>
    <p:sldMasterId id="2147483756" r:id="rId12"/>
    <p:sldMasterId id="2147483770" r:id="rId13"/>
    <p:sldMasterId id="2147483784" r:id="rId14"/>
    <p:sldMasterId id="2147483798" r:id="rId15"/>
    <p:sldMasterId id="2147483812" r:id="rId16"/>
    <p:sldMasterId id="2147483826" r:id="rId17"/>
  </p:sldMasterIdLst>
  <p:notesMasterIdLst>
    <p:notesMasterId r:id="rId47"/>
  </p:notesMasterIdLst>
  <p:sldIdLst>
    <p:sldId id="329" r:id="rId18"/>
    <p:sldId id="273" r:id="rId19"/>
    <p:sldId id="274" r:id="rId20"/>
    <p:sldId id="288" r:id="rId21"/>
    <p:sldId id="289" r:id="rId22"/>
    <p:sldId id="290" r:id="rId23"/>
    <p:sldId id="291" r:id="rId24"/>
    <p:sldId id="293" r:id="rId25"/>
    <p:sldId id="299" r:id="rId26"/>
    <p:sldId id="295" r:id="rId27"/>
    <p:sldId id="298" r:id="rId28"/>
    <p:sldId id="296" r:id="rId29"/>
    <p:sldId id="297" r:id="rId30"/>
    <p:sldId id="294" r:id="rId31"/>
    <p:sldId id="300" r:id="rId32"/>
    <p:sldId id="301" r:id="rId33"/>
    <p:sldId id="302" r:id="rId34"/>
    <p:sldId id="303" r:id="rId35"/>
    <p:sldId id="324" r:id="rId36"/>
    <p:sldId id="304" r:id="rId37"/>
    <p:sldId id="305" r:id="rId38"/>
    <p:sldId id="306" r:id="rId39"/>
    <p:sldId id="307" r:id="rId40"/>
    <p:sldId id="310" r:id="rId41"/>
    <p:sldId id="309" r:id="rId42"/>
    <p:sldId id="319" r:id="rId43"/>
    <p:sldId id="320" r:id="rId44"/>
    <p:sldId id="308" r:id="rId45"/>
    <p:sldId id="317" r:id="rId4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1F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12999F-9808-24DF-974B-52862ED479B9}" v="9" dt="2025-03-25T07:42:48.4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768" autoAdjust="0"/>
    <p:restoredTop sz="94660"/>
  </p:normalViewPr>
  <p:slideViewPr>
    <p:cSldViewPr snapToGrid="0">
      <p:cViewPr varScale="1">
        <p:scale>
          <a:sx n="74" d="100"/>
          <a:sy n="74" d="100"/>
        </p:scale>
        <p:origin x="6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0.xml"/><Relationship Id="rId18" Type="http://schemas.openxmlformats.org/officeDocument/2006/relationships/slide" Target="slides/slide1.xml"/><Relationship Id="rId26" Type="http://schemas.openxmlformats.org/officeDocument/2006/relationships/slide" Target="slides/slide9.xml"/><Relationship Id="rId39" Type="http://schemas.openxmlformats.org/officeDocument/2006/relationships/slide" Target="slides/slide22.xml"/><Relationship Id="rId21" Type="http://schemas.openxmlformats.org/officeDocument/2006/relationships/slide" Target="slides/slide4.xml"/><Relationship Id="rId34" Type="http://schemas.openxmlformats.org/officeDocument/2006/relationships/slide" Target="slides/slide17.xml"/><Relationship Id="rId42" Type="http://schemas.openxmlformats.org/officeDocument/2006/relationships/slide" Target="slides/slide25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3.xml"/><Relationship Id="rId29" Type="http://schemas.openxmlformats.org/officeDocument/2006/relationships/slide" Target="slides/slide12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7.xml"/><Relationship Id="rId32" Type="http://schemas.openxmlformats.org/officeDocument/2006/relationships/slide" Target="slides/slide15.xml"/><Relationship Id="rId37" Type="http://schemas.openxmlformats.org/officeDocument/2006/relationships/slide" Target="slides/slide20.xml"/><Relationship Id="rId40" Type="http://schemas.openxmlformats.org/officeDocument/2006/relationships/slide" Target="slides/slide23.xml"/><Relationship Id="rId45" Type="http://schemas.openxmlformats.org/officeDocument/2006/relationships/slide" Target="slides/slide28.xml"/><Relationship Id="rId5" Type="http://schemas.openxmlformats.org/officeDocument/2006/relationships/slideMaster" Target="slideMasters/slideMaster2.xml"/><Relationship Id="rId95" Type="http://schemas.microsoft.com/office/2016/11/relationships/changesInfo" Target="changesInfos/changesInfo1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2.xml"/><Relationship Id="rId31" Type="http://schemas.openxmlformats.org/officeDocument/2006/relationships/slide" Target="slides/slide14.xml"/><Relationship Id="rId44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" Target="slides/slide5.xml"/><Relationship Id="rId27" Type="http://schemas.openxmlformats.org/officeDocument/2006/relationships/slide" Target="slides/slide10.xml"/><Relationship Id="rId30" Type="http://schemas.openxmlformats.org/officeDocument/2006/relationships/slide" Target="slides/slide13.xml"/><Relationship Id="rId35" Type="http://schemas.openxmlformats.org/officeDocument/2006/relationships/slide" Target="slides/slide18.xml"/><Relationship Id="rId43" Type="http://schemas.openxmlformats.org/officeDocument/2006/relationships/slide" Target="slides/slide26.xml"/><Relationship Id="rId48" Type="http://schemas.openxmlformats.org/officeDocument/2006/relationships/presProps" Target="presProps.xml"/><Relationship Id="rId8" Type="http://schemas.openxmlformats.org/officeDocument/2006/relationships/slideMaster" Target="slideMasters/slideMaster5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Master" Target="slideMasters/slideMaster9.xml"/><Relationship Id="rId17" Type="http://schemas.openxmlformats.org/officeDocument/2006/relationships/slideMaster" Target="slideMasters/slideMaster14.xml"/><Relationship Id="rId25" Type="http://schemas.openxmlformats.org/officeDocument/2006/relationships/slide" Target="slides/slide8.xml"/><Relationship Id="rId33" Type="http://schemas.openxmlformats.org/officeDocument/2006/relationships/slide" Target="slides/slide16.xml"/><Relationship Id="rId38" Type="http://schemas.openxmlformats.org/officeDocument/2006/relationships/slide" Target="slides/slide21.xml"/><Relationship Id="rId46" Type="http://schemas.openxmlformats.org/officeDocument/2006/relationships/slide" Target="slides/slide29.xml"/><Relationship Id="rId20" Type="http://schemas.openxmlformats.org/officeDocument/2006/relationships/slide" Target="slides/slide3.xml"/><Relationship Id="rId41" Type="http://schemas.openxmlformats.org/officeDocument/2006/relationships/slide" Target="slides/slide24.xml"/><Relationship Id="rId9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Master" Target="slideMasters/slideMaster12.xml"/><Relationship Id="rId23" Type="http://schemas.openxmlformats.org/officeDocument/2006/relationships/slide" Target="slides/slide6.xml"/><Relationship Id="rId28" Type="http://schemas.openxmlformats.org/officeDocument/2006/relationships/slide" Target="slides/slide11.xml"/><Relationship Id="rId36" Type="http://schemas.openxmlformats.org/officeDocument/2006/relationships/slide" Target="slides/slide19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Зольникова Надежда Николаевна" userId="S::zolnikova.nn@edu.rut-miit.ru::6176fd76-4151-4dc1-b36b-db61cbecbb5c" providerId="AD" clId="Web-{D0B7512B-ABA1-46BD-9855-6772AAB41E79}"/>
    <pc:docChg chg="modSld">
      <pc:chgData name="Зольникова Надежда Николаевна" userId="S::zolnikova.nn@edu.rut-miit.ru::6176fd76-4151-4dc1-b36b-db61cbecbb5c" providerId="AD" clId="Web-{D0B7512B-ABA1-46BD-9855-6772AAB41E79}" dt="2024-11-27T14:59:41.078" v="6" actId="1076"/>
      <pc:docMkLst>
        <pc:docMk/>
      </pc:docMkLst>
      <pc:sldChg chg="modSp">
        <pc:chgData name="Зольникова Надежда Николаевна" userId="S::zolnikova.nn@edu.rut-miit.ru::6176fd76-4151-4dc1-b36b-db61cbecbb5c" providerId="AD" clId="Web-{D0B7512B-ABA1-46BD-9855-6772AAB41E79}" dt="2024-11-27T14:59:41.078" v="6" actId="1076"/>
        <pc:sldMkLst>
          <pc:docMk/>
          <pc:sldMk cId="1187385262" sldId="288"/>
        </pc:sldMkLst>
        <pc:grpChg chg="mod">
          <ac:chgData name="Зольникова Надежда Николаевна" userId="S::zolnikova.nn@edu.rut-miit.ru::6176fd76-4151-4dc1-b36b-db61cbecbb5c" providerId="AD" clId="Web-{D0B7512B-ABA1-46BD-9855-6772AAB41E79}" dt="2024-11-27T14:59:35.671" v="5" actId="1076"/>
          <ac:grpSpMkLst>
            <pc:docMk/>
            <pc:sldMk cId="1187385262" sldId="288"/>
            <ac:grpSpMk id="20" creationId="{00000000-0000-0000-0000-000000000000}"/>
          </ac:grpSpMkLst>
        </pc:grpChg>
        <pc:picChg chg="mod">
          <ac:chgData name="Зольникова Надежда Николаевна" userId="S::zolnikova.nn@edu.rut-miit.ru::6176fd76-4151-4dc1-b36b-db61cbecbb5c" providerId="AD" clId="Web-{D0B7512B-ABA1-46BD-9855-6772AAB41E79}" dt="2024-11-27T14:59:41.078" v="6" actId="1076"/>
          <ac:picMkLst>
            <pc:docMk/>
            <pc:sldMk cId="1187385262" sldId="288"/>
            <ac:picMk id="19" creationId="{00000000-0000-0000-0000-000000000000}"/>
          </ac:picMkLst>
        </pc:picChg>
      </pc:sldChg>
      <pc:sldChg chg="modSp">
        <pc:chgData name="Зольникова Надежда Николаевна" userId="S::zolnikova.nn@edu.rut-miit.ru::6176fd76-4151-4dc1-b36b-db61cbecbb5c" providerId="AD" clId="Web-{D0B7512B-ABA1-46BD-9855-6772AAB41E79}" dt="2024-11-27T14:24:06.928" v="2" actId="1076"/>
        <pc:sldMkLst>
          <pc:docMk/>
          <pc:sldMk cId="909197976" sldId="321"/>
        </pc:sldMkLst>
        <pc:picChg chg="mod">
          <ac:chgData name="Зольникова Надежда Николаевна" userId="S::zolnikova.nn@edu.rut-miit.ru::6176fd76-4151-4dc1-b36b-db61cbecbb5c" providerId="AD" clId="Web-{D0B7512B-ABA1-46BD-9855-6772AAB41E79}" dt="2024-11-27T14:23:52.787" v="0" actId="1076"/>
          <ac:picMkLst>
            <pc:docMk/>
            <pc:sldMk cId="909197976" sldId="321"/>
            <ac:picMk id="6" creationId="{00000000-0000-0000-0000-000000000000}"/>
          </ac:picMkLst>
        </pc:picChg>
        <pc:picChg chg="mod">
          <ac:chgData name="Зольникова Надежда Николаевна" userId="S::zolnikova.nn@edu.rut-miit.ru::6176fd76-4151-4dc1-b36b-db61cbecbb5c" providerId="AD" clId="Web-{D0B7512B-ABA1-46BD-9855-6772AAB41E79}" dt="2024-11-27T14:24:06.928" v="2" actId="1076"/>
          <ac:picMkLst>
            <pc:docMk/>
            <pc:sldMk cId="909197976" sldId="321"/>
            <ac:picMk id="7" creationId="{00000000-0000-0000-0000-000000000000}"/>
          </ac:picMkLst>
        </pc:picChg>
      </pc:sldChg>
      <pc:sldChg chg="modSp">
        <pc:chgData name="Зольникова Надежда Николаевна" userId="S::zolnikova.nn@edu.rut-miit.ru::6176fd76-4151-4dc1-b36b-db61cbecbb5c" providerId="AD" clId="Web-{D0B7512B-ABA1-46BD-9855-6772AAB41E79}" dt="2024-11-27T14:24:19.382" v="4" actId="1076"/>
        <pc:sldMkLst>
          <pc:docMk/>
          <pc:sldMk cId="100523101" sldId="322"/>
        </pc:sldMkLst>
        <pc:picChg chg="mod">
          <ac:chgData name="Зольникова Надежда Николаевна" userId="S::zolnikova.nn@edu.rut-miit.ru::6176fd76-4151-4dc1-b36b-db61cbecbb5c" providerId="AD" clId="Web-{D0B7512B-ABA1-46BD-9855-6772AAB41E79}" dt="2024-11-27T14:24:19.382" v="4" actId="1076"/>
          <ac:picMkLst>
            <pc:docMk/>
            <pc:sldMk cId="100523101" sldId="322"/>
            <ac:picMk id="6" creationId="{00000000-0000-0000-0000-000000000000}"/>
          </ac:picMkLst>
        </pc:picChg>
        <pc:picChg chg="mod">
          <ac:chgData name="Зольникова Надежда Николаевна" userId="S::zolnikova.nn@edu.rut-miit.ru::6176fd76-4151-4dc1-b36b-db61cbecbb5c" providerId="AD" clId="Web-{D0B7512B-ABA1-46BD-9855-6772AAB41E79}" dt="2024-11-27T14:24:17.491" v="3" actId="1076"/>
          <ac:picMkLst>
            <pc:docMk/>
            <pc:sldMk cId="100523101" sldId="322"/>
            <ac:picMk id="7" creationId="{00000000-0000-0000-0000-000000000000}"/>
          </ac:picMkLst>
        </pc:picChg>
      </pc:sldChg>
    </pc:docChg>
  </pc:docChgLst>
  <pc:docChgLst>
    <pc:chgData name="Зольникова Надежда Николаевна" userId="S::zolnikova.nn@edu.rut-miit.ru::6176fd76-4151-4dc1-b36b-db61cbecbb5c" providerId="AD" clId="Web-{6812999F-9808-24DF-974B-52862ED479B9}"/>
    <pc:docChg chg="modSld">
      <pc:chgData name="Зольникова Надежда Николаевна" userId="S::zolnikova.nn@edu.rut-miit.ru::6176fd76-4151-4dc1-b36b-db61cbecbb5c" providerId="AD" clId="Web-{6812999F-9808-24DF-974B-52862ED479B9}" dt="2025-03-25T07:42:48.001" v="4" actId="20577"/>
      <pc:docMkLst>
        <pc:docMk/>
      </pc:docMkLst>
      <pc:sldChg chg="modSp">
        <pc:chgData name="Зольникова Надежда Николаевна" userId="S::zolnikova.nn@edu.rut-miit.ru::6176fd76-4151-4dc1-b36b-db61cbecbb5c" providerId="AD" clId="Web-{6812999F-9808-24DF-974B-52862ED479B9}" dt="2025-03-25T07:42:48.001" v="4" actId="20577"/>
        <pc:sldMkLst>
          <pc:docMk/>
          <pc:sldMk cId="390175786" sldId="330"/>
        </pc:sldMkLst>
        <pc:spChg chg="mod">
          <ac:chgData name="Зольникова Надежда Николаевна" userId="S::zolnikova.nn@edu.rut-miit.ru::6176fd76-4151-4dc1-b36b-db61cbecbb5c" providerId="AD" clId="Web-{6812999F-9808-24DF-974B-52862ED479B9}" dt="2025-03-25T07:42:39.735" v="0" actId="20577"/>
          <ac:spMkLst>
            <pc:docMk/>
            <pc:sldMk cId="390175786" sldId="330"/>
            <ac:spMk id="27" creationId="{00000000-0000-0000-0000-000000000000}"/>
          </ac:spMkLst>
        </pc:spChg>
        <pc:spChg chg="mod">
          <ac:chgData name="Зольникова Надежда Николаевна" userId="S::zolnikova.nn@edu.rut-miit.ru::6176fd76-4151-4dc1-b36b-db61cbecbb5c" providerId="AD" clId="Web-{6812999F-9808-24DF-974B-52862ED479B9}" dt="2025-03-25T07:42:48.001" v="4" actId="20577"/>
          <ac:spMkLst>
            <pc:docMk/>
            <pc:sldMk cId="390175786" sldId="330"/>
            <ac:spMk id="30" creationId="{00000000-0000-0000-0000-000000000000}"/>
          </ac:spMkLst>
        </pc:spChg>
      </pc:sldChg>
    </pc:docChg>
  </pc:docChgLst>
  <pc:docChgLst>
    <pc:chgData name="Зольникова Надежда Николаевна" userId="S::zolnikova.nn@edu.rut-miit.ru::6176fd76-4151-4dc1-b36b-db61cbecbb5c" providerId="AD" clId="Web-{03EFF918-BE42-4B10-BC5F-8A49F7D85C56}"/>
    <pc:docChg chg="modSld">
      <pc:chgData name="Зольникова Надежда Николаевна" userId="S::zolnikova.nn@edu.rut-miit.ru::6176fd76-4151-4dc1-b36b-db61cbecbb5c" providerId="AD" clId="Web-{03EFF918-BE42-4B10-BC5F-8A49F7D85C56}" dt="2024-12-04T14:35:36.846" v="3" actId="1076"/>
      <pc:docMkLst>
        <pc:docMk/>
      </pc:docMkLst>
      <pc:sldChg chg="modSp">
        <pc:chgData name="Зольникова Надежда Николаевна" userId="S::zolnikova.nn@edu.rut-miit.ru::6176fd76-4151-4dc1-b36b-db61cbecbb5c" providerId="AD" clId="Web-{03EFF918-BE42-4B10-BC5F-8A49F7D85C56}" dt="2024-12-04T14:35:36.846" v="3" actId="1076"/>
        <pc:sldMkLst>
          <pc:docMk/>
          <pc:sldMk cId="2012754244" sldId="308"/>
        </pc:sldMkLst>
        <pc:picChg chg="mod">
          <ac:chgData name="Зольникова Надежда Николаевна" userId="S::zolnikova.nn@edu.rut-miit.ru::6176fd76-4151-4dc1-b36b-db61cbecbb5c" providerId="AD" clId="Web-{03EFF918-BE42-4B10-BC5F-8A49F7D85C56}" dt="2024-12-04T14:34:58.312" v="1" actId="1076"/>
          <ac:picMkLst>
            <pc:docMk/>
            <pc:sldMk cId="2012754244" sldId="308"/>
            <ac:picMk id="4" creationId="{00000000-0000-0000-0000-000000000000}"/>
          </ac:picMkLst>
        </pc:picChg>
        <pc:picChg chg="mod">
          <ac:chgData name="Зольникова Надежда Николаевна" userId="S::zolnikova.nn@edu.rut-miit.ru::6176fd76-4151-4dc1-b36b-db61cbecbb5c" providerId="AD" clId="Web-{03EFF918-BE42-4B10-BC5F-8A49F7D85C56}" dt="2024-12-04T14:35:36.846" v="3" actId="1076"/>
          <ac:picMkLst>
            <pc:docMk/>
            <pc:sldMk cId="2012754244" sldId="308"/>
            <ac:picMk id="8" creationId="{00000000-0000-0000-0000-000000000000}"/>
          </ac:picMkLst>
        </pc:picChg>
      </pc:sldChg>
    </pc:docChg>
  </pc:docChgLst>
  <pc:docChgLst>
    <pc:chgData name="Зольникова Надежда Николаевна" userId="S::zolnikova.nn@edu.rut-miit.ru::6176fd76-4151-4dc1-b36b-db61cbecbb5c" providerId="AD" clId="Web-{6A836C54-7478-4EB5-8C72-77AF1CCBDCEE}"/>
    <pc:docChg chg="modSld">
      <pc:chgData name="Зольникова Надежда Николаевна" userId="S::zolnikova.nn@edu.rut-miit.ru::6176fd76-4151-4dc1-b36b-db61cbecbb5c" providerId="AD" clId="Web-{6A836C54-7478-4EB5-8C72-77AF1CCBDCEE}" dt="2024-11-20T15:15:02.977" v="6" actId="1076"/>
      <pc:docMkLst>
        <pc:docMk/>
      </pc:docMkLst>
      <pc:sldChg chg="modSp">
        <pc:chgData name="Зольникова Надежда Николаевна" userId="S::zolnikova.nn@edu.rut-miit.ru::6176fd76-4151-4dc1-b36b-db61cbecbb5c" providerId="AD" clId="Web-{6A836C54-7478-4EB5-8C72-77AF1CCBDCEE}" dt="2024-11-20T14:58:25.643" v="3" actId="1076"/>
        <pc:sldMkLst>
          <pc:docMk/>
          <pc:sldMk cId="3418654217" sldId="275"/>
        </pc:sldMkLst>
        <pc:picChg chg="mod">
          <ac:chgData name="Зольникова Надежда Николаевна" userId="S::zolnikova.nn@edu.rut-miit.ru::6176fd76-4151-4dc1-b36b-db61cbecbb5c" providerId="AD" clId="Web-{6A836C54-7478-4EB5-8C72-77AF1CCBDCEE}" dt="2024-11-20T14:58:20.392" v="2" actId="1076"/>
          <ac:picMkLst>
            <pc:docMk/>
            <pc:sldMk cId="3418654217" sldId="275"/>
            <ac:picMk id="22" creationId="{00000000-0000-0000-0000-000000000000}"/>
          </ac:picMkLst>
        </pc:picChg>
        <pc:picChg chg="mod">
          <ac:chgData name="Зольникова Надежда Николаевна" userId="S::zolnikova.nn@edu.rut-miit.ru::6176fd76-4151-4dc1-b36b-db61cbecbb5c" providerId="AD" clId="Web-{6A836C54-7478-4EB5-8C72-77AF1CCBDCEE}" dt="2024-11-20T14:58:25.643" v="3" actId="1076"/>
          <ac:picMkLst>
            <pc:docMk/>
            <pc:sldMk cId="3418654217" sldId="275"/>
            <ac:picMk id="32" creationId="{00000000-0000-0000-0000-000000000000}"/>
          </ac:picMkLst>
        </pc:picChg>
      </pc:sldChg>
      <pc:sldChg chg="modSp">
        <pc:chgData name="Зольникова Надежда Николаевна" userId="S::zolnikova.nn@edu.rut-miit.ru::6176fd76-4151-4dc1-b36b-db61cbecbb5c" providerId="AD" clId="Web-{6A836C54-7478-4EB5-8C72-77AF1CCBDCEE}" dt="2024-11-20T15:06:11.497" v="4" actId="1076"/>
        <pc:sldMkLst>
          <pc:docMk/>
          <pc:sldMk cId="2343089596" sldId="280"/>
        </pc:sldMkLst>
        <pc:picChg chg="mod">
          <ac:chgData name="Зольникова Надежда Николаевна" userId="S::zolnikova.nn@edu.rut-miit.ru::6176fd76-4151-4dc1-b36b-db61cbecbb5c" providerId="AD" clId="Web-{6A836C54-7478-4EB5-8C72-77AF1CCBDCEE}" dt="2024-11-20T15:06:11.497" v="4" actId="1076"/>
          <ac:picMkLst>
            <pc:docMk/>
            <pc:sldMk cId="2343089596" sldId="280"/>
            <ac:picMk id="59" creationId="{00000000-0000-0000-0000-000000000000}"/>
          </ac:picMkLst>
        </pc:picChg>
      </pc:sldChg>
      <pc:sldChg chg="modSp">
        <pc:chgData name="Зольникова Надежда Николаевна" userId="S::zolnikova.nn@edu.rut-miit.ru::6176fd76-4151-4dc1-b36b-db61cbecbb5c" providerId="AD" clId="Web-{6A836C54-7478-4EB5-8C72-77AF1CCBDCEE}" dt="2024-11-20T15:09:43.689" v="5" actId="1076"/>
        <pc:sldMkLst>
          <pc:docMk/>
          <pc:sldMk cId="3961844546" sldId="281"/>
        </pc:sldMkLst>
        <pc:picChg chg="mod">
          <ac:chgData name="Зольникова Надежда Николаевна" userId="S::zolnikova.nn@edu.rut-miit.ru::6176fd76-4151-4dc1-b36b-db61cbecbb5c" providerId="AD" clId="Web-{6A836C54-7478-4EB5-8C72-77AF1CCBDCEE}" dt="2024-11-20T15:09:43.689" v="5" actId="1076"/>
          <ac:picMkLst>
            <pc:docMk/>
            <pc:sldMk cId="3961844546" sldId="281"/>
            <ac:picMk id="53" creationId="{00000000-0000-0000-0000-000000000000}"/>
          </ac:picMkLst>
        </pc:picChg>
      </pc:sldChg>
      <pc:sldChg chg="modSp">
        <pc:chgData name="Зольникова Надежда Николаевна" userId="S::zolnikova.nn@edu.rut-miit.ru::6176fd76-4151-4dc1-b36b-db61cbecbb5c" providerId="AD" clId="Web-{6A836C54-7478-4EB5-8C72-77AF1CCBDCEE}" dt="2024-11-20T15:15:02.977" v="6" actId="1076"/>
        <pc:sldMkLst>
          <pc:docMk/>
          <pc:sldMk cId="3518876599" sldId="282"/>
        </pc:sldMkLst>
        <pc:picChg chg="mod">
          <ac:chgData name="Зольникова Надежда Николаевна" userId="S::zolnikova.nn@edu.rut-miit.ru::6176fd76-4151-4dc1-b36b-db61cbecbb5c" providerId="AD" clId="Web-{6A836C54-7478-4EB5-8C72-77AF1CCBDCEE}" dt="2024-11-20T15:15:02.977" v="6" actId="1076"/>
          <ac:picMkLst>
            <pc:docMk/>
            <pc:sldMk cId="3518876599" sldId="282"/>
            <ac:picMk id="53" creationId="{00000000-0000-0000-0000-000000000000}"/>
          </ac:picMkLst>
        </pc:picChg>
      </pc:sldChg>
      <pc:sldChg chg="modSp">
        <pc:chgData name="Зольникова Надежда Николаевна" userId="S::zolnikova.nn@edu.rut-miit.ru::6176fd76-4151-4dc1-b36b-db61cbecbb5c" providerId="AD" clId="Web-{6A836C54-7478-4EB5-8C72-77AF1CCBDCEE}" dt="2024-11-20T14:45:07.531" v="1" actId="1076"/>
        <pc:sldMkLst>
          <pc:docMk/>
          <pc:sldMk cId="2407490713" sldId="318"/>
        </pc:sldMkLst>
        <pc:picChg chg="mod">
          <ac:chgData name="Зольникова Надежда Николаевна" userId="S::zolnikova.nn@edu.rut-miit.ru::6176fd76-4151-4dc1-b36b-db61cbecbb5c" providerId="AD" clId="Web-{6A836C54-7478-4EB5-8C72-77AF1CCBDCEE}" dt="2024-11-20T14:45:00.828" v="0" actId="1076"/>
          <ac:picMkLst>
            <pc:docMk/>
            <pc:sldMk cId="2407490713" sldId="318"/>
            <ac:picMk id="6" creationId="{00000000-0000-0000-0000-000000000000}"/>
          </ac:picMkLst>
        </pc:picChg>
        <pc:picChg chg="mod">
          <ac:chgData name="Зольникова Надежда Николаевна" userId="S::zolnikova.nn@edu.rut-miit.ru::6176fd76-4151-4dc1-b36b-db61cbecbb5c" providerId="AD" clId="Web-{6A836C54-7478-4EB5-8C72-77AF1CCBDCEE}" dt="2024-11-20T14:45:07.531" v="1" actId="1076"/>
          <ac:picMkLst>
            <pc:docMk/>
            <pc:sldMk cId="2407490713" sldId="318"/>
            <ac:picMk id="7" creationId="{00000000-0000-0000-0000-000000000000}"/>
          </ac:picMkLst>
        </pc:picChg>
      </pc:sldChg>
    </pc:docChg>
  </pc:docChgLst>
  <pc:docChgLst>
    <pc:chgData name="Зольникова Надежда Николаевна" userId="S::zolnikova.nn@edu.rut-miit.ru::6176fd76-4151-4dc1-b36b-db61cbecbb5c" providerId="AD" clId="Web-{A8571BC6-0977-4869-8847-FD578D10C178}"/>
    <pc:docChg chg="modSld">
      <pc:chgData name="Зольникова Надежда Николаевна" userId="S::zolnikova.nn@edu.rut-miit.ru::6176fd76-4151-4dc1-b36b-db61cbecbb5c" providerId="AD" clId="Web-{A8571BC6-0977-4869-8847-FD578D10C178}" dt="2024-11-28T07:29:53.808" v="0" actId="1076"/>
      <pc:docMkLst>
        <pc:docMk/>
      </pc:docMkLst>
      <pc:sldChg chg="modSp">
        <pc:chgData name="Зольникова Надежда Николаевна" userId="S::zolnikova.nn@edu.rut-miit.ru::6176fd76-4151-4dc1-b36b-db61cbecbb5c" providerId="AD" clId="Web-{A8571BC6-0977-4869-8847-FD578D10C178}" dt="2024-11-28T07:29:53.808" v="0" actId="1076"/>
        <pc:sldMkLst>
          <pc:docMk/>
          <pc:sldMk cId="3271958990" sldId="273"/>
        </pc:sldMkLst>
        <pc:spChg chg="mod">
          <ac:chgData name="Зольникова Надежда Николаевна" userId="S::zolnikova.nn@edu.rut-miit.ru::6176fd76-4151-4dc1-b36b-db61cbecbb5c" providerId="AD" clId="Web-{A8571BC6-0977-4869-8847-FD578D10C178}" dt="2024-11-28T07:29:53.808" v="0" actId="1076"/>
          <ac:spMkLst>
            <pc:docMk/>
            <pc:sldMk cId="3271958990" sldId="273"/>
            <ac:spMk id="22" creationId="{00000000-0000-0000-0000-000000000000}"/>
          </ac:spMkLst>
        </pc:spChg>
      </pc:sldChg>
    </pc:docChg>
  </pc:docChgLst>
  <pc:docChgLst>
    <pc:chgData name="Зольникова Надежда Николаевна" userId="S::zolnikova.nn@edu.rut-miit.ru::6176fd76-4151-4dc1-b36b-db61cbecbb5c" providerId="AD" clId="Web-{59D56FFE-AD35-BFB6-D41D-AA8A90B75CC8}"/>
    <pc:docChg chg="modSld">
      <pc:chgData name="Зольникова Надежда Николаевна" userId="S::zolnikova.nn@edu.rut-miit.ru::6176fd76-4151-4dc1-b36b-db61cbecbb5c" providerId="AD" clId="Web-{59D56FFE-AD35-BFB6-D41D-AA8A90B75CC8}" dt="2024-12-04T16:13:08.556" v="8" actId="1076"/>
      <pc:docMkLst>
        <pc:docMk/>
      </pc:docMkLst>
      <pc:sldChg chg="modSp">
        <pc:chgData name="Зольникова Надежда Николаевна" userId="S::zolnikova.nn@edu.rut-miit.ru::6176fd76-4151-4dc1-b36b-db61cbecbb5c" providerId="AD" clId="Web-{59D56FFE-AD35-BFB6-D41D-AA8A90B75CC8}" dt="2024-12-04T16:02:46.582" v="5" actId="1076"/>
        <pc:sldMkLst>
          <pc:docMk/>
          <pc:sldMk cId="3418654217" sldId="275"/>
        </pc:sldMkLst>
        <pc:picChg chg="mod">
          <ac:chgData name="Зольникова Надежда Николаевна" userId="S::zolnikova.nn@edu.rut-miit.ru::6176fd76-4151-4dc1-b36b-db61cbecbb5c" providerId="AD" clId="Web-{59D56FFE-AD35-BFB6-D41D-AA8A90B75CC8}" dt="2024-12-04T16:02:40.020" v="4" actId="1076"/>
          <ac:picMkLst>
            <pc:docMk/>
            <pc:sldMk cId="3418654217" sldId="275"/>
            <ac:picMk id="22" creationId="{00000000-0000-0000-0000-000000000000}"/>
          </ac:picMkLst>
        </pc:picChg>
        <pc:picChg chg="mod">
          <ac:chgData name="Зольникова Надежда Николаевна" userId="S::zolnikova.nn@edu.rut-miit.ru::6176fd76-4151-4dc1-b36b-db61cbecbb5c" providerId="AD" clId="Web-{59D56FFE-AD35-BFB6-D41D-AA8A90B75CC8}" dt="2024-12-04T16:02:46.582" v="5" actId="1076"/>
          <ac:picMkLst>
            <pc:docMk/>
            <pc:sldMk cId="3418654217" sldId="275"/>
            <ac:picMk id="32" creationId="{00000000-0000-0000-0000-000000000000}"/>
          </ac:picMkLst>
        </pc:picChg>
      </pc:sldChg>
      <pc:sldChg chg="modSp">
        <pc:chgData name="Зольникова Надежда Николаевна" userId="S::zolnikova.nn@edu.rut-miit.ru::6176fd76-4151-4dc1-b36b-db61cbecbb5c" providerId="AD" clId="Web-{59D56FFE-AD35-BFB6-D41D-AA8A90B75CC8}" dt="2024-12-04T16:10:43.426" v="6" actId="1076"/>
        <pc:sldMkLst>
          <pc:docMk/>
          <pc:sldMk cId="2343089596" sldId="280"/>
        </pc:sldMkLst>
        <pc:picChg chg="mod">
          <ac:chgData name="Зольникова Надежда Николаевна" userId="S::zolnikova.nn@edu.rut-miit.ru::6176fd76-4151-4dc1-b36b-db61cbecbb5c" providerId="AD" clId="Web-{59D56FFE-AD35-BFB6-D41D-AA8A90B75CC8}" dt="2024-12-04T16:10:43.426" v="6" actId="1076"/>
          <ac:picMkLst>
            <pc:docMk/>
            <pc:sldMk cId="2343089596" sldId="280"/>
            <ac:picMk id="59" creationId="{00000000-0000-0000-0000-000000000000}"/>
          </ac:picMkLst>
        </pc:picChg>
      </pc:sldChg>
      <pc:sldChg chg="modSp">
        <pc:chgData name="Зольникова Надежда Николаевна" userId="S::zolnikova.nn@edu.rut-miit.ru::6176fd76-4151-4dc1-b36b-db61cbecbb5c" providerId="AD" clId="Web-{59D56FFE-AD35-BFB6-D41D-AA8A90B75CC8}" dt="2024-12-04T16:11:04.849" v="7" actId="1076"/>
        <pc:sldMkLst>
          <pc:docMk/>
          <pc:sldMk cId="3961844546" sldId="281"/>
        </pc:sldMkLst>
        <pc:picChg chg="mod">
          <ac:chgData name="Зольникова Надежда Николаевна" userId="S::zolnikova.nn@edu.rut-miit.ru::6176fd76-4151-4dc1-b36b-db61cbecbb5c" providerId="AD" clId="Web-{59D56FFE-AD35-BFB6-D41D-AA8A90B75CC8}" dt="2024-12-04T16:11:04.849" v="7" actId="1076"/>
          <ac:picMkLst>
            <pc:docMk/>
            <pc:sldMk cId="3961844546" sldId="281"/>
            <ac:picMk id="53" creationId="{00000000-0000-0000-0000-000000000000}"/>
          </ac:picMkLst>
        </pc:picChg>
      </pc:sldChg>
      <pc:sldChg chg="modSp">
        <pc:chgData name="Зольникова Надежда Николаевна" userId="S::zolnikova.nn@edu.rut-miit.ru::6176fd76-4151-4dc1-b36b-db61cbecbb5c" providerId="AD" clId="Web-{59D56FFE-AD35-BFB6-D41D-AA8A90B75CC8}" dt="2024-12-04T16:13:08.556" v="8" actId="1076"/>
        <pc:sldMkLst>
          <pc:docMk/>
          <pc:sldMk cId="3518876599" sldId="282"/>
        </pc:sldMkLst>
        <pc:picChg chg="mod">
          <ac:chgData name="Зольникова Надежда Николаевна" userId="S::zolnikova.nn@edu.rut-miit.ru::6176fd76-4151-4dc1-b36b-db61cbecbb5c" providerId="AD" clId="Web-{59D56FFE-AD35-BFB6-D41D-AA8A90B75CC8}" dt="2024-12-04T16:13:08.556" v="8" actId="1076"/>
          <ac:picMkLst>
            <pc:docMk/>
            <pc:sldMk cId="3518876599" sldId="282"/>
            <ac:picMk id="53" creationId="{00000000-0000-0000-0000-000000000000}"/>
          </ac:picMkLst>
        </pc:picChg>
      </pc:sldChg>
      <pc:sldChg chg="modSp">
        <pc:chgData name="Зольникова Надежда Николаевна" userId="S::zolnikova.nn@edu.rut-miit.ru::6176fd76-4151-4dc1-b36b-db61cbecbb5c" providerId="AD" clId="Web-{59D56FFE-AD35-BFB6-D41D-AA8A90B75CC8}" dt="2024-12-04T15:59:43.561" v="1" actId="1076"/>
        <pc:sldMkLst>
          <pc:docMk/>
          <pc:sldMk cId="2407490713" sldId="318"/>
        </pc:sldMkLst>
        <pc:picChg chg="mod">
          <ac:chgData name="Зольникова Надежда Николаевна" userId="S::zolnikova.nn@edu.rut-miit.ru::6176fd76-4151-4dc1-b36b-db61cbecbb5c" providerId="AD" clId="Web-{59D56FFE-AD35-BFB6-D41D-AA8A90B75CC8}" dt="2024-12-04T15:59:23.998" v="0" actId="1076"/>
          <ac:picMkLst>
            <pc:docMk/>
            <pc:sldMk cId="2407490713" sldId="318"/>
            <ac:picMk id="6" creationId="{00000000-0000-0000-0000-000000000000}"/>
          </ac:picMkLst>
        </pc:picChg>
        <pc:picChg chg="mod">
          <ac:chgData name="Зольникова Надежда Николаевна" userId="S::zolnikova.nn@edu.rut-miit.ru::6176fd76-4151-4dc1-b36b-db61cbecbb5c" providerId="AD" clId="Web-{59D56FFE-AD35-BFB6-D41D-AA8A90B75CC8}" dt="2024-12-04T15:59:43.561" v="1" actId="1076"/>
          <ac:picMkLst>
            <pc:docMk/>
            <pc:sldMk cId="2407490713" sldId="318"/>
            <ac:picMk id="7" creationId="{00000000-0000-0000-0000-000000000000}"/>
          </ac:picMkLst>
        </pc:picChg>
      </pc:sldChg>
      <pc:sldChg chg="modSp">
        <pc:chgData name="Зольникова Надежда Николаевна" userId="S::zolnikova.nn@edu.rut-miit.ru::6176fd76-4151-4dc1-b36b-db61cbecbb5c" providerId="AD" clId="Web-{59D56FFE-AD35-BFB6-D41D-AA8A90B75CC8}" dt="2024-12-04T16:00:26.828" v="3" actId="1076"/>
        <pc:sldMkLst>
          <pc:docMk/>
          <pc:sldMk cId="100523101" sldId="322"/>
        </pc:sldMkLst>
        <pc:picChg chg="mod">
          <ac:chgData name="Зольникова Надежда Николаевна" userId="S::zolnikova.nn@edu.rut-miit.ru::6176fd76-4151-4dc1-b36b-db61cbecbb5c" providerId="AD" clId="Web-{59D56FFE-AD35-BFB6-D41D-AA8A90B75CC8}" dt="2024-12-04T16:00:26.828" v="3" actId="1076"/>
          <ac:picMkLst>
            <pc:docMk/>
            <pc:sldMk cId="100523101" sldId="322"/>
            <ac:picMk id="6" creationId="{00000000-0000-0000-0000-000000000000}"/>
          </ac:picMkLst>
        </pc:picChg>
        <pc:picChg chg="mod">
          <ac:chgData name="Зольникова Надежда Николаевна" userId="S::zolnikova.nn@edu.rut-miit.ru::6176fd76-4151-4dc1-b36b-db61cbecbb5c" providerId="AD" clId="Web-{59D56FFE-AD35-BFB6-D41D-AA8A90B75CC8}" dt="2024-12-04T16:00:17.937" v="2" actId="1076"/>
          <ac:picMkLst>
            <pc:docMk/>
            <pc:sldMk cId="100523101" sldId="322"/>
            <ac:picMk id="7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51CE1A-73BD-4B01-BBDF-B458CA1C865F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1BF1E-E308-426F-8530-FB187B5DF4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6678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009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92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72C2F-7CCB-4F5E-92B0-00666F59DF8D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F5F4-8734-4578-8E0E-F56C24401C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9201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72C2F-7CCB-4F5E-92B0-00666F59DF8D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F5F4-8734-4578-8E0E-F56C24401C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057000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231942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437491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567819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17745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595724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248416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032578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253097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296811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1460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72C2F-7CCB-4F5E-92B0-00666F59DF8D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F5F4-8734-4578-8E0E-F56C24401C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6964341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2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91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1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1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1"/>
          </a:xfrm>
        </p:spPr>
        <p:txBody>
          <a:bodyPr/>
          <a:lstStyle>
            <a:lvl1pPr>
              <a:defRPr/>
            </a:lvl1pPr>
          </a:lstStyle>
          <a:p>
            <a:fld id="{27EB22E9-A294-9A4F-AE79-090C23984A6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227161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277948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782527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462669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773413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372719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296705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792694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589732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922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65285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401181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227895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3573621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2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91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1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1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1"/>
          </a:xfrm>
        </p:spPr>
        <p:txBody>
          <a:bodyPr/>
          <a:lstStyle>
            <a:lvl1pPr>
              <a:defRPr/>
            </a:lvl1pPr>
          </a:lstStyle>
          <a:p>
            <a:fld id="{27EB22E9-A294-9A4F-AE79-090C23984A6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715803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719485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874776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2405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120023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977704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294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684693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105472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078718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354523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875410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962531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4122025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437264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412403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180963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7231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271844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329049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066110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771446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394608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056735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062318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408792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0831502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632993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981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786941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238641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435038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820899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574083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110982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906876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975318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284755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99199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358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29900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2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91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1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1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1"/>
          </a:xfrm>
        </p:spPr>
        <p:txBody>
          <a:bodyPr/>
          <a:lstStyle>
            <a:lvl1pPr>
              <a:defRPr/>
            </a:lvl1pPr>
          </a:lstStyle>
          <a:p>
            <a:fld id="{27EB22E9-A294-9A4F-AE79-090C23984A6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677978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643535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050050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526272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165648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984976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041280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310903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959771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0232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485204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01757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940064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4489989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2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91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1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1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1"/>
          </a:xfrm>
        </p:spPr>
        <p:txBody>
          <a:bodyPr/>
          <a:lstStyle>
            <a:lvl1pPr>
              <a:defRPr/>
            </a:lvl1pPr>
          </a:lstStyle>
          <a:p>
            <a:fld id="{27EB22E9-A294-9A4F-AE79-090C23984A6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2736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0679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164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72C2F-7CCB-4F5E-92B0-00666F59DF8D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F5F4-8734-4578-8E0E-F56C24401C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29901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2929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2410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6581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4422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0578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8728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4399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8765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9806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265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72C2F-7CCB-4F5E-92B0-00666F59DF8D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F5F4-8734-4578-8E0E-F56C24401C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09788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1716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01365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6825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4749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02091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764021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15231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57526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62972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060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72C2F-7CCB-4F5E-92B0-00666F59DF8D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F5F4-8734-4578-8E0E-F56C24401C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752282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66882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20001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70699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61573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88881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37319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96679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20733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94309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68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72C2F-7CCB-4F5E-92B0-00666F59DF8D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F5F4-8734-4578-8E0E-F56C24401C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83398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46484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25244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570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91608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29489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26342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06919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25970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2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91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1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1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1"/>
          </a:xfrm>
        </p:spPr>
        <p:txBody>
          <a:bodyPr/>
          <a:lstStyle>
            <a:lvl1pPr>
              <a:defRPr/>
            </a:lvl1pPr>
          </a:lstStyle>
          <a:p>
            <a:fld id="{27EB22E9-A294-9A4F-AE79-090C23984A6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88905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785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72C2F-7CCB-4F5E-92B0-00666F59DF8D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F5F4-8734-4578-8E0E-F56C24401C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34030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79050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4352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73005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80071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32899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44280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67287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10016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19657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758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72C2F-7CCB-4F5E-92B0-00666F59DF8D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F5F4-8734-4578-8E0E-F56C24401C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53793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127775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2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91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1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1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1"/>
          </a:xfrm>
        </p:spPr>
        <p:txBody>
          <a:bodyPr/>
          <a:lstStyle>
            <a:lvl1pPr>
              <a:defRPr/>
            </a:lvl1pPr>
          </a:lstStyle>
          <a:p>
            <a:fld id="{27EB22E9-A294-9A4F-AE79-090C23984A6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65916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53045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001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68541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86348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11336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78227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70188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281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72C2F-7CCB-4F5E-92B0-00666F59DF8D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F5F4-8734-4578-8E0E-F56C24401C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916473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96714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58005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11474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773732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2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91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1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1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1"/>
          </a:xfrm>
        </p:spPr>
        <p:txBody>
          <a:bodyPr/>
          <a:lstStyle>
            <a:lvl1pPr>
              <a:defRPr/>
            </a:lvl1pPr>
          </a:lstStyle>
          <a:p>
            <a:fld id="{27EB22E9-A294-9A4F-AE79-090C23984A6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96998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15166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860189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215936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55583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780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72C2F-7CCB-4F5E-92B0-00666F59DF8D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0F5F4-8734-4578-8E0E-F56C24401C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6389290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6418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78563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449499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18078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82886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756454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971916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2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91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1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1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1"/>
          </a:xfrm>
        </p:spPr>
        <p:txBody>
          <a:bodyPr/>
          <a:lstStyle>
            <a:lvl1pPr>
              <a:defRPr/>
            </a:lvl1pPr>
          </a:lstStyle>
          <a:p>
            <a:fld id="{27EB22E9-A294-9A4F-AE79-090C23984A6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236004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291666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84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slideLayout" Target="../slideLayouts/slideLayout123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slideLayout" Target="../slideLayouts/slideLayout122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Relationship Id="rId14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1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6.xml"/><Relationship Id="rId7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35.xml"/><Relationship Id="rId2" Type="http://schemas.openxmlformats.org/officeDocument/2006/relationships/slideLayout" Target="../slideLayouts/slideLayout125.xml"/><Relationship Id="rId1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4.xml"/><Relationship Id="rId5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33.xml"/><Relationship Id="rId4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32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3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8.xml"/><Relationship Id="rId7" Type="http://schemas.openxmlformats.org/officeDocument/2006/relationships/slideLayout" Target="../slideLayouts/slideLayout142.xml"/><Relationship Id="rId12" Type="http://schemas.openxmlformats.org/officeDocument/2006/relationships/slideLayout" Target="../slideLayouts/slideLayout147.xml"/><Relationship Id="rId2" Type="http://schemas.openxmlformats.org/officeDocument/2006/relationships/slideLayout" Target="../slideLayouts/slideLayout137.xml"/><Relationship Id="rId1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41.xml"/><Relationship Id="rId11" Type="http://schemas.openxmlformats.org/officeDocument/2006/relationships/slideLayout" Target="../slideLayouts/slideLayout146.xml"/><Relationship Id="rId5" Type="http://schemas.openxmlformats.org/officeDocument/2006/relationships/slideLayout" Target="../slideLayouts/slideLayout140.xml"/><Relationship Id="rId10" Type="http://schemas.openxmlformats.org/officeDocument/2006/relationships/slideLayout" Target="../slideLayouts/slideLayout145.xml"/><Relationship Id="rId4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4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5.xml"/><Relationship Id="rId13" Type="http://schemas.openxmlformats.org/officeDocument/2006/relationships/slideLayout" Target="../slideLayouts/slideLayout160.xml"/><Relationship Id="rId3" Type="http://schemas.openxmlformats.org/officeDocument/2006/relationships/slideLayout" Target="../slideLayouts/slideLayout150.xml"/><Relationship Id="rId7" Type="http://schemas.openxmlformats.org/officeDocument/2006/relationships/slideLayout" Target="../slideLayouts/slideLayout154.xml"/><Relationship Id="rId12" Type="http://schemas.openxmlformats.org/officeDocument/2006/relationships/slideLayout" Target="../slideLayouts/slideLayout159.xml"/><Relationship Id="rId2" Type="http://schemas.openxmlformats.org/officeDocument/2006/relationships/slideLayout" Target="../slideLayouts/slideLayout149.xml"/><Relationship Id="rId1" Type="http://schemas.openxmlformats.org/officeDocument/2006/relationships/slideLayout" Target="../slideLayouts/slideLayout148.xml"/><Relationship Id="rId6" Type="http://schemas.openxmlformats.org/officeDocument/2006/relationships/slideLayout" Target="../slideLayouts/slideLayout153.xml"/><Relationship Id="rId11" Type="http://schemas.openxmlformats.org/officeDocument/2006/relationships/slideLayout" Target="../slideLayouts/slideLayout158.xml"/><Relationship Id="rId5" Type="http://schemas.openxmlformats.org/officeDocument/2006/relationships/slideLayout" Target="../slideLayouts/slideLayout152.xml"/><Relationship Id="rId10" Type="http://schemas.openxmlformats.org/officeDocument/2006/relationships/slideLayout" Target="../slideLayouts/slideLayout157.xml"/><Relationship Id="rId4" Type="http://schemas.openxmlformats.org/officeDocument/2006/relationships/slideLayout" Target="../slideLayouts/slideLayout151.xml"/><Relationship Id="rId9" Type="http://schemas.openxmlformats.org/officeDocument/2006/relationships/slideLayout" Target="../slideLayouts/slideLayout156.xml"/><Relationship Id="rId14" Type="http://schemas.openxmlformats.org/officeDocument/2006/relationships/theme" Target="../theme/theme13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8.xml"/><Relationship Id="rId13" Type="http://schemas.openxmlformats.org/officeDocument/2006/relationships/slideLayout" Target="../slideLayouts/slideLayout173.xml"/><Relationship Id="rId3" Type="http://schemas.openxmlformats.org/officeDocument/2006/relationships/slideLayout" Target="../slideLayouts/slideLayout163.xml"/><Relationship Id="rId7" Type="http://schemas.openxmlformats.org/officeDocument/2006/relationships/slideLayout" Target="../slideLayouts/slideLayout167.xml"/><Relationship Id="rId12" Type="http://schemas.openxmlformats.org/officeDocument/2006/relationships/slideLayout" Target="../slideLayouts/slideLayout172.xml"/><Relationship Id="rId2" Type="http://schemas.openxmlformats.org/officeDocument/2006/relationships/slideLayout" Target="../slideLayouts/slideLayout162.xml"/><Relationship Id="rId1" Type="http://schemas.openxmlformats.org/officeDocument/2006/relationships/slideLayout" Target="../slideLayouts/slideLayout161.xml"/><Relationship Id="rId6" Type="http://schemas.openxmlformats.org/officeDocument/2006/relationships/slideLayout" Target="../slideLayouts/slideLayout166.xml"/><Relationship Id="rId11" Type="http://schemas.openxmlformats.org/officeDocument/2006/relationships/slideLayout" Target="../slideLayouts/slideLayout171.xml"/><Relationship Id="rId5" Type="http://schemas.openxmlformats.org/officeDocument/2006/relationships/slideLayout" Target="../slideLayouts/slideLayout165.xml"/><Relationship Id="rId10" Type="http://schemas.openxmlformats.org/officeDocument/2006/relationships/slideLayout" Target="../slideLayouts/slideLayout170.xml"/><Relationship Id="rId4" Type="http://schemas.openxmlformats.org/officeDocument/2006/relationships/slideLayout" Target="../slideLayouts/slideLayout164.xml"/><Relationship Id="rId9" Type="http://schemas.openxmlformats.org/officeDocument/2006/relationships/slideLayout" Target="../slideLayouts/slideLayout169.xml"/><Relationship Id="rId14" Type="http://schemas.openxmlformats.org/officeDocument/2006/relationships/theme" Target="../theme/theme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8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13" Type="http://schemas.openxmlformats.org/officeDocument/2006/relationships/slideLayout" Target="../slideLayouts/slideLayout71.xml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slideLayout" Target="../slideLayouts/slideLayout70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Relationship Id="rId1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13" Type="http://schemas.openxmlformats.org/officeDocument/2006/relationships/slideLayout" Target="../slideLayouts/slideLayout84.xml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83.xml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5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81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Relationship Id="rId1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slideLayout" Target="../slideLayouts/slideLayout97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Relationship Id="rId1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5.xml"/><Relationship Id="rId13" Type="http://schemas.openxmlformats.org/officeDocument/2006/relationships/slideLayout" Target="../slideLayouts/slideLayout110.xml"/><Relationship Id="rId3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104.xml"/><Relationship Id="rId12" Type="http://schemas.openxmlformats.org/officeDocument/2006/relationships/slideLayout" Target="../slideLayouts/slideLayout109.xml"/><Relationship Id="rId2" Type="http://schemas.openxmlformats.org/officeDocument/2006/relationships/slideLayout" Target="../slideLayouts/slideLayout99.xml"/><Relationship Id="rId1" Type="http://schemas.openxmlformats.org/officeDocument/2006/relationships/slideLayout" Target="../slideLayouts/slideLayout98.xml"/><Relationship Id="rId6" Type="http://schemas.openxmlformats.org/officeDocument/2006/relationships/slideLayout" Target="../slideLayouts/slideLayout103.xml"/><Relationship Id="rId11" Type="http://schemas.openxmlformats.org/officeDocument/2006/relationships/slideLayout" Target="../slideLayouts/slideLayout108.xml"/><Relationship Id="rId5" Type="http://schemas.openxmlformats.org/officeDocument/2006/relationships/slideLayout" Target="../slideLayouts/slideLayout102.xml"/><Relationship Id="rId10" Type="http://schemas.openxmlformats.org/officeDocument/2006/relationships/slideLayout" Target="../slideLayouts/slideLayout107.xml"/><Relationship Id="rId4" Type="http://schemas.openxmlformats.org/officeDocument/2006/relationships/slideLayout" Target="../slideLayouts/slideLayout101.xml"/><Relationship Id="rId9" Type="http://schemas.openxmlformats.org/officeDocument/2006/relationships/slideLayout" Target="../slideLayouts/slideLayout106.xml"/><Relationship Id="rId1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72C2F-7CCB-4F5E-92B0-00666F59DF8D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0F5F4-8734-4578-8E0E-F56C24401C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7979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923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  <p:sldLayoutId id="2147483783" r:id="rId13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497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128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942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519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264471" y="6577190"/>
            <a:ext cx="955839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>
                <a:solidFill>
                  <a:prstClr val="black"/>
                </a:solidFill>
              </a:rPr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3273688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264471" y="6577190"/>
            <a:ext cx="955839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>
                <a:solidFill>
                  <a:prstClr val="black"/>
                </a:solidFill>
              </a:rPr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13109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264471" y="6577190"/>
            <a:ext cx="955839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>
                <a:solidFill>
                  <a:prstClr val="black"/>
                </a:solidFill>
              </a:rPr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2819633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778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3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525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043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426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823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60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590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60.pn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image" Target="../media/image590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61.png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image" Target="../media/image590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61.png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image" Target="../media/image590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67.png"/><Relationship Id="rId3" Type="http://schemas.openxmlformats.org/officeDocument/2006/relationships/tags" Target="../tags/tag41.xml"/><Relationship Id="rId7" Type="http://schemas.openxmlformats.org/officeDocument/2006/relationships/image" Target="../media/image17.png"/><Relationship Id="rId12" Type="http://schemas.openxmlformats.org/officeDocument/2006/relationships/image" Target="../media/image20.png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slideLayout" Target="../slideLayouts/slideLayout12.xml"/><Relationship Id="rId11" Type="http://schemas.openxmlformats.org/officeDocument/2006/relationships/image" Target="../media/image19.png"/><Relationship Id="rId5" Type="http://schemas.openxmlformats.org/officeDocument/2006/relationships/tags" Target="../tags/tag43.xml"/><Relationship Id="rId10" Type="http://schemas.openxmlformats.org/officeDocument/2006/relationships/image" Target="../media/image18.png"/><Relationship Id="rId4" Type="http://schemas.openxmlformats.org/officeDocument/2006/relationships/tags" Target="../tags/tag42.xml"/><Relationship Id="rId9" Type="http://schemas.openxmlformats.org/officeDocument/2006/relationships/image" Target="../media/image6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tags" Target="../tags/tag46.xml"/><Relationship Id="rId7" Type="http://schemas.openxmlformats.org/officeDocument/2006/relationships/slideLayout" Target="../slideLayouts/slideLayout12.xml"/><Relationship Id="rId12" Type="http://schemas.openxmlformats.org/officeDocument/2006/relationships/image" Target="../media/image25.png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11" Type="http://schemas.openxmlformats.org/officeDocument/2006/relationships/image" Target="../media/image24.png"/><Relationship Id="rId5" Type="http://schemas.openxmlformats.org/officeDocument/2006/relationships/tags" Target="../tags/tag48.xml"/><Relationship Id="rId10" Type="http://schemas.openxmlformats.org/officeDocument/2006/relationships/image" Target="../media/image23.png"/><Relationship Id="rId4" Type="http://schemas.openxmlformats.org/officeDocument/2006/relationships/tags" Target="../tags/tag47.xml"/><Relationship Id="rId9" Type="http://schemas.openxmlformats.org/officeDocument/2006/relationships/image" Target="../media/image22.png"/><Relationship Id="rId14" Type="http://schemas.openxmlformats.org/officeDocument/2006/relationships/image" Target="../media/image7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24.png"/><Relationship Id="rId3" Type="http://schemas.openxmlformats.org/officeDocument/2006/relationships/tags" Target="../tags/tag52.xml"/><Relationship Id="rId7" Type="http://schemas.openxmlformats.org/officeDocument/2006/relationships/slideLayout" Target="../slideLayouts/slideLayout12.xml"/><Relationship Id="rId12" Type="http://schemas.openxmlformats.org/officeDocument/2006/relationships/image" Target="../media/image23.png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11" Type="http://schemas.openxmlformats.org/officeDocument/2006/relationships/image" Target="../media/image26.png"/><Relationship Id="rId5" Type="http://schemas.openxmlformats.org/officeDocument/2006/relationships/tags" Target="../tags/tag54.xml"/><Relationship Id="rId15" Type="http://schemas.openxmlformats.org/officeDocument/2006/relationships/image" Target="../media/image720.png"/><Relationship Id="rId10" Type="http://schemas.openxmlformats.org/officeDocument/2006/relationships/image" Target="../media/image22.png"/><Relationship Id="rId4" Type="http://schemas.openxmlformats.org/officeDocument/2006/relationships/tags" Target="../tags/tag53.xml"/><Relationship Id="rId9" Type="http://schemas.openxmlformats.org/officeDocument/2006/relationships/image" Target="../media/image21.png"/><Relationship Id="rId14" Type="http://schemas.openxmlformats.org/officeDocument/2006/relationships/image" Target="../media/image7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image" Target="../media/image23.png"/><Relationship Id="rId3" Type="http://schemas.openxmlformats.org/officeDocument/2006/relationships/tags" Target="../tags/tag58.xml"/><Relationship Id="rId7" Type="http://schemas.openxmlformats.org/officeDocument/2006/relationships/tags" Target="../tags/tag62.xml"/><Relationship Id="rId12" Type="http://schemas.openxmlformats.org/officeDocument/2006/relationships/image" Target="../media/image26.png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tags" Target="../tags/tag61.xml"/><Relationship Id="rId11" Type="http://schemas.openxmlformats.org/officeDocument/2006/relationships/image" Target="../media/image22.png"/><Relationship Id="rId5" Type="http://schemas.openxmlformats.org/officeDocument/2006/relationships/tags" Target="../tags/tag60.xml"/><Relationship Id="rId15" Type="http://schemas.openxmlformats.org/officeDocument/2006/relationships/image" Target="../media/image9.png"/><Relationship Id="rId10" Type="http://schemas.openxmlformats.org/officeDocument/2006/relationships/image" Target="../media/image21.png"/><Relationship Id="rId4" Type="http://schemas.openxmlformats.org/officeDocument/2006/relationships/tags" Target="../tags/tag59.xml"/><Relationship Id="rId9" Type="http://schemas.openxmlformats.org/officeDocument/2006/relationships/image" Target="../media/image28.png"/><Relationship Id="rId1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tags" Target="../tags/tag65.xml"/><Relationship Id="rId7" Type="http://schemas.openxmlformats.org/officeDocument/2006/relationships/image" Target="../media/image18.png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slideLayout" Target="../slideLayouts/slideLayout12.xml"/><Relationship Id="rId11" Type="http://schemas.openxmlformats.org/officeDocument/2006/relationships/image" Target="../media/image32.png"/><Relationship Id="rId5" Type="http://schemas.openxmlformats.org/officeDocument/2006/relationships/tags" Target="../tags/tag67.xml"/><Relationship Id="rId10" Type="http://schemas.openxmlformats.org/officeDocument/2006/relationships/image" Target="../media/image31.png"/><Relationship Id="rId4" Type="http://schemas.openxmlformats.org/officeDocument/2006/relationships/tags" Target="../tags/tag66.xml"/><Relationship Id="rId9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tags" Target="../tags/tag70.xml"/><Relationship Id="rId7" Type="http://schemas.openxmlformats.org/officeDocument/2006/relationships/image" Target="../media/image34.png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image" Target="../media/image33.png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71.xml"/><Relationship Id="rId9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12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810.png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image" Target="../media/image710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810.png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image" Target="../media/image811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810.png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image" Target="../media/image710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10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0.png"/><Relationship Id="rId2" Type="http://schemas.openxmlformats.org/officeDocument/2006/relationships/image" Target="../media/image82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0.png"/><Relationship Id="rId2" Type="http://schemas.openxmlformats.org/officeDocument/2006/relationships/image" Target="../media/image82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4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tags" Target="../tags/tag80.xml"/><Relationship Id="rId7" Type="http://schemas.openxmlformats.org/officeDocument/2006/relationships/slideLayout" Target="../slideLayouts/slideLayout12.xml"/><Relationship Id="rId12" Type="http://schemas.openxmlformats.org/officeDocument/2006/relationships/image" Target="../media/image42.png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11" Type="http://schemas.openxmlformats.org/officeDocument/2006/relationships/image" Target="../media/image19.png"/><Relationship Id="rId5" Type="http://schemas.openxmlformats.org/officeDocument/2006/relationships/tags" Target="../tags/tag82.xml"/><Relationship Id="rId10" Type="http://schemas.openxmlformats.org/officeDocument/2006/relationships/image" Target="../media/image41.png"/><Relationship Id="rId4" Type="http://schemas.openxmlformats.org/officeDocument/2006/relationships/tags" Target="../tags/tag81.xml"/><Relationship Id="rId9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4.xm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7.xml"/><Relationship Id="rId7" Type="http://schemas.openxmlformats.org/officeDocument/2006/relationships/image" Target="../media/image5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slideLayout" Target="../slideLayouts/slideLayout12.xml"/><Relationship Id="rId11" Type="http://schemas.openxmlformats.org/officeDocument/2006/relationships/image" Target="../media/image9.png"/><Relationship Id="rId5" Type="http://schemas.openxmlformats.org/officeDocument/2006/relationships/tags" Target="../tags/tag9.xml"/><Relationship Id="rId10" Type="http://schemas.openxmlformats.org/officeDocument/2006/relationships/image" Target="../media/image8.png"/><Relationship Id="rId4" Type="http://schemas.openxmlformats.org/officeDocument/2006/relationships/tags" Target="../tags/tag8.xml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12.xml"/><Relationship Id="rId7" Type="http://schemas.openxmlformats.org/officeDocument/2006/relationships/image" Target="../media/image5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slideLayout" Target="../slideLayouts/slideLayout12.xml"/><Relationship Id="rId11" Type="http://schemas.openxmlformats.org/officeDocument/2006/relationships/image" Target="../media/image9.png"/><Relationship Id="rId5" Type="http://schemas.openxmlformats.org/officeDocument/2006/relationships/tags" Target="../tags/tag14.xml"/><Relationship Id="rId10" Type="http://schemas.openxmlformats.org/officeDocument/2006/relationships/image" Target="../media/image8.png"/><Relationship Id="rId4" Type="http://schemas.openxmlformats.org/officeDocument/2006/relationships/tags" Target="../tags/tag13.xml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17.xml"/><Relationship Id="rId7" Type="http://schemas.openxmlformats.org/officeDocument/2006/relationships/image" Target="../media/image5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slideLayout" Target="../slideLayouts/slideLayout12.xml"/><Relationship Id="rId11" Type="http://schemas.openxmlformats.org/officeDocument/2006/relationships/image" Target="../media/image9.png"/><Relationship Id="rId5" Type="http://schemas.openxmlformats.org/officeDocument/2006/relationships/tags" Target="../tags/tag19.xml"/><Relationship Id="rId10" Type="http://schemas.openxmlformats.org/officeDocument/2006/relationships/image" Target="../media/image8.png"/><Relationship Id="rId4" Type="http://schemas.openxmlformats.org/officeDocument/2006/relationships/tags" Target="../tags/tag18.xml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image" Target="../media/image9.png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12" Type="http://schemas.openxmlformats.org/officeDocument/2006/relationships/image" Target="../media/image14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image" Target="../media/image5.png"/><Relationship Id="rId5" Type="http://schemas.openxmlformats.org/officeDocument/2006/relationships/tags" Target="../tags/tag24.xml"/><Relationship Id="rId10" Type="http://schemas.openxmlformats.org/officeDocument/2006/relationships/image" Target="../media/image13.png"/><Relationship Id="rId4" Type="http://schemas.openxmlformats.org/officeDocument/2006/relationships/tags" Target="../tags/tag23.xml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590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590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067028" y="3125652"/>
            <a:ext cx="6604000" cy="1905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Логистическая регрессия</a:t>
            </a:r>
            <a:endParaRPr lang="en-US" sz="5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503908" y="2754271"/>
            <a:ext cx="57302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3780609" y="499403"/>
            <a:ext cx="7188200" cy="2235200"/>
          </a:xfrm>
        </p:spPr>
        <p:txBody>
          <a:bodyPr>
            <a:noAutofit/>
          </a:bodyPr>
          <a:lstStyle/>
          <a:p>
            <a:pPr algn="l"/>
            <a:r>
              <a:rPr lang="ru-RU" sz="6000" b="1" i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Классификация</a:t>
            </a:r>
            <a:endParaRPr lang="en-US" sz="6000" b="1" i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9089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508000" y="381000"/>
            <a:ext cx="792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Целевая функция логистической регрессии</a:t>
            </a:r>
            <a:endParaRPr 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2096868"/>
            <a:ext cx="8040624" cy="97536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1111608"/>
            <a:ext cx="5559552" cy="8686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57943" y="3404012"/>
            <a:ext cx="4934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Так как всегда </a:t>
            </a:r>
            <a:r>
              <a:rPr lang="en-US" sz="2800" i="1" dirty="0"/>
              <a:t>y</a:t>
            </a:r>
            <a:r>
              <a:rPr lang="en-US" sz="2800" dirty="0"/>
              <a:t> = 0 </a:t>
            </a:r>
            <a:r>
              <a:rPr lang="ru-RU" sz="2800" dirty="0"/>
              <a:t>или </a:t>
            </a:r>
            <a:r>
              <a:rPr lang="en-US" sz="2800" i="1" dirty="0"/>
              <a:t>y</a:t>
            </a:r>
            <a:r>
              <a:rPr lang="en-US" sz="2800" dirty="0"/>
              <a:t> = </a:t>
            </a:r>
            <a:r>
              <a:rPr lang="ru-RU" sz="2800" dirty="0"/>
              <a:t>1</a:t>
            </a:r>
            <a:r>
              <a:rPr lang="en-US" sz="2800" dirty="0"/>
              <a:t> </a:t>
            </a:r>
            <a:r>
              <a:rPr lang="ru-RU" sz="28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22271" y="3990902"/>
                <a:ext cx="10541057" cy="648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𝐶𝑜𝑠𝑡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⁡(1−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</a:t>
                </a:r>
                <a:endParaRPr lang="ru-RU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71" y="3990902"/>
                <a:ext cx="10541057" cy="64819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219200" y="5089345"/>
            <a:ext cx="1737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При </a:t>
            </a:r>
            <a:r>
              <a:rPr lang="en-US" sz="2800" dirty="0"/>
              <a:t>y = 0: 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162271" y="5084381"/>
                <a:ext cx="1054105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𝐶𝑜𝑠𝑡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⁡(1−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</a:t>
                </a:r>
                <a:endParaRPr lang="ru-RU" sz="3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271" y="5084381"/>
                <a:ext cx="10541057" cy="58477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053298" y="462569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=0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3708729" y="4035580"/>
            <a:ext cx="689138" cy="648191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0085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508000" y="381000"/>
            <a:ext cx="792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Целевая функция логистической регрессии</a:t>
            </a:r>
            <a:endParaRPr 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2096868"/>
            <a:ext cx="8040624" cy="97536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1111608"/>
            <a:ext cx="5559552" cy="8686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57943" y="3404012"/>
            <a:ext cx="4934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Так как всегда </a:t>
            </a:r>
            <a:r>
              <a:rPr lang="en-US" sz="2800" i="1" dirty="0"/>
              <a:t>y</a:t>
            </a:r>
            <a:r>
              <a:rPr lang="en-US" sz="2800" dirty="0"/>
              <a:t> = 0 </a:t>
            </a:r>
            <a:r>
              <a:rPr lang="ru-RU" sz="2800" dirty="0"/>
              <a:t>или </a:t>
            </a:r>
            <a:r>
              <a:rPr lang="en-US" sz="2800" i="1" dirty="0"/>
              <a:t>y</a:t>
            </a:r>
            <a:r>
              <a:rPr lang="en-US" sz="2800" dirty="0"/>
              <a:t> = </a:t>
            </a:r>
            <a:r>
              <a:rPr lang="ru-RU" sz="2800" dirty="0"/>
              <a:t>1</a:t>
            </a:r>
            <a:r>
              <a:rPr lang="en-US" sz="2800" dirty="0"/>
              <a:t> </a:t>
            </a:r>
            <a:r>
              <a:rPr lang="ru-RU" sz="28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22271" y="3990902"/>
                <a:ext cx="10541057" cy="648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𝐶𝑜𝑠𝑡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⁡(1−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</a:t>
                </a:r>
                <a:endParaRPr lang="ru-RU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71" y="3990902"/>
                <a:ext cx="10541057" cy="64819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219200" y="5089345"/>
            <a:ext cx="1737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При </a:t>
            </a:r>
            <a:r>
              <a:rPr lang="en-US" sz="2800" dirty="0"/>
              <a:t>y = 0: 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162271" y="5084381"/>
                <a:ext cx="1054105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𝐶𝑜𝑠𝑡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⁡(1−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</a:t>
                </a:r>
                <a:endParaRPr lang="ru-RU" sz="3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271" y="5084381"/>
                <a:ext cx="10541057" cy="58477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053298" y="462569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=0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3708729" y="4035580"/>
            <a:ext cx="689138" cy="648191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 flipH="1">
            <a:off x="3708729" y="3927232"/>
            <a:ext cx="2721100" cy="8831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024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508000" y="381000"/>
            <a:ext cx="792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Целевая функция логистической регрессии</a:t>
            </a:r>
            <a:endParaRPr 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2096868"/>
            <a:ext cx="8040624" cy="97536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1111608"/>
            <a:ext cx="5559552" cy="8686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57943" y="3404012"/>
            <a:ext cx="4934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Так как всегда </a:t>
            </a:r>
            <a:r>
              <a:rPr lang="en-US" sz="2800" i="1" dirty="0"/>
              <a:t>y</a:t>
            </a:r>
            <a:r>
              <a:rPr lang="en-US" sz="2800" dirty="0"/>
              <a:t> = 0 </a:t>
            </a:r>
            <a:r>
              <a:rPr lang="ru-RU" sz="2800" dirty="0"/>
              <a:t>или </a:t>
            </a:r>
            <a:r>
              <a:rPr lang="en-US" sz="2800" i="1" dirty="0"/>
              <a:t>y</a:t>
            </a:r>
            <a:r>
              <a:rPr lang="en-US" sz="2800" dirty="0"/>
              <a:t> = </a:t>
            </a:r>
            <a:r>
              <a:rPr lang="ru-RU" sz="2800" dirty="0"/>
              <a:t>1</a:t>
            </a:r>
            <a:r>
              <a:rPr lang="en-US" sz="2800" dirty="0"/>
              <a:t> </a:t>
            </a:r>
            <a:r>
              <a:rPr lang="ru-RU" sz="28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22271" y="3990902"/>
                <a:ext cx="10541057" cy="648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𝐶𝑜𝑠𝑡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⁡(1−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</a:t>
                </a:r>
                <a:endParaRPr lang="ru-RU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71" y="3990902"/>
                <a:ext cx="10541057" cy="64819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219200" y="5089345"/>
            <a:ext cx="1737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При </a:t>
            </a:r>
            <a:r>
              <a:rPr lang="en-US" sz="2800" dirty="0"/>
              <a:t>y = 1: 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162271" y="5026859"/>
                <a:ext cx="10541057" cy="648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𝐶𝑜𝑠𝑡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3200" dirty="0"/>
                  <a:t> </a:t>
                </a:r>
                <a:endParaRPr lang="ru-RU" sz="3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271" y="5026859"/>
                <a:ext cx="10541057" cy="64819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Овал 6"/>
          <p:cNvSpPr/>
          <p:nvPr/>
        </p:nvSpPr>
        <p:spPr>
          <a:xfrm>
            <a:off x="6850743" y="3990902"/>
            <a:ext cx="1306286" cy="68043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7739927" y="452672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=0</a:t>
            </a:r>
            <a:endParaRPr lang="ru-RU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807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508000" y="381000"/>
            <a:ext cx="792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Целевая функция логистической регрессии</a:t>
            </a:r>
            <a:endParaRPr 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2096868"/>
            <a:ext cx="8040624" cy="97536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1111608"/>
            <a:ext cx="5559552" cy="8686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57943" y="3404012"/>
            <a:ext cx="4934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Так как всегда </a:t>
            </a:r>
            <a:r>
              <a:rPr lang="en-US" sz="2800" i="1" dirty="0"/>
              <a:t>y</a:t>
            </a:r>
            <a:r>
              <a:rPr lang="en-US" sz="2800" dirty="0"/>
              <a:t> = 0 </a:t>
            </a:r>
            <a:r>
              <a:rPr lang="ru-RU" sz="2800" dirty="0"/>
              <a:t>или </a:t>
            </a:r>
            <a:r>
              <a:rPr lang="en-US" sz="2800" i="1" dirty="0"/>
              <a:t>y</a:t>
            </a:r>
            <a:r>
              <a:rPr lang="en-US" sz="2800" dirty="0"/>
              <a:t> = </a:t>
            </a:r>
            <a:r>
              <a:rPr lang="ru-RU" sz="2800" dirty="0"/>
              <a:t>1</a:t>
            </a:r>
            <a:r>
              <a:rPr lang="en-US" sz="2800" dirty="0"/>
              <a:t> </a:t>
            </a:r>
            <a:r>
              <a:rPr lang="ru-RU" sz="28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22271" y="3990902"/>
                <a:ext cx="10541057" cy="648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𝐶𝑜𝑠𝑡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⁡(1−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</a:t>
                </a:r>
                <a:endParaRPr lang="ru-RU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71" y="3990902"/>
                <a:ext cx="10541057" cy="64819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219200" y="5089345"/>
            <a:ext cx="1737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При </a:t>
            </a:r>
            <a:r>
              <a:rPr lang="en-US" sz="2800" dirty="0"/>
              <a:t>y = 1: 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162271" y="5026859"/>
                <a:ext cx="10541057" cy="648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𝐶𝑜𝑠𝑡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3200" dirty="0"/>
                  <a:t> </a:t>
                </a:r>
                <a:endParaRPr lang="ru-RU" sz="3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271" y="5026859"/>
                <a:ext cx="10541057" cy="64819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Овал 6"/>
          <p:cNvSpPr/>
          <p:nvPr/>
        </p:nvSpPr>
        <p:spPr>
          <a:xfrm>
            <a:off x="6850743" y="3990902"/>
            <a:ext cx="1306286" cy="68043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7739927" y="452672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=0</a:t>
            </a:r>
            <a:endParaRPr lang="ru-RU" b="1" dirty="0">
              <a:solidFill>
                <a:srgbClr val="C00000"/>
              </a:solidFill>
            </a:endParaRP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 flipH="1">
            <a:off x="6677152" y="3950616"/>
            <a:ext cx="4020457" cy="61639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088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436" y="2153920"/>
            <a:ext cx="9619488" cy="86868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016000" y="5079625"/>
            <a:ext cx="721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На выходе функция гипотезы </a:t>
            </a:r>
            <a:r>
              <a:rPr lang="en-US" sz="3200" dirty="0"/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8000" y="381000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Целевая функция логистической регрессии</a:t>
            </a:r>
            <a:endParaRPr 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1111608"/>
            <a:ext cx="5559552" cy="8686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37680" y="3348611"/>
                <a:ext cx="1165432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3200" dirty="0"/>
                  <a:t>Надо найти такие параметры       , для которых 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</a:t>
                </a:r>
                <a:r>
                  <a:rPr lang="ru-RU" sz="3200" dirty="0"/>
                  <a:t>минимальна</a:t>
                </a:r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80" y="3348611"/>
                <a:ext cx="11654320" cy="584775"/>
              </a:xfrm>
              <a:prstGeom prst="rect">
                <a:avLst/>
              </a:prstGeom>
              <a:blipFill rotWithShape="0">
                <a:blip r:embed="rId9"/>
                <a:stretch>
                  <a:fillRect l="-1308" t="-12500" b="-343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967" y="3520326"/>
            <a:ext cx="170688" cy="29260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08000" y="4374353"/>
            <a:ext cx="721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u="sng" dirty="0">
                <a:solidFill>
                  <a:srgbClr val="C00000"/>
                </a:solidFill>
              </a:rPr>
              <a:t>Предсказание для новых         </a:t>
            </a:r>
            <a:r>
              <a:rPr lang="en-US" sz="3200" u="sng" dirty="0">
                <a:solidFill>
                  <a:srgbClr val="C00000"/>
                </a:solidFill>
              </a:rPr>
              <a:t>:</a:t>
            </a: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357" y="4603268"/>
            <a:ext cx="204216" cy="1828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840" y="5167294"/>
            <a:ext cx="2862072" cy="5852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333829" y="5812979"/>
                <a:ext cx="11074400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3200" dirty="0"/>
                  <a:t>даст нам вероятность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ru-RU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ru-RU" sz="3200" dirty="0"/>
                  <a:t>попадания в класс   </a:t>
                </a:r>
                <a:r>
                  <a:rPr lang="ru-RU" sz="3200" dirty="0">
                    <a:solidFill>
                      <a:srgbClr val="C00000"/>
                    </a:solidFill>
                  </a:rPr>
                  <a:t>у=1</a:t>
                </a:r>
                <a:r>
                  <a:rPr lang="en-US" sz="3200" dirty="0"/>
                  <a:t> </a:t>
                </a:r>
                <a:endParaRPr lang="ru-RU" sz="3200" dirty="0"/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29" y="5812979"/>
                <a:ext cx="11074400" cy="584775"/>
              </a:xfrm>
              <a:prstGeom prst="rect">
                <a:avLst/>
              </a:prstGeom>
              <a:blipFill rotWithShape="0">
                <a:blip r:embed="rId13"/>
                <a:stretch>
                  <a:fillRect l="-1432" t="-12500" b="-343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Скругленный прямоугольник 7"/>
          <p:cNvSpPr/>
          <p:nvPr/>
        </p:nvSpPr>
        <p:spPr>
          <a:xfrm>
            <a:off x="130629" y="5079625"/>
            <a:ext cx="11277600" cy="1669518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86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508000" y="381001"/>
            <a:ext cx="721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Градиентный спуск</a:t>
            </a:r>
            <a:endParaRPr lang="en-US" sz="3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08000" y="2108201"/>
            <a:ext cx="721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Надо найти    </a:t>
            </a:r>
            <a:r>
              <a:rPr lang="en-US" sz="3200" dirty="0"/>
              <a:t>                  :</a:t>
            </a:r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721" y="2208911"/>
            <a:ext cx="1655064" cy="4084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1111608"/>
            <a:ext cx="10506456" cy="86868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736556" y="2771848"/>
            <a:ext cx="3556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Repeat</a:t>
            </a:r>
            <a:endParaRPr lang="en-US" sz="3200" dirty="0"/>
          </a:p>
        </p:txBody>
      </p:sp>
      <p:pic>
        <p:nvPicPr>
          <p:cNvPr id="34" name="Picture 3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240" y="2846737"/>
            <a:ext cx="146304" cy="405384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56" y="4547616"/>
            <a:ext cx="146304" cy="4053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531" y="3503237"/>
            <a:ext cx="3450336" cy="582168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4038556" y="4267345"/>
            <a:ext cx="7112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(</a:t>
            </a:r>
            <a:r>
              <a:rPr lang="ru-RU" sz="2667" dirty="0" err="1"/>
              <a:t>одновременое</a:t>
            </a:r>
            <a:r>
              <a:rPr lang="ru-RU" sz="2667" dirty="0"/>
              <a:t> обновление всех</a:t>
            </a:r>
            <a:r>
              <a:rPr lang="en-US" sz="2667" dirty="0"/>
              <a:t>     )</a:t>
            </a:r>
          </a:p>
        </p:txBody>
      </p:sp>
      <p:pic>
        <p:nvPicPr>
          <p:cNvPr id="50" name="Picture 4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400" y="4400463"/>
            <a:ext cx="248920" cy="3403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284686" y="2771848"/>
                <a:ext cx="5140830" cy="10988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ru-RU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ru-RU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sSubSup>
                            <m:sSubSupPr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686" y="2771848"/>
                <a:ext cx="5140830" cy="1098891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Прямая со стрелкой 6"/>
          <p:cNvCxnSpPr>
            <a:stCxn id="2" idx="1"/>
          </p:cNvCxnSpPr>
          <p:nvPr/>
        </p:nvCxnSpPr>
        <p:spPr>
          <a:xfrm flipH="1">
            <a:off x="5254171" y="3321294"/>
            <a:ext cx="1030515" cy="307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579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531" y="3362615"/>
            <a:ext cx="6038088" cy="86868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08000" y="381001"/>
            <a:ext cx="721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Градиентный спуск</a:t>
            </a:r>
            <a:endParaRPr lang="en-US" sz="3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28642" y="1877075"/>
            <a:ext cx="721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Надо</a:t>
            </a:r>
            <a:r>
              <a:rPr lang="en-US" sz="3200" dirty="0"/>
              <a:t>                    :</a:t>
            </a:r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660" y="1949504"/>
            <a:ext cx="1655064" cy="4084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1111608"/>
            <a:ext cx="10506456" cy="86868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358948" y="4260727"/>
            <a:ext cx="7112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(</a:t>
            </a:r>
            <a:r>
              <a:rPr lang="ru-RU" sz="2667" dirty="0" err="1"/>
              <a:t>одновременое</a:t>
            </a:r>
            <a:r>
              <a:rPr lang="ru-RU" sz="2667" dirty="0"/>
              <a:t> обновление всех</a:t>
            </a:r>
            <a:r>
              <a:rPr lang="en-US" sz="2667" dirty="0"/>
              <a:t> </a:t>
            </a:r>
            <a:r>
              <a:rPr lang="ru-RU" sz="2667" dirty="0"/>
              <a:t>     </a:t>
            </a:r>
            <a:r>
              <a:rPr lang="en-US" sz="2667" dirty="0"/>
              <a:t>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36556" y="2771848"/>
            <a:ext cx="3556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Repeat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699" y="4378487"/>
            <a:ext cx="248920" cy="34036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240" y="2846737"/>
            <a:ext cx="146304" cy="405384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56" y="4547616"/>
            <a:ext cx="146304" cy="4053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/>
              <p:cNvSpPr/>
              <p:nvPr/>
            </p:nvSpPr>
            <p:spPr>
              <a:xfrm>
                <a:off x="8826643" y="2072978"/>
                <a:ext cx="3055749" cy="21738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ru-RU" sz="280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800" i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ru-RU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sz="2800" i="1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2800" i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sz="2800" i="1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2800" i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ru-RU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8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ru-RU" sz="2800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&amp;⋮</m:t>
                              </m:r>
                            </m:e>
                            <m:e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ru-RU" sz="2800" i="0">
                          <a:latin typeface="Cambria Math" panose="02040503050406030204" pitchFamily="18" charset="0"/>
                        </a:rPr>
                        <m:t> ∈ </m:t>
                      </m:r>
                      <m:sSup>
                        <m:sSup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6643" y="2072978"/>
                <a:ext cx="3055749" cy="2173865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/>
              <p:cNvSpPr/>
              <p:nvPr/>
            </p:nvSpPr>
            <p:spPr>
              <a:xfrm>
                <a:off x="9016997" y="4323452"/>
                <a:ext cx="2613601" cy="5936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2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ru-RU" sz="32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ru-RU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ru-RU" sz="3200" i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ru-RU" sz="32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3200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ru-RU" sz="32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ru-RU" sz="3200" b="1" i="1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ru-RU" sz="3200" b="1" dirty="0"/>
              </a:p>
            </p:txBody>
          </p:sp>
        </mc:Choice>
        <mc:Fallback xmlns="">
          <p:sp>
            <p:nvSpPr>
              <p:cNvPr id="16" name="Прямоугольник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6997" y="4323452"/>
                <a:ext cx="2613601" cy="593624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946369" y="2404194"/>
            <a:ext cx="54611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i="1" dirty="0"/>
              <a:t>В случае </a:t>
            </a:r>
            <a:r>
              <a:rPr lang="ru-RU" sz="3200" i="1" dirty="0">
                <a:solidFill>
                  <a:srgbClr val="FF0000"/>
                </a:solidFill>
              </a:rPr>
              <a:t>линейной </a:t>
            </a:r>
            <a:r>
              <a:rPr lang="ru-RU" sz="3200" i="1" dirty="0"/>
              <a:t>регрессии</a:t>
            </a:r>
            <a:r>
              <a:rPr lang="ru-RU" sz="3200" dirty="0"/>
              <a:t>:</a:t>
            </a: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8826643" y="4246843"/>
            <a:ext cx="3055749" cy="83419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 стрелкой 9"/>
          <p:cNvCxnSpPr/>
          <p:nvPr/>
        </p:nvCxnSpPr>
        <p:spPr>
          <a:xfrm>
            <a:off x="4963886" y="4078514"/>
            <a:ext cx="3862757" cy="2999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162918" y="5157648"/>
            <a:ext cx="3320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B050"/>
                </a:solidFill>
              </a:rPr>
              <a:t>Линейная регрессия</a:t>
            </a:r>
          </a:p>
        </p:txBody>
      </p:sp>
    </p:spTree>
    <p:extLst>
      <p:ext uri="{BB962C8B-B14F-4D97-AF65-F5344CB8AC3E}">
        <p14:creationId xmlns:p14="http://schemas.microsoft.com/office/powerpoint/2010/main" val="993053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531" y="3362615"/>
            <a:ext cx="6038088" cy="86868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08000" y="38100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Градиентный спуск для </a:t>
            </a:r>
            <a:r>
              <a:rPr lang="ru-RU" sz="3200" b="1" u="sng" dirty="0"/>
              <a:t>логистической регрессии</a:t>
            </a:r>
            <a:endParaRPr lang="en-US" sz="3200" b="1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508000" y="2108201"/>
            <a:ext cx="721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Надо найти</a:t>
            </a:r>
            <a:r>
              <a:rPr lang="en-US" sz="3200" dirty="0"/>
              <a:t>                    :</a:t>
            </a:r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595" y="2237508"/>
            <a:ext cx="1655064" cy="4084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1111608"/>
            <a:ext cx="10506456" cy="86868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316688" y="4303903"/>
            <a:ext cx="7112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(</a:t>
            </a:r>
            <a:r>
              <a:rPr lang="ru-RU" sz="2667" dirty="0" err="1"/>
              <a:t>одновременое</a:t>
            </a:r>
            <a:r>
              <a:rPr lang="ru-RU" sz="2667" dirty="0"/>
              <a:t> обновление всех</a:t>
            </a:r>
            <a:r>
              <a:rPr lang="en-US" sz="2667" dirty="0"/>
              <a:t> </a:t>
            </a:r>
            <a:r>
              <a:rPr lang="ru-RU" sz="2667" dirty="0"/>
              <a:t>     </a:t>
            </a:r>
            <a:r>
              <a:rPr lang="en-US" sz="2667" dirty="0"/>
              <a:t>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36556" y="2771848"/>
            <a:ext cx="3556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Repeat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060" y="4410964"/>
            <a:ext cx="248920" cy="34036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240" y="2846737"/>
            <a:ext cx="146304" cy="405384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56" y="4547616"/>
            <a:ext cx="146304" cy="40538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41106" y="5562600"/>
            <a:ext cx="10236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Алгоритм идентичен алгоритму </a:t>
            </a:r>
            <a:r>
              <a:rPr lang="ru-RU" sz="3200"/>
              <a:t>линейной регрессии</a:t>
            </a:r>
            <a:r>
              <a:rPr lang="en-US" sz="3200"/>
              <a:t>!</a:t>
            </a:r>
            <a:endParaRPr lang="en-US" sz="3200" dirty="0"/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2833" y="3814518"/>
            <a:ext cx="2871709" cy="764894"/>
          </a:xfrm>
          <a:prstGeom prst="rect">
            <a:avLst/>
          </a:prstGeom>
        </p:spPr>
      </p:pic>
      <p:sp>
        <p:nvSpPr>
          <p:cNvPr id="5" name="Скругленный прямоугольник 4"/>
          <p:cNvSpPr/>
          <p:nvPr/>
        </p:nvSpPr>
        <p:spPr>
          <a:xfrm>
            <a:off x="4292556" y="3480989"/>
            <a:ext cx="1478766" cy="68780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5849257" y="4074705"/>
            <a:ext cx="2917372" cy="12226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Скругленный прямоугольник 8"/>
          <p:cNvSpPr/>
          <p:nvPr/>
        </p:nvSpPr>
        <p:spPr>
          <a:xfrm>
            <a:off x="8868229" y="3735219"/>
            <a:ext cx="3323771" cy="992151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9250642" y="4744102"/>
            <a:ext cx="3320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B050"/>
                </a:solidFill>
              </a:rPr>
              <a:t>Логистическая регрессия</a:t>
            </a:r>
          </a:p>
        </p:txBody>
      </p:sp>
    </p:spTree>
    <p:extLst>
      <p:ext uri="{BB962C8B-B14F-4D97-AF65-F5344CB8AC3E}">
        <p14:creationId xmlns:p14="http://schemas.microsoft.com/office/powerpoint/2010/main" val="986035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" y="3497118"/>
            <a:ext cx="6095999" cy="2472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66773" lvl="1" indent="-457189">
              <a:buFontTx/>
              <a:buChar char="-"/>
            </a:pPr>
            <a:endParaRPr lang="ru-RU" sz="3200" dirty="0"/>
          </a:p>
          <a:p>
            <a:pPr marL="1066773" lvl="1" indent="-457189">
              <a:buFontTx/>
              <a:buChar char="-"/>
            </a:pPr>
            <a:r>
              <a:rPr lang="ru-RU" sz="3200" dirty="0"/>
              <a:t>Сопряжённые градиенты</a:t>
            </a:r>
            <a:endParaRPr lang="en-US" sz="3200" dirty="0"/>
          </a:p>
          <a:p>
            <a:pPr marL="1066773" lvl="1" indent="-457189">
              <a:buFontTx/>
              <a:buChar char="-"/>
            </a:pPr>
            <a:r>
              <a:rPr lang="en-US" sz="3200" dirty="0"/>
              <a:t>BFGS</a:t>
            </a:r>
            <a:r>
              <a:rPr lang="en-US" sz="2667" dirty="0"/>
              <a:t>(</a:t>
            </a:r>
            <a:r>
              <a:rPr lang="en-US" sz="2667" dirty="0" err="1"/>
              <a:t>Broyden</a:t>
            </a:r>
            <a:r>
              <a:rPr lang="en-US" sz="2667" dirty="0"/>
              <a:t> — Fletcher — Goldfarb — </a:t>
            </a:r>
            <a:r>
              <a:rPr lang="en-US" sz="2667" dirty="0" err="1"/>
              <a:t>Shanno</a:t>
            </a:r>
            <a:r>
              <a:rPr lang="en-US" sz="2667" dirty="0"/>
              <a:t> algorithm</a:t>
            </a:r>
            <a:r>
              <a:rPr lang="en-US" sz="2667" b="1" dirty="0"/>
              <a:t>)</a:t>
            </a:r>
            <a:endParaRPr lang="en-US" sz="2667" dirty="0"/>
          </a:p>
          <a:p>
            <a:pPr marL="1066773" lvl="1" indent="-457189">
              <a:buFontTx/>
              <a:buChar char="-"/>
            </a:pPr>
            <a:r>
              <a:rPr lang="en-US" sz="3200" dirty="0"/>
              <a:t>L-BFGS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08000" y="381001"/>
            <a:ext cx="721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Алгоритмы продвинутой оптимизации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03200" y="943258"/>
            <a:ext cx="119888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Мы имеем программу, по которой для заданного  </a:t>
            </a:r>
            <a:r>
              <a:rPr lang="en-US" sz="3200" dirty="0"/>
              <a:t>    </a:t>
            </a:r>
            <a:r>
              <a:rPr lang="ru-RU" sz="3200" dirty="0"/>
              <a:t>вычисляются</a:t>
            </a:r>
            <a:r>
              <a:rPr lang="en-US" sz="3200" dirty="0"/>
              <a:t> </a:t>
            </a:r>
          </a:p>
          <a:p>
            <a:pPr marL="1066773" lvl="1" indent="-457189">
              <a:buFontTx/>
              <a:buChar char="-"/>
            </a:pPr>
            <a:r>
              <a:rPr lang="en-US" sz="3200" dirty="0"/>
              <a:t> </a:t>
            </a:r>
          </a:p>
          <a:p>
            <a:pPr marL="1066773" lvl="1" indent="-457189">
              <a:buFontTx/>
              <a:buChar char="-"/>
            </a:pPr>
            <a:r>
              <a:rPr lang="en-US" sz="3200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400" y="1149887"/>
            <a:ext cx="170688" cy="2926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897" y="1587132"/>
            <a:ext cx="713232" cy="4084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448" y="2057304"/>
            <a:ext cx="1286256" cy="58216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917875" y="2014345"/>
            <a:ext cx="416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(</a:t>
            </a:r>
            <a:r>
              <a:rPr lang="ru-RU" sz="3200" dirty="0"/>
              <a:t>для </a:t>
            </a:r>
            <a:r>
              <a:rPr lang="en-US" sz="3200" dirty="0"/>
              <a:t>                             )</a:t>
            </a:r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779" y="2174104"/>
            <a:ext cx="2453640" cy="35356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" y="3016647"/>
            <a:ext cx="5968635" cy="99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67" b="1" i="1" dirty="0"/>
              <a:t>Оптимизационные алгоритмы</a:t>
            </a:r>
            <a:r>
              <a:rPr lang="en-US" sz="2667" b="1" i="1" dirty="0"/>
              <a:t>:</a:t>
            </a:r>
          </a:p>
          <a:p>
            <a:pPr marL="1066773" lvl="1" indent="-457189">
              <a:buFontTx/>
              <a:buChar char="-"/>
            </a:pPr>
            <a:r>
              <a:rPr lang="ru-RU" sz="3200" dirty="0"/>
              <a:t>Градиентный спуск</a:t>
            </a:r>
            <a:endParaRPr lang="en-US" sz="32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5583283" y="3016648"/>
            <a:ext cx="0" cy="33587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583283" y="3016646"/>
            <a:ext cx="660871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i="1" dirty="0"/>
              <a:t>Преимущества</a:t>
            </a:r>
            <a:r>
              <a:rPr lang="en-US" sz="3200" b="1" i="1" dirty="0"/>
              <a:t>:</a:t>
            </a:r>
          </a:p>
          <a:p>
            <a:pPr marL="1066773" lvl="1" indent="-457189">
              <a:buFontTx/>
              <a:buChar char="-"/>
            </a:pPr>
            <a:r>
              <a:rPr lang="ru-RU" sz="3200" dirty="0"/>
              <a:t>Не надо вручную  подбирать</a:t>
            </a:r>
            <a:endParaRPr lang="en-US" sz="3200" dirty="0"/>
          </a:p>
          <a:p>
            <a:pPr marL="1066773" lvl="1" indent="-457189">
              <a:buFontTx/>
              <a:buChar char="-"/>
            </a:pPr>
            <a:r>
              <a:rPr lang="ru-RU" sz="3200" dirty="0"/>
              <a:t>Часто быстрее, чем градиентный спуск</a:t>
            </a:r>
            <a:r>
              <a:rPr lang="en-US" sz="3200" dirty="0"/>
              <a:t>.</a:t>
            </a:r>
          </a:p>
          <a:p>
            <a:r>
              <a:rPr lang="ru-RU" sz="3200" b="1" i="1" dirty="0"/>
              <a:t>Недостатки</a:t>
            </a:r>
            <a:r>
              <a:rPr lang="en-US" sz="3200" b="1" i="1" dirty="0"/>
              <a:t>:</a:t>
            </a:r>
          </a:p>
          <a:p>
            <a:pPr marL="1066773" lvl="1" indent="-457189">
              <a:buFontTx/>
              <a:buChar char="-"/>
            </a:pPr>
            <a:r>
              <a:rPr lang="ru-RU" sz="3200" dirty="0"/>
              <a:t>Большая сложность</a:t>
            </a:r>
            <a:endParaRPr lang="en-US" sz="3200" dirty="0"/>
          </a:p>
          <a:p>
            <a:endParaRPr lang="en-US" sz="3200" dirty="0"/>
          </a:p>
        </p:txBody>
      </p:sp>
      <p:pic>
        <p:nvPicPr>
          <p:cNvPr id="19" name="Picture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5600" y="3730607"/>
            <a:ext cx="228600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959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8000" y="381001"/>
            <a:ext cx="477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Example: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15" y="1012377"/>
            <a:ext cx="1426464" cy="9753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15" y="2097327"/>
            <a:ext cx="4882896" cy="4389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92" y="2717800"/>
            <a:ext cx="3419856" cy="54559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92" y="3466592"/>
            <a:ext cx="3419856" cy="542544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689600" y="688776"/>
            <a:ext cx="6532584" cy="2820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33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function [</a:t>
            </a:r>
            <a:r>
              <a:rPr lang="en-US" sz="2533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jVal</a:t>
            </a:r>
            <a:r>
              <a:rPr lang="en-US" sz="2533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gradient] </a:t>
            </a:r>
            <a:br>
              <a:rPr lang="en-US" sz="2533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533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= </a:t>
            </a:r>
            <a:r>
              <a:rPr lang="en-US" sz="2533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costFunction</a:t>
            </a:r>
            <a:r>
              <a:rPr lang="en-US" sz="2533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(theta)</a:t>
            </a:r>
          </a:p>
          <a:p>
            <a:pPr lvl="1"/>
            <a:r>
              <a:rPr lang="en-US" sz="2533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jVal</a:t>
            </a:r>
            <a:r>
              <a:rPr lang="en-US" sz="2533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(theta(1)-5)^2 + ...     	    (theta(2)-5)^2;</a:t>
            </a:r>
          </a:p>
          <a:p>
            <a:pPr lvl="1"/>
            <a:r>
              <a:rPr lang="en-US" sz="2533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gradient = zeros(2,1);</a:t>
            </a:r>
          </a:p>
          <a:p>
            <a:pPr lvl="1"/>
            <a:r>
              <a:rPr lang="en-US" sz="2533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gradient(1) = 2*(theta(1)-5);</a:t>
            </a:r>
            <a:br>
              <a:rPr lang="en-US" sz="2533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533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gradient(2) = 2*(theta(2)-5);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5862616" y="381000"/>
            <a:ext cx="0" cy="36281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4828" y="4241800"/>
            <a:ext cx="10972773" cy="1651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33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options = </a:t>
            </a:r>
            <a:r>
              <a:rPr lang="en-US" sz="2533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optimset</a:t>
            </a:r>
            <a:r>
              <a:rPr lang="en-US" sz="2533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(‘</a:t>
            </a:r>
            <a:r>
              <a:rPr lang="en-US" sz="2533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GradObj</a:t>
            </a:r>
            <a:r>
              <a:rPr lang="en-US" sz="2533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’, ‘on’, ‘</a:t>
            </a:r>
            <a:r>
              <a:rPr lang="en-US" sz="2533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MaxIter</a:t>
            </a:r>
            <a:r>
              <a:rPr lang="en-US" sz="2533" b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’, 100);</a:t>
            </a:r>
            <a:endParaRPr lang="en-US" sz="2533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533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initialTheta</a:t>
            </a:r>
            <a:r>
              <a:rPr lang="en-US" sz="2533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zeros(2,1);</a:t>
            </a:r>
            <a:br>
              <a:rPr lang="en-US" sz="2533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533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533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optTheta</a:t>
            </a:r>
            <a:r>
              <a:rPr lang="en-US" sz="2533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533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functionVal</a:t>
            </a:r>
            <a:r>
              <a:rPr lang="en-US" sz="2533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533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exitFlag</a:t>
            </a:r>
            <a:r>
              <a:rPr lang="en-US" sz="2533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] ...</a:t>
            </a:r>
          </a:p>
          <a:p>
            <a:r>
              <a:rPr lang="en-US" sz="2533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= </a:t>
            </a:r>
            <a:r>
              <a:rPr lang="en-US" sz="2533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fminunc</a:t>
            </a:r>
            <a:r>
              <a:rPr lang="en-US" sz="2533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(@</a:t>
            </a:r>
            <a:r>
              <a:rPr lang="en-US" sz="2533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costFunction</a:t>
            </a:r>
            <a:r>
              <a:rPr lang="en-US" sz="2533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533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initialTheta</a:t>
            </a:r>
            <a:r>
              <a:rPr lang="en-US" sz="2533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options);</a:t>
            </a:r>
          </a:p>
        </p:txBody>
      </p:sp>
    </p:spTree>
    <p:extLst>
      <p:ext uri="{BB962C8B-B14F-4D97-AF65-F5344CB8AC3E}">
        <p14:creationId xmlns:p14="http://schemas.microsoft.com/office/powerpoint/2010/main" val="3784781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50232" y="485257"/>
            <a:ext cx="8707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Логистическая регрессия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CA5A4BDC-2661-0C4E-9BAE-A693A82478D6}"/>
              </a:ext>
            </a:extLst>
          </p:cNvPr>
          <p:cNvSpPr/>
          <p:nvPr/>
        </p:nvSpPr>
        <p:spPr>
          <a:xfrm>
            <a:off x="782149" y="1112793"/>
            <a:ext cx="10243674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i="1" dirty="0">
                <a:latin typeface="Arial" panose="020B0604020202020204" pitchFamily="34" charset="0"/>
                <a:cs typeface="Arial" panose="020B0604020202020204" pitchFamily="34" charset="0"/>
              </a:rPr>
              <a:t>Логистическая регрессия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- это алгоритм, используемый в задаче обучения с учителем, в частности для задачи бинарной классификации, когда выходные данные 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𝑦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 имеют значение либо ноль, либо один.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Необходимо сделать так, чтобы</a:t>
            </a:r>
            <a:r>
              <a:rPr lang="ru-RU" dirty="0">
                <a:latin typeface="Century Schoolbook" panose="02040604050505020304" pitchFamily="18" charset="0"/>
                <a:cs typeface="Times New Roman" pitchFamily="18" charset="0"/>
              </a:rPr>
              <a:t> </a:t>
            </a:r>
            <a:r>
              <a:rPr lang="ru-RU" sz="3200" dirty="0">
                <a:latin typeface="Comic Sans MS" pitchFamily="66" charset="0"/>
                <a:cs typeface="Times New Roman" pitchFamily="18" charset="0"/>
                <a:sym typeface="Symbol"/>
              </a:rPr>
              <a:t>0  </a:t>
            </a:r>
            <a:r>
              <a:rPr lang="en-US" sz="3200" dirty="0">
                <a:latin typeface="Comic Sans MS" pitchFamily="66" charset="0"/>
                <a:cs typeface="Times New Roman" pitchFamily="18" charset="0"/>
              </a:rPr>
              <a:t>h(x)</a:t>
            </a:r>
            <a:r>
              <a:rPr lang="ru-RU" sz="3200" dirty="0">
                <a:latin typeface="Comic Sans MS" pitchFamily="66" charset="0"/>
                <a:cs typeface="Times New Roman" pitchFamily="18" charset="0"/>
                <a:sym typeface="Symbol"/>
              </a:rPr>
              <a:t>  1</a:t>
            </a:r>
            <a:endParaRPr lang="ru-RU" sz="3200" dirty="0">
              <a:latin typeface="Century Schoolbook" panose="02040604050505020304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Цель логистической регрессии состоит в том, чтобы свести к минимуму разницу между предсказаниями и фактическими результатами.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7">
                <a:extLst>
                  <a:ext uri="{FF2B5EF4-FFF2-40B4-BE49-F238E27FC236}">
                    <a16:creationId xmlns:a16="http://schemas.microsoft.com/office/drawing/2014/main" xmlns="" id="{14D55F43-730D-1941-A829-A85B135572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22648" y="5367449"/>
                <a:ext cx="50003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latin typeface="Comic Sans MS" pitchFamily="66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" name="Text Box 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4D55F43-730D-1941-A829-A85B13557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22648" y="5367449"/>
                <a:ext cx="500034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Box 7">
            <a:extLst>
              <a:ext uri="{FF2B5EF4-FFF2-40B4-BE49-F238E27FC236}">
                <a16:creationId xmlns:a16="http://schemas.microsoft.com/office/drawing/2014/main" xmlns="" id="{4846E098-7B52-6045-BD24-DD2AFF971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0765" y="5367449"/>
            <a:ext cx="7874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omic Sans MS" pitchFamily="66" charset="0"/>
                <a:cs typeface="Times New Roman" pitchFamily="18" charset="0"/>
              </a:rPr>
              <a:t>0</a:t>
            </a: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xmlns="" id="{4A07723A-5CEE-4E45-B4B4-AE0AD397801B}"/>
              </a:ext>
            </a:extLst>
          </p:cNvPr>
          <p:cNvGrpSpPr/>
          <p:nvPr/>
        </p:nvGrpSpPr>
        <p:grpSpPr>
          <a:xfrm>
            <a:off x="5293624" y="3069291"/>
            <a:ext cx="3961619" cy="2243158"/>
            <a:chOff x="3929058" y="3547592"/>
            <a:chExt cx="3961619" cy="22431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 Box 7">
                  <a:extLst>
                    <a:ext uri="{FF2B5EF4-FFF2-40B4-BE49-F238E27FC236}">
                      <a16:creationId xmlns:a16="http://schemas.microsoft.com/office/drawing/2014/main" xmlns="" id="{D759ABEA-CF62-BE46-9F34-910E6439529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929189" y="3643314"/>
                  <a:ext cx="785819" cy="36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𝑧</m:t>
                            </m:r>
                          </m:e>
                        </m:d>
                      </m:oMath>
                    </m:oMathPara>
                  </a14:m>
                  <a:endParaRPr lang="en-US" dirty="0">
                    <a:latin typeface="Comic Sans MS" pitchFamily="66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7" name="Text Box 7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D759ABEA-CF62-BE46-9F34-910E643952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29189" y="3643314"/>
                  <a:ext cx="785819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8197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xmlns="" id="{8FAC003A-ABF7-CF45-A072-67D9C2564F69}"/>
                </a:ext>
              </a:extLst>
            </p:cNvPr>
            <p:cNvCxnSpPr/>
            <p:nvPr/>
          </p:nvCxnSpPr>
          <p:spPr>
            <a:xfrm rot="10800000">
              <a:off x="5619934" y="4360411"/>
              <a:ext cx="215900" cy="1588"/>
            </a:xfrm>
            <a:prstGeom prst="line">
              <a:avLst/>
            </a:prstGeom>
            <a:ln w="38100">
              <a:solidFill>
                <a:srgbClr val="3366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 стрелкой 8">
              <a:extLst>
                <a:ext uri="{FF2B5EF4-FFF2-40B4-BE49-F238E27FC236}">
                  <a16:creationId xmlns:a16="http://schemas.microsoft.com/office/drawing/2014/main" xmlns="" id="{58FC7EA3-3EDE-0347-9280-AA1F7681C90D}"/>
                </a:ext>
              </a:extLst>
            </p:cNvPr>
            <p:cNvCxnSpPr/>
            <p:nvPr/>
          </p:nvCxnSpPr>
          <p:spPr>
            <a:xfrm rot="16200000" flipV="1">
              <a:off x="4603764" y="4658836"/>
              <a:ext cx="2243158" cy="20670"/>
            </a:xfrm>
            <a:prstGeom prst="straightConnector1">
              <a:avLst/>
            </a:prstGeom>
            <a:ln w="38100">
              <a:solidFill>
                <a:srgbClr val="3366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>
              <a:extLst>
                <a:ext uri="{FF2B5EF4-FFF2-40B4-BE49-F238E27FC236}">
                  <a16:creationId xmlns:a16="http://schemas.microsoft.com/office/drawing/2014/main" xmlns="" id="{6A0984D5-6AA8-6144-8747-7403C7AD5A03}"/>
                </a:ext>
              </a:extLst>
            </p:cNvPr>
            <p:cNvCxnSpPr/>
            <p:nvPr/>
          </p:nvCxnSpPr>
          <p:spPr>
            <a:xfrm>
              <a:off x="3930677" y="5789161"/>
              <a:ext cx="3960000" cy="1588"/>
            </a:xfrm>
            <a:prstGeom prst="straightConnector1">
              <a:avLst/>
            </a:prstGeom>
            <a:ln w="38100">
              <a:solidFill>
                <a:srgbClr val="3366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 Box 7">
              <a:extLst>
                <a:ext uri="{FF2B5EF4-FFF2-40B4-BE49-F238E27FC236}">
                  <a16:creationId xmlns:a16="http://schemas.microsoft.com/office/drawing/2014/main" xmlns="" id="{92599E46-BE79-C448-B201-EABB4ABEBA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0628" y="4178392"/>
              <a:ext cx="64456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mic Sans MS" pitchFamily="66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2" name="Text Box 7">
              <a:extLst>
                <a:ext uri="{FF2B5EF4-FFF2-40B4-BE49-F238E27FC236}">
                  <a16:creationId xmlns:a16="http://schemas.microsoft.com/office/drawing/2014/main" xmlns="" id="{CAEC32B3-DE41-6347-B4F2-DF5C913DD1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2066" y="4845618"/>
              <a:ext cx="5715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ru-RU" dirty="0">
                  <a:latin typeface="Comic Sans MS" pitchFamily="66" charset="0"/>
                  <a:cs typeface="Times New Roman" pitchFamily="18" charset="0"/>
                </a:rPr>
                <a:t>0.5</a:t>
              </a:r>
              <a:endParaRPr lang="en-US" dirty="0">
                <a:latin typeface="Comic Sans MS" pitchFamily="66" charset="0"/>
                <a:cs typeface="Times New Roman" pitchFamily="18" charset="0"/>
              </a:endParaRPr>
            </a:p>
          </p:txBody>
        </p: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xmlns="" id="{1B054DDA-603E-E947-8662-3E62C7D07AB3}"/>
                </a:ext>
              </a:extLst>
            </p:cNvPr>
            <p:cNvCxnSpPr/>
            <p:nvPr/>
          </p:nvCxnSpPr>
          <p:spPr>
            <a:xfrm rot="10800000">
              <a:off x="5643571" y="5058343"/>
              <a:ext cx="215900" cy="1588"/>
            </a:xfrm>
            <a:prstGeom prst="line">
              <a:avLst/>
            </a:prstGeom>
            <a:ln w="38100">
              <a:solidFill>
                <a:srgbClr val="3366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xmlns="" id="{EE0EDCC1-6860-3742-8C40-70713BA23725}"/>
                </a:ext>
              </a:extLst>
            </p:cNvPr>
            <p:cNvSpPr/>
            <p:nvPr/>
          </p:nvSpPr>
          <p:spPr>
            <a:xfrm>
              <a:off x="3929058" y="5064134"/>
              <a:ext cx="1806576" cy="650882"/>
            </a:xfrm>
            <a:custGeom>
              <a:avLst/>
              <a:gdLst>
                <a:gd name="connsiteX0" fmla="*/ 0 w 1765300"/>
                <a:gd name="connsiteY0" fmla="*/ 596900 h 596900"/>
                <a:gd name="connsiteX1" fmla="*/ 1117600 w 1765300"/>
                <a:gd name="connsiteY1" fmla="*/ 419100 h 596900"/>
                <a:gd name="connsiteX2" fmla="*/ 1765300 w 1765300"/>
                <a:gd name="connsiteY2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65300" h="596900">
                  <a:moveTo>
                    <a:pt x="0" y="596900"/>
                  </a:moveTo>
                  <a:cubicBezTo>
                    <a:pt x="411691" y="557741"/>
                    <a:pt x="823383" y="518583"/>
                    <a:pt x="1117600" y="419100"/>
                  </a:cubicBezTo>
                  <a:cubicBezTo>
                    <a:pt x="1411817" y="319617"/>
                    <a:pt x="1629833" y="118533"/>
                    <a:pt x="1765300" y="0"/>
                  </a:cubicBezTo>
                </a:path>
              </a:pathLst>
            </a:cu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xmlns="" id="{2A8F8025-E972-314A-AB37-A9EB75D787C8}"/>
                </a:ext>
              </a:extLst>
            </p:cNvPr>
            <p:cNvSpPr/>
            <p:nvPr/>
          </p:nvSpPr>
          <p:spPr>
            <a:xfrm rot="10800000">
              <a:off x="5715008" y="4429132"/>
              <a:ext cx="1806576" cy="650882"/>
            </a:xfrm>
            <a:custGeom>
              <a:avLst/>
              <a:gdLst>
                <a:gd name="connsiteX0" fmla="*/ 0 w 1765300"/>
                <a:gd name="connsiteY0" fmla="*/ 596900 h 596900"/>
                <a:gd name="connsiteX1" fmla="*/ 1117600 w 1765300"/>
                <a:gd name="connsiteY1" fmla="*/ 419100 h 596900"/>
                <a:gd name="connsiteX2" fmla="*/ 1765300 w 1765300"/>
                <a:gd name="connsiteY2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65300" h="596900">
                  <a:moveTo>
                    <a:pt x="0" y="596900"/>
                  </a:moveTo>
                  <a:cubicBezTo>
                    <a:pt x="411691" y="557741"/>
                    <a:pt x="823383" y="518583"/>
                    <a:pt x="1117600" y="419100"/>
                  </a:cubicBezTo>
                  <a:cubicBezTo>
                    <a:pt x="1411817" y="319617"/>
                    <a:pt x="1629833" y="118533"/>
                    <a:pt x="1765300" y="0"/>
                  </a:cubicBezTo>
                </a:path>
              </a:pathLst>
            </a:cu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6" name="Прямая соединительная линия 15">
              <a:extLst>
                <a:ext uri="{FF2B5EF4-FFF2-40B4-BE49-F238E27FC236}">
                  <a16:creationId xmlns:a16="http://schemas.microsoft.com/office/drawing/2014/main" xmlns="" id="{D7967AEE-09ED-C348-847F-F6120EB031BD}"/>
                </a:ext>
              </a:extLst>
            </p:cNvPr>
            <p:cNvCxnSpPr/>
            <p:nvPr/>
          </p:nvCxnSpPr>
          <p:spPr>
            <a:xfrm>
              <a:off x="5715008" y="4357694"/>
              <a:ext cx="2071702" cy="1588"/>
            </a:xfrm>
            <a:prstGeom prst="line">
              <a:avLst/>
            </a:prstGeom>
            <a:ln w="38100">
              <a:solidFill>
                <a:srgbClr val="33339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xmlns="" id="{9D38384C-3F8B-CB45-8B35-182E307537E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63718" y="3266204"/>
                <a:ext cx="5030037" cy="18866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/>
                  <a:buNone/>
                </a:pPr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2600" b="0" i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sz="2600" i="1" smtClean="0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accPr>
                      <m:e>
                        <m:r>
                          <a:rPr lang="en-US" sz="2600" i="1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𝑦</m:t>
                        </m:r>
                      </m:e>
                    </m:acc>
                    <m:r>
                      <a:rPr lang="en-US" sz="2600" i="1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=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entury Schoolbook" charset="0"/>
                        <a:cs typeface="Century Schoolbook" charset="0"/>
                      </a:rPr>
                      <m:t>𝑔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  <a:ea typeface="Century Schoolbook" charset="0"/>
                            <a:cs typeface="Century Schoolbook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600" i="1">
                                <a:latin typeface="Cambria Math" panose="02040503050406030204" pitchFamily="18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2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entury Schoolbook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sz="2600" i="1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600" i="1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𝑥</m:t>
                        </m:r>
                      </m:e>
                    </m:d>
                    <m:r>
                      <a:rPr lang="ru-RU" sz="2600" b="0" i="1" smtClean="0">
                        <a:latin typeface="Cambria Math" panose="02040503050406030204" pitchFamily="18" charset="0"/>
                        <a:ea typeface="Century Schoolbook" charset="0"/>
                        <a:cs typeface="Century Schoolbook" charset="0"/>
                      </a:rPr>
                      <m:t>=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entury Schoolbook" charset="0"/>
                      </a:rPr>
                      <m:t>𝑔</m:t>
                    </m:r>
                    <m:r>
                      <a:rPr lang="ru-RU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entury Schoolbook" charset="0"/>
                      </a:rPr>
                      <m:t>(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entury Schoolbook" charset="0"/>
                      </a:rPr>
                      <m:t>𝑧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entury Schoolbook" charset="0"/>
                      </a:rPr>
                      <m:t>)</m:t>
                    </m:r>
                  </m:oMath>
                </a14:m>
                <a:r>
                  <a:rPr lang="en-US" sz="2600" i="1" dirty="0">
                    <a:latin typeface="Century Schoolbook" charset="0"/>
                    <a:ea typeface="Century Schoolbook" charset="0"/>
                    <a:cs typeface="Century Schoolbook" charset="0"/>
                  </a:rPr>
                  <a:t> </a:t>
                </a:r>
                <a:endParaRPr lang="en-US" sz="2600" b="0" i="1" dirty="0">
                  <a:latin typeface="Cambria Math" charset="0"/>
                  <a:ea typeface="Century Schoolbook" charset="0"/>
                  <a:cs typeface="Century Schoolbook" charset="0"/>
                </a:endParaRPr>
              </a:p>
              <a:p>
                <a:pPr marL="0" indent="0" algn="ctr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 </m:t>
                      </m:r>
                    </m:oMath>
                  </m:oMathPara>
                </a14:m>
                <a:endParaRPr lang="en-US" sz="2600" b="0" i="1" dirty="0">
                  <a:latin typeface="Cambria Math" charset="0"/>
                  <a:ea typeface="Century Schoolbook" charset="0"/>
                  <a:cs typeface="Century Schoolbook" charset="0"/>
                </a:endParaRPr>
              </a:p>
              <a:p>
                <a:pPr marL="0" indent="0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  <a:ea typeface="Century Schoolbook" charset="0"/>
                          <a:cs typeface="Century Schoolbook" charset="0"/>
                        </a:rPr>
                        <m:t>𝑔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𝑧</m:t>
                          </m:r>
                        </m:e>
                      </m:d>
                      <m:r>
                        <a:rPr lang="en-US" sz="2600" i="1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=</m:t>
                      </m:r>
                      <m:f>
                        <m:fPr>
                          <m:ctrlPr>
                            <a:rPr lang="mr-IN" sz="2600" i="1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1</m:t>
                          </m:r>
                        </m:num>
                        <m:den>
                          <m:r>
                            <a:rPr lang="en-US" sz="2600" i="1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mr-IN" sz="2600" i="1">
                                  <a:latin typeface="Cambria Math" panose="02040503050406030204" pitchFamily="18" charset="0"/>
                                  <a:ea typeface="Century Schoolbook" charset="0"/>
                                  <a:cs typeface="Century Schoolbook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600" i="1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−</m:t>
                              </m:r>
                              <m:r>
                                <a:rPr lang="en-US" sz="2600" i="1">
                                  <a:latin typeface="Cambria Math" charset="0"/>
                                  <a:ea typeface="Century Schoolbook" charset="0"/>
                                  <a:cs typeface="Century Schoolbook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600" i="1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  <a:p>
                <a:pPr marL="0" indent="0">
                  <a:buFont typeface="Arial"/>
                  <a:buNone/>
                </a:pPr>
                <a:endParaRPr lang="en-US" sz="2600" dirty="0"/>
              </a:p>
            </p:txBody>
          </p:sp>
        </mc:Choice>
        <mc:Fallback xmlns="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D38384C-3F8B-CB45-8B35-182E30753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718" y="3266204"/>
                <a:ext cx="5030037" cy="188662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Прямоугольник 17"/>
          <p:cNvSpPr/>
          <p:nvPr/>
        </p:nvSpPr>
        <p:spPr>
          <a:xfrm>
            <a:off x="1529372" y="5254942"/>
            <a:ext cx="303639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Функция </a:t>
            </a:r>
            <a:r>
              <a:rPr lang="ru-RU" sz="2000" b="1" dirty="0" err="1"/>
              <a:t>сигмоид</a:t>
            </a:r>
            <a:endParaRPr lang="en-US" sz="2000" b="1" dirty="0"/>
          </a:p>
          <a:p>
            <a:r>
              <a:rPr lang="ru-RU" sz="2000" dirty="0"/>
              <a:t>Логистическая функция</a:t>
            </a:r>
            <a:endParaRPr lang="en-US" sz="2000" dirty="0"/>
          </a:p>
        </p:txBody>
      </p:sp>
      <p:sp>
        <p:nvSpPr>
          <p:cNvPr id="19" name="Овал 18"/>
          <p:cNvSpPr/>
          <p:nvPr/>
        </p:nvSpPr>
        <p:spPr>
          <a:xfrm>
            <a:off x="1268080" y="5150956"/>
            <a:ext cx="3036393" cy="106145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" name="Прямая со стрелкой 20"/>
          <p:cNvCxnSpPr/>
          <p:nvPr/>
        </p:nvCxnSpPr>
        <p:spPr>
          <a:xfrm flipV="1">
            <a:off x="3242592" y="4736649"/>
            <a:ext cx="265126" cy="41618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Прямоугольник 21"/>
              <p:cNvSpPr/>
              <p:nvPr/>
            </p:nvSpPr>
            <p:spPr>
              <a:xfrm>
                <a:off x="8598603" y="4851750"/>
                <a:ext cx="132651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entury Schoolbook" charset="0"/>
                          <a:cs typeface="Century Schoolbook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entury Schoolbook" charset="0"/>
                          <a:cs typeface="Century Schoolbook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entury Schoolbook" charset="0"/>
                            </a:rPr>
                            <m:t>𝜃</m:t>
                          </m:r>
                        </m:e>
                        <m:sup>
                          <m:r>
                            <a:rPr lang="en-US" sz="2400" i="1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𝑇</m:t>
                          </m:r>
                        </m:sup>
                      </m:sSup>
                      <m:r>
                        <a:rPr lang="en-US" sz="2400" i="1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𝑥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2" name="Прямоугольник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8603" y="4851750"/>
                <a:ext cx="1326517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Прямая со стрелкой 22"/>
          <p:cNvCxnSpPr/>
          <p:nvPr/>
        </p:nvCxnSpPr>
        <p:spPr>
          <a:xfrm flipH="1">
            <a:off x="3142445" y="3700091"/>
            <a:ext cx="1017431" cy="549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95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033486" y="787400"/>
            <a:ext cx="9158514" cy="1905000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5400" b="1" i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Логистическая регрессия</a:t>
            </a:r>
            <a:endParaRPr lang="en-US" sz="5400" b="1" i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223781" y="2489999"/>
            <a:ext cx="7342619" cy="64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2714171" y="3284656"/>
            <a:ext cx="6139543" cy="914400"/>
          </a:xfrm>
        </p:spPr>
        <p:txBody>
          <a:bodyPr>
            <a:noAutofit/>
          </a:bodyPr>
          <a:lstStyle/>
          <a:p>
            <a:r>
              <a:rPr lang="ru-RU" sz="4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Многоклассовая</a:t>
            </a:r>
            <a:r>
              <a:rPr lang="ru-RU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классификация: </a:t>
            </a:r>
            <a:br>
              <a:rPr lang="ru-RU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ru-RU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Один - против - всех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051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8000" y="73223"/>
            <a:ext cx="721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err="1"/>
              <a:t>Многоклассовая</a:t>
            </a:r>
            <a:r>
              <a:rPr lang="ru-RU" sz="3200" b="1" dirty="0"/>
              <a:t> классификация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47925" y="701477"/>
            <a:ext cx="9753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Распределение электронных писем по папкам</a:t>
            </a:r>
            <a:r>
              <a:rPr lang="en-US" sz="3200" dirty="0"/>
              <a:t>:</a:t>
            </a:r>
            <a:endParaRPr lang="ru-RU" sz="3200" dirty="0"/>
          </a:p>
          <a:p>
            <a:r>
              <a:rPr lang="ru-RU" sz="3200" dirty="0"/>
              <a:t>                                          Работа</a:t>
            </a:r>
            <a:r>
              <a:rPr lang="en-US" sz="3200" dirty="0"/>
              <a:t>, </a:t>
            </a:r>
            <a:r>
              <a:rPr lang="ru-RU" sz="3200" dirty="0"/>
              <a:t>Друзья</a:t>
            </a:r>
            <a:r>
              <a:rPr lang="en-US" sz="3200" dirty="0"/>
              <a:t>, </a:t>
            </a:r>
            <a:r>
              <a:rPr lang="ru-RU" sz="3200" dirty="0"/>
              <a:t>Семья</a:t>
            </a:r>
            <a:r>
              <a:rPr lang="en-US" sz="3200" dirty="0"/>
              <a:t>, </a:t>
            </a:r>
            <a:r>
              <a:rPr lang="ru-RU" sz="3200" dirty="0"/>
              <a:t>Хобби</a:t>
            </a:r>
            <a:endParaRPr 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425951" y="2203847"/>
            <a:ext cx="9753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Медицинская диагностика</a:t>
            </a:r>
            <a:r>
              <a:rPr lang="en-US" sz="3200" dirty="0"/>
              <a:t>:</a:t>
            </a:r>
            <a:endParaRPr lang="ru-RU" sz="3200" dirty="0"/>
          </a:p>
          <a:p>
            <a:r>
              <a:rPr lang="ru-RU" sz="3200" dirty="0"/>
              <a:t>                            здоров</a:t>
            </a:r>
            <a:r>
              <a:rPr lang="en-US" sz="3200" dirty="0"/>
              <a:t>, </a:t>
            </a:r>
            <a:r>
              <a:rPr lang="ru-RU" sz="3200" dirty="0"/>
              <a:t>простуда</a:t>
            </a:r>
            <a:r>
              <a:rPr lang="en-US" sz="3200" dirty="0"/>
              <a:t>, </a:t>
            </a:r>
            <a:r>
              <a:rPr lang="ru-RU" sz="3200" dirty="0"/>
              <a:t>грипп</a:t>
            </a:r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511425" y="4648201"/>
            <a:ext cx="97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Погода</a:t>
            </a:r>
            <a:r>
              <a:rPr lang="en-US" sz="3200" dirty="0"/>
              <a:t>: </a:t>
            </a:r>
            <a:r>
              <a:rPr lang="ru-RU" sz="3200" dirty="0"/>
              <a:t>Солнце</a:t>
            </a:r>
            <a:r>
              <a:rPr lang="en-US" sz="3200" dirty="0"/>
              <a:t>, </a:t>
            </a:r>
            <a:r>
              <a:rPr lang="ru-RU" sz="3200" dirty="0"/>
              <a:t>Облачно</a:t>
            </a:r>
            <a:r>
              <a:rPr lang="en-US" sz="3200" dirty="0"/>
              <a:t>, </a:t>
            </a:r>
            <a:r>
              <a:rPr lang="ru-RU" sz="3200" dirty="0"/>
              <a:t>Дождь</a:t>
            </a:r>
            <a:r>
              <a:rPr lang="en-US" sz="3200" dirty="0"/>
              <a:t>, </a:t>
            </a:r>
            <a:r>
              <a:rPr lang="ru-RU" sz="3200" dirty="0"/>
              <a:t>Снег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875951" y="1762307"/>
            <a:ext cx="5218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y =           1                      2                             3                   4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79177" y="3314109"/>
            <a:ext cx="5214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y =           1                           2                           3               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43935" y="5357660"/>
            <a:ext cx="5793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y =         1                     2                   3                4</a:t>
            </a:r>
            <a:endParaRPr lang="ru-RU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54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753120" y="1862309"/>
            <a:ext cx="4695915" cy="4256049"/>
            <a:chOff x="2057400" y="971550"/>
            <a:chExt cx="4386544" cy="3975658"/>
          </a:xfrm>
        </p:grpSpPr>
        <p:sp>
          <p:nvSpPr>
            <p:cNvPr id="2" name="Oval 1"/>
            <p:cNvSpPr/>
            <p:nvPr/>
          </p:nvSpPr>
          <p:spPr>
            <a:xfrm>
              <a:off x="3184422" y="2992642"/>
              <a:ext cx="297789" cy="297789"/>
            </a:xfrm>
            <a:prstGeom prst="ellipse">
              <a:avLst/>
            </a:prstGeom>
            <a:noFill/>
            <a:ln w="444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" name="Oval 2"/>
            <p:cNvSpPr/>
            <p:nvPr/>
          </p:nvSpPr>
          <p:spPr>
            <a:xfrm>
              <a:off x="3868950" y="2944403"/>
              <a:ext cx="297789" cy="297789"/>
            </a:xfrm>
            <a:prstGeom prst="ellipse">
              <a:avLst/>
            </a:prstGeom>
            <a:noFill/>
            <a:ln w="444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" name="Oval 3"/>
            <p:cNvSpPr/>
            <p:nvPr/>
          </p:nvSpPr>
          <p:spPr>
            <a:xfrm>
              <a:off x="3571498" y="3379718"/>
              <a:ext cx="297789" cy="297789"/>
            </a:xfrm>
            <a:prstGeom prst="ellipse">
              <a:avLst/>
            </a:prstGeom>
            <a:noFill/>
            <a:ln w="444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" name="Oval 4"/>
            <p:cNvSpPr/>
            <p:nvPr/>
          </p:nvSpPr>
          <p:spPr>
            <a:xfrm>
              <a:off x="3484306" y="2640410"/>
              <a:ext cx="297789" cy="297789"/>
            </a:xfrm>
            <a:prstGeom prst="ellipse">
              <a:avLst/>
            </a:prstGeom>
            <a:noFill/>
            <a:ln w="444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" name="Cross 5"/>
            <p:cNvSpPr/>
            <p:nvPr/>
          </p:nvSpPr>
          <p:spPr>
            <a:xfrm rot="2734294">
              <a:off x="5002286" y="2205198"/>
              <a:ext cx="390684" cy="39068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" name="Cross 6"/>
            <p:cNvSpPr/>
            <p:nvPr/>
          </p:nvSpPr>
          <p:spPr>
            <a:xfrm rot="2734294">
              <a:off x="5127933" y="1396215"/>
              <a:ext cx="390684" cy="39068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" name="Cross 7"/>
            <p:cNvSpPr/>
            <p:nvPr/>
          </p:nvSpPr>
          <p:spPr>
            <a:xfrm rot="2734294">
              <a:off x="5680417" y="1894197"/>
              <a:ext cx="390684" cy="39068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" name="Cross 8"/>
            <p:cNvSpPr/>
            <p:nvPr/>
          </p:nvSpPr>
          <p:spPr>
            <a:xfrm rot="2734294">
              <a:off x="5110632" y="1867799"/>
              <a:ext cx="390684" cy="39068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59400" y="4324350"/>
              <a:ext cx="516901" cy="6228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733" dirty="0"/>
                <a:t>x</a:t>
              </a:r>
              <a:r>
                <a:rPr lang="en-US" sz="3733" baseline="-25000" dirty="0"/>
                <a:t>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57400" y="2153803"/>
              <a:ext cx="516901" cy="6228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733" dirty="0"/>
                <a:t>x</a:t>
              </a:r>
              <a:r>
                <a:rPr lang="en-US" sz="3733" baseline="-25000" dirty="0"/>
                <a:t>2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2733804" y="971550"/>
              <a:ext cx="0" cy="348766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2543696" y="4191562"/>
              <a:ext cx="3900248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Cross 19"/>
          <p:cNvSpPr/>
          <p:nvPr/>
        </p:nvSpPr>
        <p:spPr>
          <a:xfrm rot="2734294">
            <a:off x="9000018" y="3727882"/>
            <a:ext cx="418237" cy="41823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1" name="Cross 20"/>
          <p:cNvSpPr/>
          <p:nvPr/>
        </p:nvSpPr>
        <p:spPr>
          <a:xfrm rot="2734294">
            <a:off x="8960799" y="2811576"/>
            <a:ext cx="418237" cy="41823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2" name="Cross 21"/>
          <p:cNvSpPr/>
          <p:nvPr/>
        </p:nvSpPr>
        <p:spPr>
          <a:xfrm rot="2734294">
            <a:off x="9417916" y="3175718"/>
            <a:ext cx="418237" cy="41823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" name="Cross 22"/>
          <p:cNvSpPr/>
          <p:nvPr/>
        </p:nvSpPr>
        <p:spPr>
          <a:xfrm rot="2734294">
            <a:off x="9565634" y="2493795"/>
            <a:ext cx="418237" cy="41823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extBox 23"/>
          <p:cNvSpPr txBox="1"/>
          <p:nvPr/>
        </p:nvSpPr>
        <p:spPr>
          <a:xfrm>
            <a:off x="8565808" y="5451571"/>
            <a:ext cx="553357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733" dirty="0"/>
              <a:t>x</a:t>
            </a:r>
            <a:r>
              <a:rPr lang="en-US" sz="3733" baseline="-25000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994401" y="3127941"/>
            <a:ext cx="553357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733" dirty="0"/>
              <a:t>x</a:t>
            </a:r>
            <a:r>
              <a:rPr lang="en-US" sz="3733" baseline="-25000" dirty="0"/>
              <a:t>2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6718509" y="1862308"/>
            <a:ext cx="0" cy="373363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514994" y="5309417"/>
            <a:ext cx="4175321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ross 27"/>
          <p:cNvSpPr/>
          <p:nvPr/>
        </p:nvSpPr>
        <p:spPr>
          <a:xfrm rot="2734294">
            <a:off x="10009364" y="3053582"/>
            <a:ext cx="418237" cy="418237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9" name="Rectangle 28"/>
          <p:cNvSpPr/>
          <p:nvPr/>
        </p:nvSpPr>
        <p:spPr>
          <a:xfrm>
            <a:off x="8046559" y="4115045"/>
            <a:ext cx="312979" cy="3560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0" name="Rectangle 29"/>
          <p:cNvSpPr/>
          <p:nvPr/>
        </p:nvSpPr>
        <p:spPr>
          <a:xfrm>
            <a:off x="8106113" y="4618363"/>
            <a:ext cx="312979" cy="3560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1" name="Rectangle 30"/>
          <p:cNvSpPr/>
          <p:nvPr/>
        </p:nvSpPr>
        <p:spPr>
          <a:xfrm>
            <a:off x="8565807" y="4440317"/>
            <a:ext cx="312979" cy="3560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2" name="Rectangle 31"/>
          <p:cNvSpPr/>
          <p:nvPr/>
        </p:nvSpPr>
        <p:spPr>
          <a:xfrm>
            <a:off x="7593160" y="4421667"/>
            <a:ext cx="312979" cy="3560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3" name="Isosceles Triangle 32"/>
          <p:cNvSpPr/>
          <p:nvPr/>
        </p:nvSpPr>
        <p:spPr>
          <a:xfrm>
            <a:off x="7712558" y="2358646"/>
            <a:ext cx="474133" cy="423761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4" name="Isosceles Triangle 33"/>
          <p:cNvSpPr/>
          <p:nvPr/>
        </p:nvSpPr>
        <p:spPr>
          <a:xfrm>
            <a:off x="7293026" y="2844040"/>
            <a:ext cx="474133" cy="423761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5" name="Isosceles Triangle 34"/>
          <p:cNvSpPr/>
          <p:nvPr/>
        </p:nvSpPr>
        <p:spPr>
          <a:xfrm>
            <a:off x="7869047" y="2966176"/>
            <a:ext cx="474133" cy="423761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6" name="TextBox 35"/>
          <p:cNvSpPr txBox="1"/>
          <p:nvPr/>
        </p:nvSpPr>
        <p:spPr>
          <a:xfrm>
            <a:off x="1010209" y="504109"/>
            <a:ext cx="43418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err="1"/>
              <a:t>Двухклассовая</a:t>
            </a:r>
            <a:r>
              <a:rPr lang="ru-RU" sz="3200" dirty="0"/>
              <a:t> классификация</a:t>
            </a:r>
            <a:r>
              <a:rPr lang="en-US" sz="3200" dirty="0"/>
              <a:t>: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273875" y="504109"/>
            <a:ext cx="43418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err="1"/>
              <a:t>Многоклассовая</a:t>
            </a:r>
            <a:r>
              <a:rPr lang="ru-RU" sz="3200" dirty="0"/>
              <a:t> классификация</a:t>
            </a:r>
            <a:r>
              <a:rPr lang="en-US" sz="3200" dirty="0"/>
              <a:t>: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2101404" y="2230318"/>
            <a:ext cx="2739374" cy="2744136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2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/>
      <p:bldP spid="25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ross 19"/>
          <p:cNvSpPr/>
          <p:nvPr/>
        </p:nvSpPr>
        <p:spPr>
          <a:xfrm rot="2734294">
            <a:off x="3244490" y="2640078"/>
            <a:ext cx="324236" cy="324236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1" name="Cross 20"/>
          <p:cNvSpPr/>
          <p:nvPr/>
        </p:nvSpPr>
        <p:spPr>
          <a:xfrm rot="2734294">
            <a:off x="3214086" y="1929717"/>
            <a:ext cx="324236" cy="324236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2" name="Cross 21"/>
          <p:cNvSpPr/>
          <p:nvPr/>
        </p:nvSpPr>
        <p:spPr>
          <a:xfrm rot="2734294">
            <a:off x="3568465" y="2212015"/>
            <a:ext cx="324236" cy="324236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" name="Cross 22"/>
          <p:cNvSpPr/>
          <p:nvPr/>
        </p:nvSpPr>
        <p:spPr>
          <a:xfrm rot="2734294">
            <a:off x="3682981" y="1683358"/>
            <a:ext cx="324236" cy="324236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extBox 23"/>
          <p:cNvSpPr txBox="1"/>
          <p:nvPr/>
        </p:nvSpPr>
        <p:spPr>
          <a:xfrm>
            <a:off x="2907869" y="3976360"/>
            <a:ext cx="447558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/>
              <a:t>x</a:t>
            </a:r>
            <a:r>
              <a:rPr lang="en-US" sz="2667" baseline="-25000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14400" y="2174976"/>
            <a:ext cx="447558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/>
              <a:t>x</a:t>
            </a:r>
            <a:r>
              <a:rPr lang="en-US" sz="2667" baseline="-25000" dirty="0"/>
              <a:t>2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1475763" y="1193800"/>
            <a:ext cx="0" cy="289448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317988" y="3866155"/>
            <a:ext cx="3236896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ross 27"/>
          <p:cNvSpPr/>
          <p:nvPr/>
        </p:nvSpPr>
        <p:spPr>
          <a:xfrm rot="2734294">
            <a:off x="4026981" y="2117330"/>
            <a:ext cx="324236" cy="324236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9" name="Rectangle 28"/>
          <p:cNvSpPr/>
          <p:nvPr/>
        </p:nvSpPr>
        <p:spPr>
          <a:xfrm>
            <a:off x="2505325" y="2940225"/>
            <a:ext cx="242635" cy="27605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0" name="Rectangle 29"/>
          <p:cNvSpPr/>
          <p:nvPr/>
        </p:nvSpPr>
        <p:spPr>
          <a:xfrm>
            <a:off x="2551495" y="3330420"/>
            <a:ext cx="242635" cy="27605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1" name="Rectangle 30"/>
          <p:cNvSpPr/>
          <p:nvPr/>
        </p:nvSpPr>
        <p:spPr>
          <a:xfrm>
            <a:off x="2907869" y="3192390"/>
            <a:ext cx="242635" cy="27605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2" name="Rectangle 31"/>
          <p:cNvSpPr/>
          <p:nvPr/>
        </p:nvSpPr>
        <p:spPr>
          <a:xfrm>
            <a:off x="2153831" y="3177932"/>
            <a:ext cx="242635" cy="27605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3" name="Isosceles Triangle 32"/>
          <p:cNvSpPr/>
          <p:nvPr/>
        </p:nvSpPr>
        <p:spPr>
          <a:xfrm>
            <a:off x="2246394" y="1578583"/>
            <a:ext cx="367569" cy="328519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4" name="Isosceles Triangle 33"/>
          <p:cNvSpPr/>
          <p:nvPr/>
        </p:nvSpPr>
        <p:spPr>
          <a:xfrm>
            <a:off x="1921154" y="1954882"/>
            <a:ext cx="367569" cy="328519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5" name="Isosceles Triangle 34"/>
          <p:cNvSpPr/>
          <p:nvPr/>
        </p:nvSpPr>
        <p:spPr>
          <a:xfrm>
            <a:off x="2367712" y="2049567"/>
            <a:ext cx="367569" cy="328519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TextBox 37"/>
          <p:cNvSpPr txBox="1"/>
          <p:nvPr/>
        </p:nvSpPr>
        <p:spPr>
          <a:xfrm>
            <a:off x="712705" y="281880"/>
            <a:ext cx="5283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Один-против-всех</a:t>
            </a:r>
            <a:r>
              <a:rPr lang="en-US" sz="3200" b="1" dirty="0"/>
              <a:t> </a:t>
            </a:r>
            <a:endParaRPr lang="ru-RU" sz="3200" b="1" dirty="0"/>
          </a:p>
          <a:p>
            <a:pPr algn="ctr"/>
            <a:r>
              <a:rPr lang="en-US" sz="3200" b="1" dirty="0"/>
              <a:t>(</a:t>
            </a:r>
            <a:r>
              <a:rPr lang="ru-RU" sz="3200" b="1" dirty="0"/>
              <a:t>Один-против-остальных</a:t>
            </a:r>
            <a:r>
              <a:rPr lang="en-US" sz="3200" b="1" dirty="0"/>
              <a:t>):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06716" y="4477472"/>
            <a:ext cx="32225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Класс</a:t>
            </a:r>
            <a:r>
              <a:rPr lang="en-US" sz="3200" dirty="0"/>
              <a:t> 1:</a:t>
            </a:r>
          </a:p>
          <a:p>
            <a:r>
              <a:rPr lang="ru-RU" sz="3200" dirty="0"/>
              <a:t>Класс</a:t>
            </a:r>
            <a:r>
              <a:rPr lang="en-US" sz="3200" dirty="0"/>
              <a:t> 2:</a:t>
            </a:r>
          </a:p>
          <a:p>
            <a:r>
              <a:rPr lang="ru-RU" sz="3200" dirty="0"/>
              <a:t>Класс</a:t>
            </a:r>
            <a:r>
              <a:rPr lang="en-US" sz="3200" dirty="0"/>
              <a:t> 3:</a:t>
            </a:r>
          </a:p>
        </p:txBody>
      </p:sp>
      <p:sp>
        <p:nvSpPr>
          <p:cNvPr id="40" name="Isosceles Triangle 39"/>
          <p:cNvSpPr/>
          <p:nvPr/>
        </p:nvSpPr>
        <p:spPr>
          <a:xfrm>
            <a:off x="2706308" y="4597085"/>
            <a:ext cx="367569" cy="328519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1" name="Cross 40"/>
          <p:cNvSpPr/>
          <p:nvPr/>
        </p:nvSpPr>
        <p:spPr>
          <a:xfrm rot="2734294">
            <a:off x="2721181" y="5591322"/>
            <a:ext cx="324236" cy="324236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2" name="Rectangle 41"/>
          <p:cNvSpPr/>
          <p:nvPr/>
        </p:nvSpPr>
        <p:spPr>
          <a:xfrm>
            <a:off x="2770597" y="5124440"/>
            <a:ext cx="242635" cy="27605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7" name="Picture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140" y="6079320"/>
            <a:ext cx="3508680" cy="49928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205" y="6244604"/>
            <a:ext cx="1477195" cy="320297"/>
          </a:xfrm>
          <a:prstGeom prst="rect">
            <a:avLst/>
          </a:prstGeom>
        </p:spPr>
      </p:pic>
      <p:sp>
        <p:nvSpPr>
          <p:cNvPr id="150" name="TextBox 149"/>
          <p:cNvSpPr txBox="1"/>
          <p:nvPr/>
        </p:nvSpPr>
        <p:spPr>
          <a:xfrm>
            <a:off x="9986879" y="1722844"/>
            <a:ext cx="447558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/>
              <a:t>x</a:t>
            </a:r>
            <a:r>
              <a:rPr lang="en-US" sz="2667" baseline="-25000" dirty="0"/>
              <a:t>1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7518253" y="212177"/>
            <a:ext cx="447558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/>
              <a:t>x</a:t>
            </a:r>
            <a:r>
              <a:rPr lang="en-US" sz="2667" baseline="-25000" dirty="0"/>
              <a:t>2</a:t>
            </a:r>
          </a:p>
        </p:txBody>
      </p:sp>
      <p:cxnSp>
        <p:nvCxnSpPr>
          <p:cNvPr id="152" name="Straight Arrow Connector 151"/>
          <p:cNvCxnSpPr/>
          <p:nvPr/>
        </p:nvCxnSpPr>
        <p:spPr>
          <a:xfrm flipV="1">
            <a:off x="8028579" y="222338"/>
            <a:ext cx="0" cy="183194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7928722" y="1913699"/>
            <a:ext cx="204866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Isosceles Triangle 153"/>
          <p:cNvSpPr/>
          <p:nvPr/>
        </p:nvSpPr>
        <p:spPr>
          <a:xfrm>
            <a:off x="8516319" y="465871"/>
            <a:ext cx="232639" cy="207923"/>
          </a:xfrm>
          <a:prstGeom prst="triangl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5" name="Isosceles Triangle 154"/>
          <p:cNvSpPr/>
          <p:nvPr/>
        </p:nvSpPr>
        <p:spPr>
          <a:xfrm>
            <a:off x="8310473" y="704033"/>
            <a:ext cx="232639" cy="207923"/>
          </a:xfrm>
          <a:prstGeom prst="triangl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6" name="Isosceles Triangle 155"/>
          <p:cNvSpPr/>
          <p:nvPr/>
        </p:nvSpPr>
        <p:spPr>
          <a:xfrm>
            <a:off x="8593103" y="763961"/>
            <a:ext cx="232639" cy="207923"/>
          </a:xfrm>
          <a:prstGeom prst="triangl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7" name="Oval 156"/>
          <p:cNvSpPr/>
          <p:nvPr/>
        </p:nvSpPr>
        <p:spPr>
          <a:xfrm>
            <a:off x="9114420" y="690388"/>
            <a:ext cx="204585" cy="20458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8" name="Oval 157"/>
          <p:cNvSpPr/>
          <p:nvPr/>
        </p:nvSpPr>
        <p:spPr>
          <a:xfrm>
            <a:off x="9423949" y="532497"/>
            <a:ext cx="204585" cy="20458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9" name="Oval 158"/>
          <p:cNvSpPr/>
          <p:nvPr/>
        </p:nvSpPr>
        <p:spPr>
          <a:xfrm>
            <a:off x="9351470" y="867089"/>
            <a:ext cx="204585" cy="20458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0" name="Oval 159"/>
          <p:cNvSpPr/>
          <p:nvPr/>
        </p:nvSpPr>
        <p:spPr>
          <a:xfrm>
            <a:off x="9156765" y="1138312"/>
            <a:ext cx="204585" cy="20458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1" name="Oval 160"/>
          <p:cNvSpPr/>
          <p:nvPr/>
        </p:nvSpPr>
        <p:spPr>
          <a:xfrm>
            <a:off x="9645885" y="809664"/>
            <a:ext cx="204585" cy="20458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2" name="Oval 161"/>
          <p:cNvSpPr/>
          <p:nvPr/>
        </p:nvSpPr>
        <p:spPr>
          <a:xfrm>
            <a:off x="8658402" y="1287585"/>
            <a:ext cx="204585" cy="20458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3" name="Oval 162"/>
          <p:cNvSpPr/>
          <p:nvPr/>
        </p:nvSpPr>
        <p:spPr>
          <a:xfrm>
            <a:off x="8423594" y="1463182"/>
            <a:ext cx="204585" cy="20458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4" name="Oval 163"/>
          <p:cNvSpPr/>
          <p:nvPr/>
        </p:nvSpPr>
        <p:spPr>
          <a:xfrm>
            <a:off x="8678100" y="1563673"/>
            <a:ext cx="204585" cy="20458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5" name="Oval 164"/>
          <p:cNvSpPr/>
          <p:nvPr/>
        </p:nvSpPr>
        <p:spPr>
          <a:xfrm>
            <a:off x="8933061" y="1468581"/>
            <a:ext cx="204585" cy="20458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67" name="Straight Arrow Connector 166"/>
          <p:cNvCxnSpPr/>
          <p:nvPr/>
        </p:nvCxnSpPr>
        <p:spPr>
          <a:xfrm flipV="1">
            <a:off x="5002373" y="1340874"/>
            <a:ext cx="2095227" cy="7086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 flipV="1">
            <a:off x="8037007" y="222338"/>
            <a:ext cx="1591527" cy="1472882"/>
          </a:xfrm>
          <a:prstGeom prst="line">
            <a:avLst/>
          </a:prstGeom>
          <a:ln w="28575">
            <a:solidFill>
              <a:srgbClr val="EE42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/>
          <p:cNvSpPr/>
          <p:nvPr/>
        </p:nvSpPr>
        <p:spPr>
          <a:xfrm>
            <a:off x="8226591" y="399788"/>
            <a:ext cx="698245" cy="67475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9616208" y="2078317"/>
            <a:ext cx="2415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P( y=1 | x,    )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10918176" y="2156148"/>
                <a:ext cx="3741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8176" y="2156148"/>
                <a:ext cx="374140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Прямоугольник 35"/>
              <p:cNvSpPr/>
              <p:nvPr/>
            </p:nvSpPr>
            <p:spPr>
              <a:xfrm>
                <a:off x="10391702" y="371518"/>
                <a:ext cx="1071229" cy="6377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ru-RU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  <m:sup>
                          <m:d>
                            <m:dPr>
                              <m:ctrlPr>
                                <a:rPr lang="ru-RU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800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ru-RU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6" name="Прямоугольник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1702" y="371518"/>
                <a:ext cx="1071229" cy="637739"/>
              </a:xfrm>
              <a:prstGeom prst="rect">
                <a:avLst/>
              </a:prstGeom>
              <a:blipFill rotWithShape="0">
                <a:blip r:embed="rId7"/>
                <a:stretch>
                  <a:fillRect r="-68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Прямая со стрелкой 44"/>
          <p:cNvCxnSpPr/>
          <p:nvPr/>
        </p:nvCxnSpPr>
        <p:spPr>
          <a:xfrm flipH="1">
            <a:off x="9768522" y="894973"/>
            <a:ext cx="589480" cy="363230"/>
          </a:xfrm>
          <a:prstGeom prst="straightConnector1">
            <a:avLst/>
          </a:prstGeom>
          <a:ln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6341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ross 19"/>
          <p:cNvSpPr/>
          <p:nvPr/>
        </p:nvSpPr>
        <p:spPr>
          <a:xfrm rot="2734294">
            <a:off x="3244490" y="2640078"/>
            <a:ext cx="324236" cy="324236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1" name="Cross 20"/>
          <p:cNvSpPr/>
          <p:nvPr/>
        </p:nvSpPr>
        <p:spPr>
          <a:xfrm rot="2734294">
            <a:off x="3214086" y="1929717"/>
            <a:ext cx="324236" cy="324236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2" name="Cross 21"/>
          <p:cNvSpPr/>
          <p:nvPr/>
        </p:nvSpPr>
        <p:spPr>
          <a:xfrm rot="2734294">
            <a:off x="3568465" y="2212015"/>
            <a:ext cx="324236" cy="324236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" name="Cross 22"/>
          <p:cNvSpPr/>
          <p:nvPr/>
        </p:nvSpPr>
        <p:spPr>
          <a:xfrm rot="2734294">
            <a:off x="3682981" y="1683358"/>
            <a:ext cx="324236" cy="324236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extBox 23"/>
          <p:cNvSpPr txBox="1"/>
          <p:nvPr/>
        </p:nvSpPr>
        <p:spPr>
          <a:xfrm>
            <a:off x="2907869" y="3976360"/>
            <a:ext cx="447558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/>
              <a:t>x</a:t>
            </a:r>
            <a:r>
              <a:rPr lang="en-US" sz="2667" baseline="-25000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14400" y="2174976"/>
            <a:ext cx="447558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/>
              <a:t>x</a:t>
            </a:r>
            <a:r>
              <a:rPr lang="en-US" sz="2667" baseline="-25000" dirty="0"/>
              <a:t>2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1475763" y="1193800"/>
            <a:ext cx="0" cy="289448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317988" y="3866155"/>
            <a:ext cx="3236896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ross 27"/>
          <p:cNvSpPr/>
          <p:nvPr/>
        </p:nvSpPr>
        <p:spPr>
          <a:xfrm rot="2734294">
            <a:off x="4026981" y="2117330"/>
            <a:ext cx="324236" cy="324236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9" name="Rectangle 28"/>
          <p:cNvSpPr/>
          <p:nvPr/>
        </p:nvSpPr>
        <p:spPr>
          <a:xfrm>
            <a:off x="2505325" y="2940225"/>
            <a:ext cx="242635" cy="27605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0" name="Rectangle 29"/>
          <p:cNvSpPr/>
          <p:nvPr/>
        </p:nvSpPr>
        <p:spPr>
          <a:xfrm>
            <a:off x="2551495" y="3330420"/>
            <a:ext cx="242635" cy="27605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1" name="Rectangle 30"/>
          <p:cNvSpPr/>
          <p:nvPr/>
        </p:nvSpPr>
        <p:spPr>
          <a:xfrm>
            <a:off x="2907869" y="3192390"/>
            <a:ext cx="242635" cy="27605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2" name="Rectangle 31"/>
          <p:cNvSpPr/>
          <p:nvPr/>
        </p:nvSpPr>
        <p:spPr>
          <a:xfrm>
            <a:off x="2153831" y="3177932"/>
            <a:ext cx="242635" cy="27605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3" name="Isosceles Triangle 32"/>
          <p:cNvSpPr/>
          <p:nvPr/>
        </p:nvSpPr>
        <p:spPr>
          <a:xfrm>
            <a:off x="2246394" y="1578583"/>
            <a:ext cx="367569" cy="328519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4" name="Isosceles Triangle 33"/>
          <p:cNvSpPr/>
          <p:nvPr/>
        </p:nvSpPr>
        <p:spPr>
          <a:xfrm>
            <a:off x="1921154" y="1954882"/>
            <a:ext cx="367569" cy="328519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5" name="Isosceles Triangle 34"/>
          <p:cNvSpPr/>
          <p:nvPr/>
        </p:nvSpPr>
        <p:spPr>
          <a:xfrm>
            <a:off x="2367712" y="2049567"/>
            <a:ext cx="367569" cy="328519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TextBox 37"/>
          <p:cNvSpPr txBox="1"/>
          <p:nvPr/>
        </p:nvSpPr>
        <p:spPr>
          <a:xfrm>
            <a:off x="712705" y="281880"/>
            <a:ext cx="5283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Один-против-всех</a:t>
            </a:r>
            <a:r>
              <a:rPr lang="en-US" sz="3200" b="1" dirty="0"/>
              <a:t> </a:t>
            </a:r>
            <a:endParaRPr lang="ru-RU" sz="3200" b="1" dirty="0"/>
          </a:p>
          <a:p>
            <a:pPr algn="ctr"/>
            <a:r>
              <a:rPr lang="en-US" sz="3200" b="1" dirty="0"/>
              <a:t>(</a:t>
            </a:r>
            <a:r>
              <a:rPr lang="ru-RU" sz="3200" b="1" dirty="0"/>
              <a:t>Один-против-остальных</a:t>
            </a:r>
            <a:r>
              <a:rPr lang="en-US" sz="3200" b="1" dirty="0"/>
              <a:t>):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06716" y="4477472"/>
            <a:ext cx="32225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Класс</a:t>
            </a:r>
            <a:r>
              <a:rPr lang="en-US" sz="3200" dirty="0"/>
              <a:t> 1:</a:t>
            </a:r>
          </a:p>
          <a:p>
            <a:r>
              <a:rPr lang="ru-RU" sz="3200" dirty="0"/>
              <a:t>Класс</a:t>
            </a:r>
            <a:r>
              <a:rPr lang="en-US" sz="3200" dirty="0"/>
              <a:t> 2:</a:t>
            </a:r>
          </a:p>
          <a:p>
            <a:r>
              <a:rPr lang="ru-RU" sz="3200" dirty="0"/>
              <a:t>Класс</a:t>
            </a:r>
            <a:r>
              <a:rPr lang="en-US" sz="3200" dirty="0"/>
              <a:t> 3:</a:t>
            </a:r>
          </a:p>
        </p:txBody>
      </p:sp>
      <p:sp>
        <p:nvSpPr>
          <p:cNvPr id="40" name="Isosceles Triangle 39"/>
          <p:cNvSpPr/>
          <p:nvPr/>
        </p:nvSpPr>
        <p:spPr>
          <a:xfrm>
            <a:off x="2706308" y="4597085"/>
            <a:ext cx="367569" cy="328519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1" name="Cross 40"/>
          <p:cNvSpPr/>
          <p:nvPr/>
        </p:nvSpPr>
        <p:spPr>
          <a:xfrm rot="2734294">
            <a:off x="2721181" y="5591322"/>
            <a:ext cx="324236" cy="324236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2" name="Rectangle 41"/>
          <p:cNvSpPr/>
          <p:nvPr/>
        </p:nvSpPr>
        <p:spPr>
          <a:xfrm>
            <a:off x="2770597" y="5124440"/>
            <a:ext cx="242635" cy="27605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7" name="Picture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140" y="6079320"/>
            <a:ext cx="3508680" cy="49928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205" y="6244604"/>
            <a:ext cx="1477195" cy="320297"/>
          </a:xfrm>
          <a:prstGeom prst="rect">
            <a:avLst/>
          </a:prstGeom>
        </p:spPr>
      </p:pic>
      <p:sp>
        <p:nvSpPr>
          <p:cNvPr id="150" name="TextBox 149"/>
          <p:cNvSpPr txBox="1"/>
          <p:nvPr/>
        </p:nvSpPr>
        <p:spPr>
          <a:xfrm>
            <a:off x="9986879" y="1722844"/>
            <a:ext cx="447558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/>
              <a:t>x</a:t>
            </a:r>
            <a:r>
              <a:rPr lang="en-US" sz="2667" baseline="-25000" dirty="0"/>
              <a:t>1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7518253" y="212177"/>
            <a:ext cx="447558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/>
              <a:t>x</a:t>
            </a:r>
            <a:r>
              <a:rPr lang="en-US" sz="2667" baseline="-25000" dirty="0"/>
              <a:t>2</a:t>
            </a:r>
          </a:p>
        </p:txBody>
      </p:sp>
      <p:cxnSp>
        <p:nvCxnSpPr>
          <p:cNvPr id="152" name="Straight Arrow Connector 151"/>
          <p:cNvCxnSpPr/>
          <p:nvPr/>
        </p:nvCxnSpPr>
        <p:spPr>
          <a:xfrm flipV="1">
            <a:off x="8028579" y="222338"/>
            <a:ext cx="0" cy="183194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7928722" y="1913699"/>
            <a:ext cx="204866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Isosceles Triangle 153"/>
          <p:cNvSpPr/>
          <p:nvPr/>
        </p:nvSpPr>
        <p:spPr>
          <a:xfrm>
            <a:off x="8516319" y="465871"/>
            <a:ext cx="232639" cy="207923"/>
          </a:xfrm>
          <a:prstGeom prst="triangl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5" name="Isosceles Triangle 154"/>
          <p:cNvSpPr/>
          <p:nvPr/>
        </p:nvSpPr>
        <p:spPr>
          <a:xfrm>
            <a:off x="8310473" y="704033"/>
            <a:ext cx="232639" cy="207923"/>
          </a:xfrm>
          <a:prstGeom prst="triangl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6" name="Isosceles Triangle 155"/>
          <p:cNvSpPr/>
          <p:nvPr/>
        </p:nvSpPr>
        <p:spPr>
          <a:xfrm>
            <a:off x="8593103" y="763961"/>
            <a:ext cx="232639" cy="207923"/>
          </a:xfrm>
          <a:prstGeom prst="triangl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7" name="Oval 156"/>
          <p:cNvSpPr/>
          <p:nvPr/>
        </p:nvSpPr>
        <p:spPr>
          <a:xfrm>
            <a:off x="9114420" y="690388"/>
            <a:ext cx="204585" cy="20458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8" name="Oval 157"/>
          <p:cNvSpPr/>
          <p:nvPr/>
        </p:nvSpPr>
        <p:spPr>
          <a:xfrm>
            <a:off x="9423949" y="532497"/>
            <a:ext cx="204585" cy="20458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9" name="Oval 158"/>
          <p:cNvSpPr/>
          <p:nvPr/>
        </p:nvSpPr>
        <p:spPr>
          <a:xfrm>
            <a:off x="9351470" y="867089"/>
            <a:ext cx="204585" cy="20458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0" name="Oval 159"/>
          <p:cNvSpPr/>
          <p:nvPr/>
        </p:nvSpPr>
        <p:spPr>
          <a:xfrm>
            <a:off x="9156765" y="1138312"/>
            <a:ext cx="204585" cy="20458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1" name="Oval 160"/>
          <p:cNvSpPr/>
          <p:nvPr/>
        </p:nvSpPr>
        <p:spPr>
          <a:xfrm>
            <a:off x="9645885" y="809664"/>
            <a:ext cx="204585" cy="20458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2" name="Oval 161"/>
          <p:cNvSpPr/>
          <p:nvPr/>
        </p:nvSpPr>
        <p:spPr>
          <a:xfrm>
            <a:off x="8658402" y="1287585"/>
            <a:ext cx="204585" cy="20458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3" name="Oval 162"/>
          <p:cNvSpPr/>
          <p:nvPr/>
        </p:nvSpPr>
        <p:spPr>
          <a:xfrm>
            <a:off x="8423594" y="1463182"/>
            <a:ext cx="204585" cy="20458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4" name="Oval 163"/>
          <p:cNvSpPr/>
          <p:nvPr/>
        </p:nvSpPr>
        <p:spPr>
          <a:xfrm>
            <a:off x="8678100" y="1563673"/>
            <a:ext cx="204585" cy="20458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5" name="Oval 164"/>
          <p:cNvSpPr/>
          <p:nvPr/>
        </p:nvSpPr>
        <p:spPr>
          <a:xfrm>
            <a:off x="8933061" y="1468581"/>
            <a:ext cx="204585" cy="20458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67" name="Straight Arrow Connector 166"/>
          <p:cNvCxnSpPr/>
          <p:nvPr/>
        </p:nvCxnSpPr>
        <p:spPr>
          <a:xfrm flipV="1">
            <a:off x="5002373" y="1340874"/>
            <a:ext cx="2095227" cy="7086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10025615" y="3827669"/>
            <a:ext cx="447558" cy="502766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667" dirty="0"/>
              <a:t>x</a:t>
            </a:r>
            <a:r>
              <a:rPr lang="en-US" sz="2667" baseline="-25000" dirty="0"/>
              <a:t>1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7444488" y="2152271"/>
            <a:ext cx="447558" cy="502766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667" dirty="0"/>
              <a:t>x</a:t>
            </a:r>
            <a:r>
              <a:rPr lang="en-US" sz="2667" baseline="-25000" dirty="0"/>
              <a:t>2</a:t>
            </a:r>
          </a:p>
        </p:txBody>
      </p:sp>
      <p:cxnSp>
        <p:nvCxnSpPr>
          <p:cNvPr id="170" name="Straight Arrow Connector 169"/>
          <p:cNvCxnSpPr/>
          <p:nvPr/>
        </p:nvCxnSpPr>
        <p:spPr>
          <a:xfrm flipV="1">
            <a:off x="8037007" y="2244645"/>
            <a:ext cx="0" cy="183194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>
            <a:off x="7937150" y="3936005"/>
            <a:ext cx="204866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/>
          <p:cNvSpPr/>
          <p:nvPr/>
        </p:nvSpPr>
        <p:spPr>
          <a:xfrm>
            <a:off x="8688629" y="3349975"/>
            <a:ext cx="153567" cy="17472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3" name="Rectangle 172"/>
          <p:cNvSpPr/>
          <p:nvPr/>
        </p:nvSpPr>
        <p:spPr>
          <a:xfrm>
            <a:off x="8717850" y="3596932"/>
            <a:ext cx="153567" cy="17472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4" name="Rectangle 173"/>
          <p:cNvSpPr/>
          <p:nvPr/>
        </p:nvSpPr>
        <p:spPr>
          <a:xfrm>
            <a:off x="8943403" y="3509572"/>
            <a:ext cx="153567" cy="174720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5" name="Rectangle 174"/>
          <p:cNvSpPr/>
          <p:nvPr/>
        </p:nvSpPr>
        <p:spPr>
          <a:xfrm>
            <a:off x="8466163" y="3500421"/>
            <a:ext cx="153567" cy="17472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6" name="Oval 175"/>
          <p:cNvSpPr/>
          <p:nvPr/>
        </p:nvSpPr>
        <p:spPr>
          <a:xfrm>
            <a:off x="8321941" y="2742682"/>
            <a:ext cx="204585" cy="20458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7" name="Oval 176"/>
          <p:cNvSpPr/>
          <p:nvPr/>
        </p:nvSpPr>
        <p:spPr>
          <a:xfrm>
            <a:off x="8629734" y="2818540"/>
            <a:ext cx="204585" cy="20458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8" name="Oval 177"/>
          <p:cNvSpPr/>
          <p:nvPr/>
        </p:nvSpPr>
        <p:spPr>
          <a:xfrm>
            <a:off x="8550690" y="2513773"/>
            <a:ext cx="204585" cy="20458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9" name="Oval 178"/>
          <p:cNvSpPr/>
          <p:nvPr/>
        </p:nvSpPr>
        <p:spPr>
          <a:xfrm>
            <a:off x="9134765" y="2716246"/>
            <a:ext cx="204585" cy="20458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0" name="Oval 179"/>
          <p:cNvSpPr/>
          <p:nvPr/>
        </p:nvSpPr>
        <p:spPr>
          <a:xfrm>
            <a:off x="9444294" y="2558356"/>
            <a:ext cx="204585" cy="20458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1" name="Oval 180"/>
          <p:cNvSpPr/>
          <p:nvPr/>
        </p:nvSpPr>
        <p:spPr>
          <a:xfrm>
            <a:off x="9371816" y="2892948"/>
            <a:ext cx="204585" cy="20458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2" name="Oval 181"/>
          <p:cNvSpPr/>
          <p:nvPr/>
        </p:nvSpPr>
        <p:spPr>
          <a:xfrm>
            <a:off x="9177110" y="3164170"/>
            <a:ext cx="204585" cy="20458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3" name="Oval 182"/>
          <p:cNvSpPr/>
          <p:nvPr/>
        </p:nvSpPr>
        <p:spPr>
          <a:xfrm>
            <a:off x="9666230" y="2835522"/>
            <a:ext cx="204585" cy="20458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5" name="Straight Arrow Connector 184"/>
          <p:cNvCxnSpPr/>
          <p:nvPr/>
        </p:nvCxnSpPr>
        <p:spPr>
          <a:xfrm>
            <a:off x="5002373" y="3135840"/>
            <a:ext cx="20952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 flipV="1">
            <a:off x="8037007" y="222338"/>
            <a:ext cx="1591527" cy="1472882"/>
          </a:xfrm>
          <a:prstGeom prst="line">
            <a:avLst/>
          </a:prstGeom>
          <a:ln w="28575">
            <a:solidFill>
              <a:srgbClr val="EE42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8207220" y="3080320"/>
            <a:ext cx="1791265" cy="673111"/>
          </a:xfrm>
          <a:prstGeom prst="line">
            <a:avLst/>
          </a:prstGeom>
          <a:ln w="28575">
            <a:solidFill>
              <a:srgbClr val="EE42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/>
          <p:cNvSpPr/>
          <p:nvPr/>
        </p:nvSpPr>
        <p:spPr>
          <a:xfrm>
            <a:off x="8226591" y="399788"/>
            <a:ext cx="698245" cy="67475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Овал 86"/>
          <p:cNvSpPr/>
          <p:nvPr/>
        </p:nvSpPr>
        <p:spPr>
          <a:xfrm>
            <a:off x="8321941" y="3368754"/>
            <a:ext cx="859951" cy="483173"/>
          </a:xfrm>
          <a:prstGeom prst="ellipse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9351470" y="4316952"/>
            <a:ext cx="2415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P( y=1 | x,    )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10706546" y="4409285"/>
                <a:ext cx="3741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6546" y="4409285"/>
                <a:ext cx="374140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Прямоугольник 35"/>
              <p:cNvSpPr/>
              <p:nvPr/>
            </p:nvSpPr>
            <p:spPr>
              <a:xfrm>
                <a:off x="10391702" y="371518"/>
                <a:ext cx="1071229" cy="6377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ru-RU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  <m:sup>
                          <m:d>
                            <m:dPr>
                              <m:ctrlPr>
                                <a:rPr lang="ru-RU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800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ru-RU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6" name="Прямоугольник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1702" y="371518"/>
                <a:ext cx="1071229" cy="637739"/>
              </a:xfrm>
              <a:prstGeom prst="rect">
                <a:avLst/>
              </a:prstGeom>
              <a:blipFill rotWithShape="0">
                <a:blip r:embed="rId7"/>
                <a:stretch>
                  <a:fillRect r="-68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Прямоугольник 96"/>
              <p:cNvSpPr/>
              <p:nvPr/>
            </p:nvSpPr>
            <p:spPr>
              <a:xfrm>
                <a:off x="10358002" y="2828264"/>
                <a:ext cx="1071229" cy="6455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ru-RU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  <m:sup>
                          <m:d>
                            <m:dPr>
                              <m:ctrlPr>
                                <a:rPr lang="ru-RU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ru-RU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97" name="Прямоугольник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8002" y="2828264"/>
                <a:ext cx="1071229" cy="645561"/>
              </a:xfrm>
              <a:prstGeom prst="rect">
                <a:avLst/>
              </a:prstGeom>
              <a:blipFill rotWithShape="0">
                <a:blip r:embed="rId8"/>
                <a:stretch>
                  <a:fillRect r="-68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Прямая со стрелкой 44"/>
          <p:cNvCxnSpPr/>
          <p:nvPr/>
        </p:nvCxnSpPr>
        <p:spPr>
          <a:xfrm flipH="1">
            <a:off x="9768522" y="894973"/>
            <a:ext cx="589480" cy="363230"/>
          </a:xfrm>
          <a:prstGeom prst="straightConnector1">
            <a:avLst/>
          </a:prstGeom>
          <a:ln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/>
          <p:nvPr/>
        </p:nvCxnSpPr>
        <p:spPr>
          <a:xfrm flipH="1">
            <a:off x="9556055" y="3284905"/>
            <a:ext cx="700627" cy="2784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9128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ross 19"/>
          <p:cNvSpPr/>
          <p:nvPr/>
        </p:nvSpPr>
        <p:spPr>
          <a:xfrm rot="2734294">
            <a:off x="3244490" y="2640078"/>
            <a:ext cx="324236" cy="324236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1" name="Cross 20"/>
          <p:cNvSpPr/>
          <p:nvPr/>
        </p:nvSpPr>
        <p:spPr>
          <a:xfrm rot="2734294">
            <a:off x="3214086" y="1929717"/>
            <a:ext cx="324236" cy="324236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2" name="Cross 21"/>
          <p:cNvSpPr/>
          <p:nvPr/>
        </p:nvSpPr>
        <p:spPr>
          <a:xfrm rot="2734294">
            <a:off x="3568465" y="2212015"/>
            <a:ext cx="324236" cy="324236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" name="Cross 22"/>
          <p:cNvSpPr/>
          <p:nvPr/>
        </p:nvSpPr>
        <p:spPr>
          <a:xfrm rot="2734294">
            <a:off x="3682981" y="1683358"/>
            <a:ext cx="324236" cy="324236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extBox 23"/>
          <p:cNvSpPr txBox="1"/>
          <p:nvPr/>
        </p:nvSpPr>
        <p:spPr>
          <a:xfrm>
            <a:off x="2907869" y="3976360"/>
            <a:ext cx="447558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/>
              <a:t>x</a:t>
            </a:r>
            <a:r>
              <a:rPr lang="en-US" sz="2667" baseline="-25000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14400" y="2174976"/>
            <a:ext cx="447558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/>
              <a:t>x</a:t>
            </a:r>
            <a:r>
              <a:rPr lang="en-US" sz="2667" baseline="-25000" dirty="0"/>
              <a:t>2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1475763" y="1193800"/>
            <a:ext cx="0" cy="289448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317988" y="3866155"/>
            <a:ext cx="3236896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ross 27"/>
          <p:cNvSpPr/>
          <p:nvPr/>
        </p:nvSpPr>
        <p:spPr>
          <a:xfrm rot="2734294">
            <a:off x="4026981" y="2117330"/>
            <a:ext cx="324236" cy="324236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9" name="Rectangle 28"/>
          <p:cNvSpPr/>
          <p:nvPr/>
        </p:nvSpPr>
        <p:spPr>
          <a:xfrm>
            <a:off x="2505325" y="2940225"/>
            <a:ext cx="242635" cy="27605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0" name="Rectangle 29"/>
          <p:cNvSpPr/>
          <p:nvPr/>
        </p:nvSpPr>
        <p:spPr>
          <a:xfrm>
            <a:off x="2551495" y="3330420"/>
            <a:ext cx="242635" cy="27605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1" name="Rectangle 30"/>
          <p:cNvSpPr/>
          <p:nvPr/>
        </p:nvSpPr>
        <p:spPr>
          <a:xfrm>
            <a:off x="2907869" y="3192390"/>
            <a:ext cx="242635" cy="27605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2" name="Rectangle 31"/>
          <p:cNvSpPr/>
          <p:nvPr/>
        </p:nvSpPr>
        <p:spPr>
          <a:xfrm>
            <a:off x="2153831" y="3177932"/>
            <a:ext cx="242635" cy="27605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3" name="Isosceles Triangle 32"/>
          <p:cNvSpPr/>
          <p:nvPr/>
        </p:nvSpPr>
        <p:spPr>
          <a:xfrm>
            <a:off x="2246394" y="1578583"/>
            <a:ext cx="367569" cy="328519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4" name="Isosceles Triangle 33"/>
          <p:cNvSpPr/>
          <p:nvPr/>
        </p:nvSpPr>
        <p:spPr>
          <a:xfrm>
            <a:off x="1921154" y="1954882"/>
            <a:ext cx="367569" cy="328519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5" name="Isosceles Triangle 34"/>
          <p:cNvSpPr/>
          <p:nvPr/>
        </p:nvSpPr>
        <p:spPr>
          <a:xfrm>
            <a:off x="2367712" y="2049567"/>
            <a:ext cx="367569" cy="328519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TextBox 37"/>
          <p:cNvSpPr txBox="1"/>
          <p:nvPr/>
        </p:nvSpPr>
        <p:spPr>
          <a:xfrm>
            <a:off x="712705" y="281880"/>
            <a:ext cx="5283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Один-против-всех</a:t>
            </a:r>
            <a:r>
              <a:rPr lang="en-US" sz="3200" b="1" dirty="0"/>
              <a:t> </a:t>
            </a:r>
            <a:endParaRPr lang="ru-RU" sz="3200" b="1" dirty="0"/>
          </a:p>
          <a:p>
            <a:pPr algn="ctr"/>
            <a:r>
              <a:rPr lang="en-US" sz="3200" b="1" dirty="0"/>
              <a:t>(</a:t>
            </a:r>
            <a:r>
              <a:rPr lang="ru-RU" sz="3200" b="1" dirty="0"/>
              <a:t>Один-против-остальных</a:t>
            </a:r>
            <a:r>
              <a:rPr lang="en-US" sz="3200" b="1" dirty="0"/>
              <a:t>):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06716" y="4477472"/>
            <a:ext cx="32225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Класс</a:t>
            </a:r>
            <a:r>
              <a:rPr lang="en-US" sz="3200" dirty="0"/>
              <a:t> 1:</a:t>
            </a:r>
          </a:p>
          <a:p>
            <a:r>
              <a:rPr lang="ru-RU" sz="3200" dirty="0"/>
              <a:t>Класс</a:t>
            </a:r>
            <a:r>
              <a:rPr lang="en-US" sz="3200" dirty="0"/>
              <a:t> 2:</a:t>
            </a:r>
          </a:p>
          <a:p>
            <a:r>
              <a:rPr lang="ru-RU" sz="3200" dirty="0"/>
              <a:t>Класс</a:t>
            </a:r>
            <a:r>
              <a:rPr lang="en-US" sz="3200" dirty="0"/>
              <a:t> 3:</a:t>
            </a:r>
          </a:p>
        </p:txBody>
      </p:sp>
      <p:sp>
        <p:nvSpPr>
          <p:cNvPr id="40" name="Isosceles Triangle 39"/>
          <p:cNvSpPr/>
          <p:nvPr/>
        </p:nvSpPr>
        <p:spPr>
          <a:xfrm>
            <a:off x="2706308" y="4597085"/>
            <a:ext cx="367569" cy="328519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1" name="Cross 40"/>
          <p:cNvSpPr/>
          <p:nvPr/>
        </p:nvSpPr>
        <p:spPr>
          <a:xfrm rot="2734294">
            <a:off x="2721181" y="5591322"/>
            <a:ext cx="324236" cy="324236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2" name="Rectangle 41"/>
          <p:cNvSpPr/>
          <p:nvPr/>
        </p:nvSpPr>
        <p:spPr>
          <a:xfrm>
            <a:off x="2770597" y="5124440"/>
            <a:ext cx="242635" cy="27605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7" name="Picture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140" y="6079320"/>
            <a:ext cx="3508680" cy="49928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205" y="6244604"/>
            <a:ext cx="1477195" cy="320297"/>
          </a:xfrm>
          <a:prstGeom prst="rect">
            <a:avLst/>
          </a:prstGeom>
        </p:spPr>
      </p:pic>
      <p:sp>
        <p:nvSpPr>
          <p:cNvPr id="150" name="TextBox 149"/>
          <p:cNvSpPr txBox="1"/>
          <p:nvPr/>
        </p:nvSpPr>
        <p:spPr>
          <a:xfrm>
            <a:off x="9986879" y="1722844"/>
            <a:ext cx="447558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/>
              <a:t>x</a:t>
            </a:r>
            <a:r>
              <a:rPr lang="en-US" sz="2667" baseline="-25000" dirty="0"/>
              <a:t>1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7518253" y="212177"/>
            <a:ext cx="447558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/>
              <a:t>x</a:t>
            </a:r>
            <a:r>
              <a:rPr lang="en-US" sz="2667" baseline="-25000" dirty="0"/>
              <a:t>2</a:t>
            </a:r>
          </a:p>
        </p:txBody>
      </p:sp>
      <p:cxnSp>
        <p:nvCxnSpPr>
          <p:cNvPr id="152" name="Straight Arrow Connector 151"/>
          <p:cNvCxnSpPr/>
          <p:nvPr/>
        </p:nvCxnSpPr>
        <p:spPr>
          <a:xfrm flipV="1">
            <a:off x="8028579" y="222338"/>
            <a:ext cx="0" cy="183194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7928722" y="1913699"/>
            <a:ext cx="204866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Isosceles Triangle 153"/>
          <p:cNvSpPr/>
          <p:nvPr/>
        </p:nvSpPr>
        <p:spPr>
          <a:xfrm>
            <a:off x="8516319" y="465871"/>
            <a:ext cx="232639" cy="207923"/>
          </a:xfrm>
          <a:prstGeom prst="triangl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5" name="Isosceles Triangle 154"/>
          <p:cNvSpPr/>
          <p:nvPr/>
        </p:nvSpPr>
        <p:spPr>
          <a:xfrm>
            <a:off x="8310473" y="704033"/>
            <a:ext cx="232639" cy="207923"/>
          </a:xfrm>
          <a:prstGeom prst="triangl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6" name="Isosceles Triangle 155"/>
          <p:cNvSpPr/>
          <p:nvPr/>
        </p:nvSpPr>
        <p:spPr>
          <a:xfrm>
            <a:off x="8593103" y="763961"/>
            <a:ext cx="232639" cy="207923"/>
          </a:xfrm>
          <a:prstGeom prst="triangl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7" name="Oval 156"/>
          <p:cNvSpPr/>
          <p:nvPr/>
        </p:nvSpPr>
        <p:spPr>
          <a:xfrm>
            <a:off x="9114420" y="690388"/>
            <a:ext cx="204585" cy="20458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8" name="Oval 157"/>
          <p:cNvSpPr/>
          <p:nvPr/>
        </p:nvSpPr>
        <p:spPr>
          <a:xfrm>
            <a:off x="9423949" y="532497"/>
            <a:ext cx="204585" cy="20458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9" name="Oval 158"/>
          <p:cNvSpPr/>
          <p:nvPr/>
        </p:nvSpPr>
        <p:spPr>
          <a:xfrm>
            <a:off x="9351470" y="867089"/>
            <a:ext cx="204585" cy="20458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0" name="Oval 159"/>
          <p:cNvSpPr/>
          <p:nvPr/>
        </p:nvSpPr>
        <p:spPr>
          <a:xfrm>
            <a:off x="9156765" y="1138312"/>
            <a:ext cx="204585" cy="20458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1" name="Oval 160"/>
          <p:cNvSpPr/>
          <p:nvPr/>
        </p:nvSpPr>
        <p:spPr>
          <a:xfrm>
            <a:off x="9645885" y="809664"/>
            <a:ext cx="204585" cy="20458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2" name="Oval 161"/>
          <p:cNvSpPr/>
          <p:nvPr/>
        </p:nvSpPr>
        <p:spPr>
          <a:xfrm>
            <a:off x="8658402" y="1287585"/>
            <a:ext cx="204585" cy="20458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3" name="Oval 162"/>
          <p:cNvSpPr/>
          <p:nvPr/>
        </p:nvSpPr>
        <p:spPr>
          <a:xfrm>
            <a:off x="8423594" y="1463182"/>
            <a:ext cx="204585" cy="20458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4" name="Oval 163"/>
          <p:cNvSpPr/>
          <p:nvPr/>
        </p:nvSpPr>
        <p:spPr>
          <a:xfrm>
            <a:off x="8678100" y="1563673"/>
            <a:ext cx="204585" cy="20458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5" name="Oval 164"/>
          <p:cNvSpPr/>
          <p:nvPr/>
        </p:nvSpPr>
        <p:spPr>
          <a:xfrm>
            <a:off x="8933061" y="1468581"/>
            <a:ext cx="204585" cy="20458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67" name="Straight Arrow Connector 166"/>
          <p:cNvCxnSpPr/>
          <p:nvPr/>
        </p:nvCxnSpPr>
        <p:spPr>
          <a:xfrm flipV="1">
            <a:off x="5002373" y="1340874"/>
            <a:ext cx="2095227" cy="7086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10025615" y="3827669"/>
            <a:ext cx="447558" cy="502766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667" dirty="0"/>
              <a:t>x</a:t>
            </a:r>
            <a:r>
              <a:rPr lang="en-US" sz="2667" baseline="-25000" dirty="0"/>
              <a:t>1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7444488" y="2152271"/>
            <a:ext cx="447558" cy="502766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667" dirty="0"/>
              <a:t>x</a:t>
            </a:r>
            <a:r>
              <a:rPr lang="en-US" sz="2667" baseline="-25000" dirty="0"/>
              <a:t>2</a:t>
            </a:r>
          </a:p>
        </p:txBody>
      </p:sp>
      <p:cxnSp>
        <p:nvCxnSpPr>
          <p:cNvPr id="170" name="Straight Arrow Connector 169"/>
          <p:cNvCxnSpPr/>
          <p:nvPr/>
        </p:nvCxnSpPr>
        <p:spPr>
          <a:xfrm flipV="1">
            <a:off x="8037007" y="2244645"/>
            <a:ext cx="0" cy="183194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>
            <a:off x="7937150" y="3936005"/>
            <a:ext cx="204866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/>
          <p:cNvSpPr/>
          <p:nvPr/>
        </p:nvSpPr>
        <p:spPr>
          <a:xfrm>
            <a:off x="8688629" y="3349975"/>
            <a:ext cx="153567" cy="17472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3" name="Rectangle 172"/>
          <p:cNvSpPr/>
          <p:nvPr/>
        </p:nvSpPr>
        <p:spPr>
          <a:xfrm>
            <a:off x="8717850" y="3596932"/>
            <a:ext cx="153567" cy="17472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4" name="Rectangle 173"/>
          <p:cNvSpPr/>
          <p:nvPr/>
        </p:nvSpPr>
        <p:spPr>
          <a:xfrm>
            <a:off x="8943403" y="3509572"/>
            <a:ext cx="153567" cy="174720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5" name="Rectangle 174"/>
          <p:cNvSpPr/>
          <p:nvPr/>
        </p:nvSpPr>
        <p:spPr>
          <a:xfrm>
            <a:off x="8466163" y="3500421"/>
            <a:ext cx="153567" cy="17472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6" name="Oval 175"/>
          <p:cNvSpPr/>
          <p:nvPr/>
        </p:nvSpPr>
        <p:spPr>
          <a:xfrm>
            <a:off x="8321941" y="2742682"/>
            <a:ext cx="204585" cy="20458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7" name="Oval 176"/>
          <p:cNvSpPr/>
          <p:nvPr/>
        </p:nvSpPr>
        <p:spPr>
          <a:xfrm>
            <a:off x="8629734" y="2818540"/>
            <a:ext cx="204585" cy="20458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8" name="Oval 177"/>
          <p:cNvSpPr/>
          <p:nvPr/>
        </p:nvSpPr>
        <p:spPr>
          <a:xfrm>
            <a:off x="8550690" y="2513773"/>
            <a:ext cx="204585" cy="20458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9" name="Oval 178"/>
          <p:cNvSpPr/>
          <p:nvPr/>
        </p:nvSpPr>
        <p:spPr>
          <a:xfrm>
            <a:off x="9134765" y="2716246"/>
            <a:ext cx="204585" cy="20458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0" name="Oval 179"/>
          <p:cNvSpPr/>
          <p:nvPr/>
        </p:nvSpPr>
        <p:spPr>
          <a:xfrm>
            <a:off x="9444294" y="2558356"/>
            <a:ext cx="204585" cy="20458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1" name="Oval 180"/>
          <p:cNvSpPr/>
          <p:nvPr/>
        </p:nvSpPr>
        <p:spPr>
          <a:xfrm>
            <a:off x="9371816" y="2892948"/>
            <a:ext cx="204585" cy="20458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2" name="Oval 181"/>
          <p:cNvSpPr/>
          <p:nvPr/>
        </p:nvSpPr>
        <p:spPr>
          <a:xfrm>
            <a:off x="9177110" y="3164170"/>
            <a:ext cx="204585" cy="20458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3" name="Oval 182"/>
          <p:cNvSpPr/>
          <p:nvPr/>
        </p:nvSpPr>
        <p:spPr>
          <a:xfrm>
            <a:off x="9666230" y="2835522"/>
            <a:ext cx="204585" cy="20458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85" name="Straight Arrow Connector 184"/>
          <p:cNvCxnSpPr/>
          <p:nvPr/>
        </p:nvCxnSpPr>
        <p:spPr>
          <a:xfrm>
            <a:off x="5002373" y="3135840"/>
            <a:ext cx="20952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6" name="Oval 185"/>
          <p:cNvSpPr/>
          <p:nvPr/>
        </p:nvSpPr>
        <p:spPr>
          <a:xfrm>
            <a:off x="8311937" y="4893152"/>
            <a:ext cx="204585" cy="20458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7" name="Oval 186"/>
          <p:cNvSpPr/>
          <p:nvPr/>
        </p:nvSpPr>
        <p:spPr>
          <a:xfrm>
            <a:off x="8619730" y="4969009"/>
            <a:ext cx="204585" cy="20458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8" name="Oval 187"/>
          <p:cNvSpPr/>
          <p:nvPr/>
        </p:nvSpPr>
        <p:spPr>
          <a:xfrm>
            <a:off x="8540686" y="4664242"/>
            <a:ext cx="204585" cy="20458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9" name="Oval 188"/>
          <p:cNvSpPr/>
          <p:nvPr/>
        </p:nvSpPr>
        <p:spPr>
          <a:xfrm>
            <a:off x="8668744" y="5463913"/>
            <a:ext cx="204585" cy="20458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0" name="Oval 189"/>
          <p:cNvSpPr/>
          <p:nvPr/>
        </p:nvSpPr>
        <p:spPr>
          <a:xfrm>
            <a:off x="8433936" y="5639510"/>
            <a:ext cx="204585" cy="20458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1" name="Oval 190"/>
          <p:cNvSpPr/>
          <p:nvPr/>
        </p:nvSpPr>
        <p:spPr>
          <a:xfrm>
            <a:off x="8688441" y="5740001"/>
            <a:ext cx="204585" cy="20458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2" name="Oval 191"/>
          <p:cNvSpPr/>
          <p:nvPr/>
        </p:nvSpPr>
        <p:spPr>
          <a:xfrm>
            <a:off x="8926469" y="5611042"/>
            <a:ext cx="204585" cy="204585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3" name="Cross 192"/>
          <p:cNvSpPr/>
          <p:nvPr/>
        </p:nvSpPr>
        <p:spPr>
          <a:xfrm rot="2734294">
            <a:off x="9163045" y="5268209"/>
            <a:ext cx="205212" cy="205212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4" name="Cross 193"/>
          <p:cNvSpPr/>
          <p:nvPr/>
        </p:nvSpPr>
        <p:spPr>
          <a:xfrm rot="2734294">
            <a:off x="9126867" y="4844014"/>
            <a:ext cx="205212" cy="205212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5" name="Cross 194"/>
          <p:cNvSpPr/>
          <p:nvPr/>
        </p:nvSpPr>
        <p:spPr>
          <a:xfrm rot="2734294">
            <a:off x="9351158" y="5022683"/>
            <a:ext cx="205212" cy="205212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6" name="Cross 195"/>
          <p:cNvSpPr/>
          <p:nvPr/>
        </p:nvSpPr>
        <p:spPr>
          <a:xfrm rot="2734294">
            <a:off x="9423637" y="4688091"/>
            <a:ext cx="205212" cy="205212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7" name="TextBox 196"/>
          <p:cNvSpPr txBox="1"/>
          <p:nvPr/>
        </p:nvSpPr>
        <p:spPr>
          <a:xfrm>
            <a:off x="9956597" y="5991315"/>
            <a:ext cx="447558" cy="502766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667" dirty="0"/>
              <a:t>x</a:t>
            </a:r>
            <a:r>
              <a:rPr lang="en-US" sz="2667" baseline="-25000" dirty="0"/>
              <a:t>1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7484224" y="4341017"/>
            <a:ext cx="447558" cy="502766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667" dirty="0"/>
              <a:t>x</a:t>
            </a:r>
            <a:r>
              <a:rPr lang="en-US" sz="2667" baseline="-25000" dirty="0"/>
              <a:t>2</a:t>
            </a:r>
          </a:p>
        </p:txBody>
      </p:sp>
      <p:cxnSp>
        <p:nvCxnSpPr>
          <p:cNvPr id="199" name="Straight Arrow Connector 198"/>
          <p:cNvCxnSpPr/>
          <p:nvPr/>
        </p:nvCxnSpPr>
        <p:spPr>
          <a:xfrm flipV="1">
            <a:off x="8026664" y="4378245"/>
            <a:ext cx="0" cy="183194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>
            <a:off x="7926808" y="6069605"/>
            <a:ext cx="204866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Cross 200"/>
          <p:cNvSpPr/>
          <p:nvPr/>
        </p:nvSpPr>
        <p:spPr>
          <a:xfrm rot="2734294">
            <a:off x="9641357" y="4962757"/>
            <a:ext cx="205212" cy="205212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03" name="Straight Arrow Connector 202"/>
          <p:cNvCxnSpPr/>
          <p:nvPr/>
        </p:nvCxnSpPr>
        <p:spPr>
          <a:xfrm>
            <a:off x="4978400" y="4232953"/>
            <a:ext cx="2119200" cy="7283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 flipV="1">
            <a:off x="8037007" y="222338"/>
            <a:ext cx="1591527" cy="1472882"/>
          </a:xfrm>
          <a:prstGeom prst="line">
            <a:avLst/>
          </a:prstGeom>
          <a:ln w="28575">
            <a:solidFill>
              <a:srgbClr val="EE42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8207220" y="3080320"/>
            <a:ext cx="1791265" cy="673111"/>
          </a:xfrm>
          <a:prstGeom prst="line">
            <a:avLst/>
          </a:prstGeom>
          <a:ln w="28575">
            <a:solidFill>
              <a:srgbClr val="EE42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8790733" y="4477472"/>
            <a:ext cx="517931" cy="1505227"/>
          </a:xfrm>
          <a:prstGeom prst="line">
            <a:avLst/>
          </a:prstGeom>
          <a:ln w="28575">
            <a:solidFill>
              <a:srgbClr val="EE42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/>
          <p:cNvSpPr/>
          <p:nvPr/>
        </p:nvSpPr>
        <p:spPr>
          <a:xfrm>
            <a:off x="8226591" y="399788"/>
            <a:ext cx="698245" cy="67475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Овал 86"/>
          <p:cNvSpPr/>
          <p:nvPr/>
        </p:nvSpPr>
        <p:spPr>
          <a:xfrm>
            <a:off x="8321941" y="3368754"/>
            <a:ext cx="859951" cy="483173"/>
          </a:xfrm>
          <a:prstGeom prst="ellipse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Овал 88"/>
          <p:cNvSpPr/>
          <p:nvPr/>
        </p:nvSpPr>
        <p:spPr>
          <a:xfrm>
            <a:off x="9109587" y="4605182"/>
            <a:ext cx="742791" cy="102218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9616208" y="2078317"/>
            <a:ext cx="2415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P( y=1 | x,    )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10918176" y="2156148"/>
                <a:ext cx="3741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8176" y="2156148"/>
                <a:ext cx="374140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Прямоугольник 35"/>
              <p:cNvSpPr/>
              <p:nvPr/>
            </p:nvSpPr>
            <p:spPr>
              <a:xfrm>
                <a:off x="10391702" y="371518"/>
                <a:ext cx="1071229" cy="6377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ru-RU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  <m:sup>
                          <m:d>
                            <m:dPr>
                              <m:ctrlPr>
                                <a:rPr lang="ru-RU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800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ru-RU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6" name="Прямоугольник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1702" y="371518"/>
                <a:ext cx="1071229" cy="637739"/>
              </a:xfrm>
              <a:prstGeom prst="rect">
                <a:avLst/>
              </a:prstGeom>
              <a:blipFill rotWithShape="0">
                <a:blip r:embed="rId7"/>
                <a:stretch>
                  <a:fillRect r="-68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Прямоугольник 96"/>
              <p:cNvSpPr/>
              <p:nvPr/>
            </p:nvSpPr>
            <p:spPr>
              <a:xfrm>
                <a:off x="10358002" y="2828264"/>
                <a:ext cx="1071229" cy="6455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ru-RU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  <m:sup>
                          <m:d>
                            <m:dPr>
                              <m:ctrlPr>
                                <a:rPr lang="ru-RU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ru-RU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97" name="Прямоугольник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8002" y="2828264"/>
                <a:ext cx="1071229" cy="645561"/>
              </a:xfrm>
              <a:prstGeom prst="rect">
                <a:avLst/>
              </a:prstGeom>
              <a:blipFill rotWithShape="0">
                <a:blip r:embed="rId8"/>
                <a:stretch>
                  <a:fillRect r="-68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Прямоугольник 97"/>
              <p:cNvSpPr/>
              <p:nvPr/>
            </p:nvSpPr>
            <p:spPr>
              <a:xfrm>
                <a:off x="10473173" y="4893152"/>
                <a:ext cx="1071229" cy="6455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ru-RU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  <m:sup>
                          <m:d>
                            <m:dPr>
                              <m:ctrlPr>
                                <a:rPr lang="ru-RU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ru-RU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98" name="Прямоугольник 9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3173" y="4893152"/>
                <a:ext cx="1071229" cy="645561"/>
              </a:xfrm>
              <a:prstGeom prst="rect">
                <a:avLst/>
              </a:prstGeom>
              <a:blipFill rotWithShape="0">
                <a:blip r:embed="rId9"/>
                <a:stretch>
                  <a:fillRect r="-68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Прямая со стрелкой 44"/>
          <p:cNvCxnSpPr/>
          <p:nvPr/>
        </p:nvCxnSpPr>
        <p:spPr>
          <a:xfrm flipH="1">
            <a:off x="9768522" y="894973"/>
            <a:ext cx="589480" cy="363230"/>
          </a:xfrm>
          <a:prstGeom prst="straightConnector1">
            <a:avLst/>
          </a:prstGeom>
          <a:ln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/>
          <p:nvPr/>
        </p:nvCxnSpPr>
        <p:spPr>
          <a:xfrm flipH="1">
            <a:off x="9556055" y="3284905"/>
            <a:ext cx="700627" cy="2784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 стрелкой 105"/>
          <p:cNvCxnSpPr/>
          <p:nvPr/>
        </p:nvCxnSpPr>
        <p:spPr>
          <a:xfrm flipH="1">
            <a:off x="9787337" y="5325959"/>
            <a:ext cx="700626" cy="105624"/>
          </a:xfrm>
          <a:prstGeom prst="straightConnector1">
            <a:avLst/>
          </a:prstGeom>
          <a:ln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1292316" y="135909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0.2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280925" y="356667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0.4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03509" y="602107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0.6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2153831" y="3753431"/>
            <a:ext cx="0" cy="74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26"/>
          <p:cNvCxnSpPr/>
          <p:nvPr/>
        </p:nvCxnSpPr>
        <p:spPr>
          <a:xfrm>
            <a:off x="1341140" y="3871796"/>
            <a:ext cx="3236896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26"/>
          <p:cNvCxnSpPr/>
          <p:nvPr/>
        </p:nvCxnSpPr>
        <p:spPr>
          <a:xfrm>
            <a:off x="1317988" y="3869734"/>
            <a:ext cx="3236896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2907869" y="3753431"/>
            <a:ext cx="0" cy="112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3635867" y="3771652"/>
            <a:ext cx="0" cy="80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009668" y="38845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2749072" y="38714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518544" y="38276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cxnSp>
        <p:nvCxnSpPr>
          <p:cNvPr id="44" name="Прямая соединительная линия 43"/>
          <p:cNvCxnSpPr/>
          <p:nvPr/>
        </p:nvCxnSpPr>
        <p:spPr>
          <a:xfrm>
            <a:off x="1495986" y="3242995"/>
            <a:ext cx="808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1495986" y="2677742"/>
            <a:ext cx="808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/>
          <p:nvPr/>
        </p:nvCxnSpPr>
        <p:spPr>
          <a:xfrm>
            <a:off x="1495986" y="1974227"/>
            <a:ext cx="216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1544792" y="30680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573665" y="24239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573665" y="17538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203909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3129511" y="1113639"/>
                <a:ext cx="2065341" cy="6377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ru-RU" sz="28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ru-RU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  <m:sup>
                        <m:d>
                          <m:dPr>
                            <m:ctrlPr>
                              <a:rPr lang="ru-RU" sz="2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2800" i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ru-RU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sz="2800" dirty="0"/>
                  <a:t> =0.2</a:t>
                </a:r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511" y="1113639"/>
                <a:ext cx="2065341" cy="637739"/>
              </a:xfrm>
              <a:prstGeom prst="rect">
                <a:avLst/>
              </a:prstGeom>
              <a:blipFill rotWithShape="0">
                <a:blip r:embed="rId2"/>
                <a:stretch>
                  <a:fillRect r="-1180" b="-240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Управляющая кнопка: справка 2">
            <a:hlinkClick r:id="" action="ppaction://noaction" highlightClick="1"/>
          </p:cNvPr>
          <p:cNvSpPr/>
          <p:nvPr/>
        </p:nvSpPr>
        <p:spPr>
          <a:xfrm>
            <a:off x="861391" y="2014331"/>
            <a:ext cx="927652" cy="901148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 стрелкой 4"/>
          <p:cNvCxnSpPr/>
          <p:nvPr/>
        </p:nvCxnSpPr>
        <p:spPr>
          <a:xfrm flipV="1">
            <a:off x="2040835" y="1550504"/>
            <a:ext cx="954156" cy="795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Isosceles Triangle 34"/>
          <p:cNvSpPr/>
          <p:nvPr/>
        </p:nvSpPr>
        <p:spPr>
          <a:xfrm>
            <a:off x="6542146" y="1268248"/>
            <a:ext cx="367569" cy="328519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3129511" y="2464905"/>
                <a:ext cx="2065341" cy="6377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ru-RU" sz="2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ru-RU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  <m:sup>
                        <m:d>
                          <m:dPr>
                            <m:ctrlPr>
                              <a:rPr lang="ru-RU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ru-RU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sz="2800" dirty="0"/>
                  <a:t> = 0.1</a:t>
                </a:r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511" y="2464905"/>
                <a:ext cx="2065341" cy="637739"/>
              </a:xfrm>
              <a:prstGeom prst="rect">
                <a:avLst/>
              </a:prstGeom>
              <a:blipFill rotWithShape="0">
                <a:blip r:embed="rId3"/>
                <a:stretch>
                  <a:fillRect r="-5310" b="-228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29"/>
          <p:cNvSpPr/>
          <p:nvPr/>
        </p:nvSpPr>
        <p:spPr>
          <a:xfrm>
            <a:off x="6604612" y="2639422"/>
            <a:ext cx="242635" cy="27605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0" name="Прямая со стрелкой 9"/>
          <p:cNvCxnSpPr>
            <a:endCxn id="7" idx="1"/>
          </p:cNvCxnSpPr>
          <p:nvPr/>
        </p:nvCxnSpPr>
        <p:spPr>
          <a:xfrm>
            <a:off x="2040835" y="2464905"/>
            <a:ext cx="1088676" cy="318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2994991" y="3965499"/>
                <a:ext cx="2542419" cy="6377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ru-RU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  <m:sup>
                          <m:d>
                            <m:dPr>
                              <m:ctrlPr>
                                <a:rPr lang="ru-RU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ru-RU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ru-RU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=0.7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4991" y="3965499"/>
                <a:ext cx="2542419" cy="63773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ross 40"/>
          <p:cNvSpPr/>
          <p:nvPr/>
        </p:nvSpPr>
        <p:spPr>
          <a:xfrm rot="2734294">
            <a:off x="6563812" y="4211861"/>
            <a:ext cx="324236" cy="324236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4" name="Прямая со стрелкой 13"/>
          <p:cNvCxnSpPr/>
          <p:nvPr/>
        </p:nvCxnSpPr>
        <p:spPr>
          <a:xfrm>
            <a:off x="2040835" y="2639422"/>
            <a:ext cx="1088676" cy="1548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45909" y="497546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вероятность</a:t>
            </a:r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5194852" y="1550504"/>
            <a:ext cx="11794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endCxn id="7" idx="3"/>
          </p:cNvCxnSpPr>
          <p:nvPr/>
        </p:nvCxnSpPr>
        <p:spPr>
          <a:xfrm flipH="1">
            <a:off x="5194852" y="2777450"/>
            <a:ext cx="1301819" cy="6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flipH="1">
            <a:off x="5420139" y="4284368"/>
            <a:ext cx="954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22852" y="3617843"/>
            <a:ext cx="9921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Что это?</a:t>
            </a:r>
          </a:p>
          <a:p>
            <a:endParaRPr lang="ru-RU" dirty="0"/>
          </a:p>
        </p:txBody>
      </p:sp>
      <p:sp>
        <p:nvSpPr>
          <p:cNvPr id="23" name="Isosceles Triangle 34"/>
          <p:cNvSpPr/>
          <p:nvPr/>
        </p:nvSpPr>
        <p:spPr>
          <a:xfrm>
            <a:off x="159688" y="4069049"/>
            <a:ext cx="367569" cy="328519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Rectangle 29"/>
          <p:cNvSpPr/>
          <p:nvPr/>
        </p:nvSpPr>
        <p:spPr>
          <a:xfrm>
            <a:off x="1118949" y="4121511"/>
            <a:ext cx="242635" cy="27605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5" name="Cross 40"/>
          <p:cNvSpPr/>
          <p:nvPr/>
        </p:nvSpPr>
        <p:spPr>
          <a:xfrm rot="2734294">
            <a:off x="1930841" y="4097421"/>
            <a:ext cx="324236" cy="324236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6" name="TextBox 25"/>
          <p:cNvSpPr txBox="1"/>
          <p:nvPr/>
        </p:nvSpPr>
        <p:spPr>
          <a:xfrm>
            <a:off x="579059" y="4144720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или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22093" y="4104060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или</a:t>
            </a:r>
          </a:p>
        </p:txBody>
      </p:sp>
      <p:cxnSp>
        <p:nvCxnSpPr>
          <p:cNvPr id="29" name="Прямая со стрелкой 28"/>
          <p:cNvCxnSpPr/>
          <p:nvPr/>
        </p:nvCxnSpPr>
        <p:spPr>
          <a:xfrm flipV="1">
            <a:off x="1325217" y="3102644"/>
            <a:ext cx="0" cy="515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030225" y="1575715"/>
            <a:ext cx="1631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1 -треугольник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244417" y="2911654"/>
            <a:ext cx="1203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2 -квадрат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244417" y="4550363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3 - крестик</a:t>
            </a:r>
          </a:p>
        </p:txBody>
      </p:sp>
    </p:spTree>
    <p:extLst>
      <p:ext uri="{BB962C8B-B14F-4D97-AF65-F5344CB8AC3E}">
        <p14:creationId xmlns:p14="http://schemas.microsoft.com/office/powerpoint/2010/main" val="15254263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3129511" y="1113639"/>
                <a:ext cx="2065341" cy="6377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ru-RU" sz="28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ru-RU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  <m:sup>
                        <m:d>
                          <m:dPr>
                            <m:ctrlPr>
                              <a:rPr lang="ru-RU" sz="2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2800" i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ru-RU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sz="2800" dirty="0"/>
                  <a:t> =0.2</a:t>
                </a:r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511" y="1113639"/>
                <a:ext cx="2065341" cy="637739"/>
              </a:xfrm>
              <a:prstGeom prst="rect">
                <a:avLst/>
              </a:prstGeom>
              <a:blipFill rotWithShape="0">
                <a:blip r:embed="rId2"/>
                <a:stretch>
                  <a:fillRect r="-1180" b="-240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Управляющая кнопка: справка 2">
            <a:hlinkClick r:id="" action="ppaction://noaction" highlightClick="1"/>
          </p:cNvPr>
          <p:cNvSpPr/>
          <p:nvPr/>
        </p:nvSpPr>
        <p:spPr>
          <a:xfrm>
            <a:off x="861391" y="2014331"/>
            <a:ext cx="927652" cy="901148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 стрелкой 4"/>
          <p:cNvCxnSpPr/>
          <p:nvPr/>
        </p:nvCxnSpPr>
        <p:spPr>
          <a:xfrm flipV="1">
            <a:off x="2040835" y="1550504"/>
            <a:ext cx="954156" cy="795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Isosceles Triangle 34"/>
          <p:cNvSpPr/>
          <p:nvPr/>
        </p:nvSpPr>
        <p:spPr>
          <a:xfrm>
            <a:off x="6542146" y="1268248"/>
            <a:ext cx="367569" cy="328519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3129511" y="2464905"/>
                <a:ext cx="2065341" cy="6377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ru-RU" sz="2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ru-RU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  <m:sup>
                        <m:d>
                          <m:dPr>
                            <m:ctrlPr>
                              <a:rPr lang="ru-RU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ru-RU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sz="2800" dirty="0"/>
                  <a:t> = 0.1</a:t>
                </a:r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511" y="2464905"/>
                <a:ext cx="2065341" cy="637739"/>
              </a:xfrm>
              <a:prstGeom prst="rect">
                <a:avLst/>
              </a:prstGeom>
              <a:blipFill rotWithShape="0">
                <a:blip r:embed="rId3"/>
                <a:stretch>
                  <a:fillRect r="-5310" b="-228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29"/>
          <p:cNvSpPr/>
          <p:nvPr/>
        </p:nvSpPr>
        <p:spPr>
          <a:xfrm>
            <a:off x="6604612" y="2639422"/>
            <a:ext cx="242635" cy="27605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0" name="Прямая со стрелкой 9"/>
          <p:cNvCxnSpPr>
            <a:endCxn id="7" idx="1"/>
          </p:cNvCxnSpPr>
          <p:nvPr/>
        </p:nvCxnSpPr>
        <p:spPr>
          <a:xfrm>
            <a:off x="2040835" y="2464905"/>
            <a:ext cx="1088676" cy="318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2994991" y="3965499"/>
                <a:ext cx="2542419" cy="6377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ru-RU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  <m:sup>
                          <m:d>
                            <m:dPr>
                              <m:ctrlPr>
                                <a:rPr lang="ru-RU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ru-RU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ru-RU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=0.7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4991" y="3965499"/>
                <a:ext cx="2542419" cy="63773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ross 40"/>
          <p:cNvSpPr/>
          <p:nvPr/>
        </p:nvSpPr>
        <p:spPr>
          <a:xfrm rot="2734294">
            <a:off x="6563812" y="4211861"/>
            <a:ext cx="324236" cy="324236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4" name="Прямая со стрелкой 13"/>
          <p:cNvCxnSpPr/>
          <p:nvPr/>
        </p:nvCxnSpPr>
        <p:spPr>
          <a:xfrm>
            <a:off x="2040835" y="2639422"/>
            <a:ext cx="1088676" cy="1548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45909" y="497546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вероятность</a:t>
            </a:r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5194852" y="1550504"/>
            <a:ext cx="11794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endCxn id="7" idx="3"/>
          </p:cNvCxnSpPr>
          <p:nvPr/>
        </p:nvCxnSpPr>
        <p:spPr>
          <a:xfrm flipH="1">
            <a:off x="5194852" y="2777450"/>
            <a:ext cx="1301819" cy="6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flipH="1">
            <a:off x="5420139" y="4284368"/>
            <a:ext cx="954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22852" y="3617843"/>
            <a:ext cx="9921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Что это?</a:t>
            </a:r>
          </a:p>
          <a:p>
            <a:endParaRPr lang="ru-RU" dirty="0"/>
          </a:p>
        </p:txBody>
      </p:sp>
      <p:sp>
        <p:nvSpPr>
          <p:cNvPr id="23" name="Isosceles Triangle 34"/>
          <p:cNvSpPr/>
          <p:nvPr/>
        </p:nvSpPr>
        <p:spPr>
          <a:xfrm>
            <a:off x="159688" y="4069049"/>
            <a:ext cx="367569" cy="328519"/>
          </a:xfrm>
          <a:prstGeom prst="triangl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Rectangle 29"/>
          <p:cNvSpPr/>
          <p:nvPr/>
        </p:nvSpPr>
        <p:spPr>
          <a:xfrm>
            <a:off x="1118949" y="4121511"/>
            <a:ext cx="242635" cy="27605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5" name="Cross 40"/>
          <p:cNvSpPr/>
          <p:nvPr/>
        </p:nvSpPr>
        <p:spPr>
          <a:xfrm rot="2734294">
            <a:off x="1930841" y="4097421"/>
            <a:ext cx="324236" cy="324236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6" name="TextBox 25"/>
          <p:cNvSpPr txBox="1"/>
          <p:nvPr/>
        </p:nvSpPr>
        <p:spPr>
          <a:xfrm>
            <a:off x="579059" y="4144720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или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22093" y="4104060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или</a:t>
            </a:r>
          </a:p>
        </p:txBody>
      </p:sp>
      <p:cxnSp>
        <p:nvCxnSpPr>
          <p:cNvPr id="29" name="Прямая со стрелкой 28"/>
          <p:cNvCxnSpPr/>
          <p:nvPr/>
        </p:nvCxnSpPr>
        <p:spPr>
          <a:xfrm flipV="1">
            <a:off x="1325217" y="3102644"/>
            <a:ext cx="0" cy="515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030225" y="1575715"/>
            <a:ext cx="1631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1 -треугольник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244417" y="2911654"/>
            <a:ext cx="1203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2 -квадрат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244417" y="4550363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3 - крестик</a:t>
            </a: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129511" y="3965499"/>
            <a:ext cx="4357554" cy="95419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60869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8000" y="381000"/>
            <a:ext cx="72136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733" b="1" dirty="0"/>
              <a:t>Один-против-всех</a:t>
            </a:r>
            <a:endParaRPr lang="en-US" sz="3733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03200" y="1078627"/>
            <a:ext cx="11480800" cy="1815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733" dirty="0"/>
              <a:t>Обучаем классификатор логистической регрессии  </a:t>
            </a:r>
            <a:r>
              <a:rPr lang="en-US" sz="3733" dirty="0"/>
              <a:t>               </a:t>
            </a:r>
            <a:r>
              <a:rPr lang="ru-RU" sz="3733" dirty="0"/>
              <a:t>для каждого класса   </a:t>
            </a:r>
            <a:r>
              <a:rPr lang="en-US" sz="3733" dirty="0"/>
              <a:t>  </a:t>
            </a:r>
            <a:r>
              <a:rPr lang="ru-RU" sz="3733" dirty="0"/>
              <a:t>предсказывать вероятность того, что </a:t>
            </a:r>
            <a:r>
              <a:rPr lang="en-US" sz="3733" dirty="0"/>
              <a:t>           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8800" y="3192382"/>
            <a:ext cx="9753600" cy="1815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733" dirty="0"/>
              <a:t>Чтобы предсказать результат для новых входных значений     надо выбрать тот класс    , который максимизирует</a:t>
            </a:r>
            <a:endParaRPr lang="en-US" sz="3733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5796" y="1384780"/>
            <a:ext cx="1294384" cy="6471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413" y="1841936"/>
            <a:ext cx="128016" cy="3200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735" y="2410887"/>
            <a:ext cx="1006348" cy="4124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392" y="3740174"/>
            <a:ext cx="238252" cy="21336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900" y="3960004"/>
            <a:ext cx="128016" cy="3200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692" y="5039041"/>
            <a:ext cx="2261616" cy="80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75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46514" y="1045029"/>
            <a:ext cx="14443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4 класса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52800" y="1690483"/>
            <a:ext cx="1388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1     </a:t>
            </a:r>
            <a:r>
              <a:rPr lang="en-US" sz="2400" dirty="0"/>
              <a:t>h=0.1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352800" y="2125561"/>
            <a:ext cx="1388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  <a:r>
              <a:rPr lang="ru-RU" sz="2400" dirty="0"/>
              <a:t>     </a:t>
            </a:r>
            <a:r>
              <a:rPr lang="en-US" sz="2400" dirty="0"/>
              <a:t>h=0.3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352800" y="2599453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  <a:r>
              <a:rPr lang="ru-RU" sz="2400" dirty="0"/>
              <a:t>     </a:t>
            </a:r>
            <a:r>
              <a:rPr lang="en-US" sz="2400" dirty="0"/>
              <a:t>h=0.05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352800" y="3072940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  <a:r>
              <a:rPr lang="ru-RU" sz="2400" dirty="0"/>
              <a:t>     </a:t>
            </a:r>
            <a:r>
              <a:rPr lang="en-US" sz="2400" dirty="0"/>
              <a:t>h=0.55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046514" y="3904343"/>
            <a:ext cx="5297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К какому классу принадлежит объект ?</a:t>
            </a:r>
          </a:p>
        </p:txBody>
      </p:sp>
    </p:spTree>
    <p:extLst>
      <p:ext uri="{BB962C8B-B14F-4D97-AF65-F5344CB8AC3E}">
        <p14:creationId xmlns:p14="http://schemas.microsoft.com/office/powerpoint/2010/main" val="1606325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72543" y="150253"/>
            <a:ext cx="1194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i="1" dirty="0">
                <a:solidFill>
                  <a:srgbClr val="002060"/>
                </a:solidFill>
              </a:rPr>
              <a:t>Интерпретация функции гипотезы в логистической регрессии</a:t>
            </a:r>
            <a:endParaRPr lang="en-US" sz="3200" b="1" i="1" dirty="0">
              <a:solidFill>
                <a:srgbClr val="00206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30401" y="1086247"/>
            <a:ext cx="848380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= </a:t>
            </a:r>
            <a:r>
              <a:rPr lang="ru-RU" sz="3200" dirty="0"/>
              <a:t>вероятность того, что  </a:t>
            </a:r>
            <a:r>
              <a:rPr lang="en-US" sz="3200" b="1" dirty="0">
                <a:solidFill>
                  <a:srgbClr val="FF0000"/>
                </a:solidFill>
              </a:rPr>
              <a:t>y = 1 </a:t>
            </a:r>
            <a:r>
              <a:rPr lang="ru-RU" sz="3200" dirty="0"/>
              <a:t>при входных   </a:t>
            </a:r>
            <a:r>
              <a:rPr lang="en-US" sz="3200" dirty="0"/>
              <a:t> </a:t>
            </a:r>
            <a:r>
              <a:rPr lang="en-US" sz="3200" b="1" dirty="0">
                <a:solidFill>
                  <a:srgbClr val="FF0000"/>
                </a:solidFill>
              </a:rPr>
              <a:t>x</a:t>
            </a:r>
            <a:r>
              <a:rPr lang="en-US" sz="3200" dirty="0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1185815"/>
            <a:ext cx="905256" cy="40843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14400" y="3524647"/>
            <a:ext cx="109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У пациента с вероятностью </a:t>
            </a:r>
            <a:r>
              <a:rPr lang="en-US" sz="3200" dirty="0"/>
              <a:t> 70% </a:t>
            </a:r>
            <a:r>
              <a:rPr lang="ru-RU" sz="3200" dirty="0"/>
              <a:t>опухоль злокачественная</a:t>
            </a:r>
            <a:r>
              <a:rPr lang="en-US" sz="3200" dirty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00" y="1803400"/>
            <a:ext cx="5077968" cy="9753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111" y="2958236"/>
            <a:ext cx="1993392" cy="40843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03201" y="1921803"/>
            <a:ext cx="2875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i="1" u="sng" dirty="0"/>
              <a:t>Пример</a:t>
            </a:r>
            <a:r>
              <a:rPr lang="en-US" sz="3200" dirty="0"/>
              <a:t>:  </a:t>
            </a:r>
            <a:r>
              <a:rPr lang="ru-RU" sz="3200" dirty="0"/>
              <a:t>Если</a:t>
            </a:r>
            <a:r>
              <a:rPr lang="en-US" sz="3200" dirty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202" y="5717937"/>
            <a:ext cx="5689600" cy="876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66299" y="2243021"/>
            <a:ext cx="228370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sz="2400" dirty="0"/>
              <a:t>Размер опухоли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785517" y="4383866"/>
            <a:ext cx="101615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Рассматриваемая вероятность </a:t>
            </a:r>
            <a:r>
              <a:rPr lang="en-US" sz="2400" dirty="0">
                <a:solidFill>
                  <a:srgbClr val="0070C0"/>
                </a:solidFill>
                <a:latin typeface="Century Schoolbook" panose="02040604050505020304" pitchFamily="18" charset="0"/>
                <a:cs typeface="Times New Roman" pitchFamily="18" charset="0"/>
              </a:rPr>
              <a:t>P(y = </a:t>
            </a:r>
            <a:r>
              <a:rPr lang="ru-RU" sz="2400" dirty="0">
                <a:solidFill>
                  <a:srgbClr val="0070C0"/>
                </a:solidFill>
                <a:latin typeface="Century Schoolbook" panose="02040604050505020304" pitchFamily="18" charset="0"/>
                <a:cs typeface="Times New Roman" pitchFamily="18" charset="0"/>
              </a:rPr>
              <a:t>1</a:t>
            </a:r>
            <a:r>
              <a:rPr lang="en-US" sz="2400" dirty="0">
                <a:solidFill>
                  <a:srgbClr val="0070C0"/>
                </a:solidFill>
                <a:latin typeface="Century Schoolbook" panose="02040604050505020304" pitchFamily="18" charset="0"/>
                <a:cs typeface="Times New Roman" pitchFamily="18" charset="0"/>
              </a:rPr>
              <a:t>|x; </a:t>
            </a:r>
            <a:r>
              <a:rPr lang="ru-RU" sz="2400" dirty="0">
                <a:solidFill>
                  <a:srgbClr val="0070C0"/>
                </a:solidFill>
                <a:latin typeface="Century Schoolbook" panose="02040604050505020304" pitchFamily="18" charset="0"/>
                <a:cs typeface="Times New Roman" pitchFamily="18" charset="0"/>
              </a:rPr>
              <a:t> </a:t>
            </a:r>
            <a:r>
              <a:rPr lang="ru-RU" sz="2400" dirty="0">
                <a:solidFill>
                  <a:srgbClr val="0070C0"/>
                </a:solidFill>
                <a:latin typeface="Century Schoolbook" panose="02040604050505020304" pitchFamily="18" charset="0"/>
                <a:cs typeface="Times New Roman" pitchFamily="18" charset="0"/>
                <a:sym typeface="Symbol" panose="05050102010706020507" pitchFamily="18" charset="2"/>
              </a:rPr>
              <a:t></a:t>
            </a:r>
            <a:r>
              <a:rPr lang="ru-RU" sz="2400" dirty="0">
                <a:solidFill>
                  <a:srgbClr val="0070C0"/>
                </a:solidFill>
                <a:latin typeface="Century Schoolbook" panose="02040604050505020304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Century Schoolbook" panose="02040604050505020304" pitchFamily="18" charset="0"/>
                <a:cs typeface="Times New Roman" pitchFamily="18" charset="0"/>
              </a:rPr>
              <a:t>) </a:t>
            </a:r>
            <a:r>
              <a:rPr lang="ru-RU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является условной вероятностью с параметром</a:t>
            </a:r>
            <a:r>
              <a:rPr lang="ru-RU" sz="2400" dirty="0">
                <a:solidFill>
                  <a:srgbClr val="0070C0"/>
                </a:solidFill>
                <a:latin typeface="Century Schoolbook" panose="02040604050505020304" pitchFamily="18" charset="0"/>
                <a:cs typeface="Times New Roman" pitchFamily="18" charset="0"/>
              </a:rPr>
              <a:t> </a:t>
            </a:r>
            <a:r>
              <a:rPr lang="ru-RU" sz="2400" dirty="0">
                <a:solidFill>
                  <a:srgbClr val="0070C0"/>
                </a:solidFill>
                <a:latin typeface="Century Schoolbook" panose="02040604050505020304" pitchFamily="18" charset="0"/>
                <a:cs typeface="Times New Roman" pitchFamily="18" charset="0"/>
                <a:sym typeface="Symbol" panose="05050102010706020507" pitchFamily="18" charset="2"/>
              </a:rPr>
              <a:t></a:t>
            </a:r>
            <a:r>
              <a:rPr lang="ru-RU" sz="2400" dirty="0">
                <a:solidFill>
                  <a:srgbClr val="0070C0"/>
                </a:solidFill>
                <a:latin typeface="Century Schoolbook" panose="02040604050505020304" pitchFamily="18" charset="0"/>
                <a:cs typeface="Times New Roman" pitchFamily="18" charset="0"/>
              </a:rPr>
              <a:t> </a:t>
            </a:r>
            <a:r>
              <a:rPr lang="ru-RU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того, что </a:t>
            </a:r>
            <a:r>
              <a:rPr lang="en-US" sz="2400" dirty="0">
                <a:solidFill>
                  <a:srgbClr val="0070C0"/>
                </a:solidFill>
                <a:latin typeface="Century Schoolbook" panose="02040604050505020304" pitchFamily="18" charset="0"/>
                <a:cs typeface="Times New Roman" pitchFamily="18" charset="0"/>
              </a:rPr>
              <a:t>y = </a:t>
            </a:r>
            <a:r>
              <a:rPr lang="ru-RU" sz="2400" dirty="0">
                <a:solidFill>
                  <a:srgbClr val="0070C0"/>
                </a:solidFill>
                <a:latin typeface="Century Schoolbook" panose="02040604050505020304" pitchFamily="18" charset="0"/>
                <a:cs typeface="Times New Roman" pitchFamily="18" charset="0"/>
              </a:rPr>
              <a:t>1 </a:t>
            </a:r>
            <a:r>
              <a:rPr lang="ru-RU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заданного </a:t>
            </a:r>
            <a:r>
              <a:rPr lang="en-US" sz="2400" dirty="0">
                <a:solidFill>
                  <a:srgbClr val="0070C0"/>
                </a:solidFill>
                <a:latin typeface="Century Schoolbook" panose="02040604050505020304" pitchFamily="18" charset="0"/>
                <a:cs typeface="Times New Roman" pitchFamily="18" charset="0"/>
              </a:rPr>
              <a:t>x</a:t>
            </a:r>
            <a:endParaRPr lang="ru-RU" sz="2400" dirty="0">
              <a:solidFill>
                <a:srgbClr val="0070C0"/>
              </a:solidFill>
              <a:latin typeface="Century Schoolbook" panose="02040604050505020304" pitchFamily="18" charset="0"/>
              <a:cs typeface="Times New Roman" pitchFamily="18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640282" y="4383866"/>
            <a:ext cx="9692640" cy="83642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785517" y="1012173"/>
            <a:ext cx="9242903" cy="71715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3025111" y="6145967"/>
            <a:ext cx="6073919" cy="554636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8374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03200" y="621119"/>
            <a:ext cx="33528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67" dirty="0"/>
              <a:t>Обучающие данные</a:t>
            </a:r>
            <a:r>
              <a:rPr lang="en-US" sz="2667" dirty="0"/>
              <a:t>: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946209" y="4155377"/>
            <a:ext cx="7518399" cy="748988"/>
            <a:chOff x="707573" y="2439458"/>
            <a:chExt cx="5638800" cy="561741"/>
          </a:xfrm>
        </p:grpSpPr>
        <p:sp>
          <p:nvSpPr>
            <p:cNvPr id="21" name="TextBox 20"/>
            <p:cNvSpPr txBox="1"/>
            <p:nvPr/>
          </p:nvSpPr>
          <p:spPr>
            <a:xfrm>
              <a:off x="707573" y="2439458"/>
              <a:ext cx="5638800" cy="5617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600" b="1" dirty="0">
                  <a:solidFill>
                    <a:srgbClr val="C00000"/>
                  </a:solidFill>
                </a:rPr>
                <a:t>Как выбрать параметры</a:t>
              </a:r>
              <a:r>
                <a:rPr lang="ru-RU" sz="4267" b="1" dirty="0">
                  <a:solidFill>
                    <a:srgbClr val="C00000"/>
                  </a:solidFill>
                </a:rPr>
                <a:t>     </a:t>
              </a:r>
              <a:r>
                <a:rPr lang="en-US" sz="4267" b="1" dirty="0">
                  <a:solidFill>
                    <a:srgbClr val="C00000"/>
                  </a:solidFill>
                </a:rPr>
                <a:t>    ?</a:t>
              </a:r>
            </a:p>
          </p:txBody>
        </p:sp>
        <p:pic>
          <p:nvPicPr>
            <p:cNvPr id="19" name="Picture 1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1928" y="2590027"/>
              <a:ext cx="153619" cy="260604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327" y="669967"/>
            <a:ext cx="7178040" cy="4846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38159" y="1077347"/>
            <a:ext cx="44704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67" dirty="0"/>
              <a:t>m </a:t>
            </a:r>
            <a:r>
              <a:rPr lang="ru-RU" sz="3600" dirty="0"/>
              <a:t>примеров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308" y="1451841"/>
            <a:ext cx="1999488" cy="19415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037" y="2282499"/>
            <a:ext cx="2993136" cy="40843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1" y="3116141"/>
            <a:ext cx="3913632" cy="1042416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948093" y="2377887"/>
            <a:ext cx="426770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lnSpc>
                <a:spcPct val="150000"/>
              </a:lnSpc>
            </a:pPr>
            <a:r>
              <a:rPr lang="ru-RU" sz="3600" dirty="0">
                <a:solidFill>
                  <a:prstClr val="black"/>
                </a:solidFill>
                <a:cs typeface="Times New Roman" pitchFamily="18" charset="0"/>
                <a:sym typeface="Symbol"/>
              </a:rPr>
              <a:t>Гипотеза </a:t>
            </a:r>
            <a:r>
              <a:rPr lang="en-US" sz="3600" dirty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ru-RU" sz="3600" dirty="0">
                <a:solidFill>
                  <a:prstClr val="black"/>
                </a:solidFill>
                <a:cs typeface="Times New Roman" pitchFamily="18" charset="0"/>
                <a:sym typeface="Symbol"/>
              </a:rPr>
              <a:t>имеет вид:</a:t>
            </a:r>
            <a:endParaRPr lang="ru-RU" sz="3600" dirty="0">
              <a:solidFill>
                <a:prstClr val="black"/>
              </a:solidFill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21354" y="1451841"/>
            <a:ext cx="285488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67" dirty="0"/>
              <a:t>n </a:t>
            </a:r>
            <a:r>
              <a:rPr lang="ru-RU" sz="3600" dirty="0"/>
              <a:t>признаков</a:t>
            </a:r>
            <a:endParaRPr lang="en-US" sz="3600" dirty="0"/>
          </a:p>
        </p:txBody>
      </p:sp>
      <p:cxnSp>
        <p:nvCxnSpPr>
          <p:cNvPr id="7" name="Прямая со стрелкой 6"/>
          <p:cNvCxnSpPr/>
          <p:nvPr/>
        </p:nvCxnSpPr>
        <p:spPr>
          <a:xfrm flipV="1">
            <a:off x="3091543" y="1154599"/>
            <a:ext cx="841828" cy="297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6576234" y="1930400"/>
            <a:ext cx="826052" cy="130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385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03200" y="621119"/>
            <a:ext cx="33528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67" dirty="0"/>
              <a:t>Обучающие данные</a:t>
            </a:r>
            <a:r>
              <a:rPr lang="en-US" sz="2667" dirty="0"/>
              <a:t>: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974964" y="4227263"/>
            <a:ext cx="7520906" cy="1324241"/>
            <a:chOff x="707573" y="2439458"/>
            <a:chExt cx="5640680" cy="993181"/>
          </a:xfrm>
        </p:grpSpPr>
        <p:sp>
          <p:nvSpPr>
            <p:cNvPr id="21" name="TextBox 20"/>
            <p:cNvSpPr txBox="1"/>
            <p:nvPr/>
          </p:nvSpPr>
          <p:spPr>
            <a:xfrm>
              <a:off x="707573" y="2439458"/>
              <a:ext cx="5638800" cy="5617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600" b="1" dirty="0">
                  <a:solidFill>
                    <a:srgbClr val="C00000"/>
                  </a:solidFill>
                </a:rPr>
                <a:t>Как выбрать параметры</a:t>
              </a:r>
              <a:r>
                <a:rPr lang="ru-RU" sz="4267" b="1" dirty="0">
                  <a:solidFill>
                    <a:srgbClr val="C00000"/>
                  </a:solidFill>
                </a:rPr>
                <a:t>     </a:t>
              </a:r>
              <a:r>
                <a:rPr lang="en-US" sz="4267" b="1" dirty="0">
                  <a:solidFill>
                    <a:srgbClr val="C00000"/>
                  </a:solidFill>
                </a:rPr>
                <a:t>    ?</a:t>
              </a:r>
            </a:p>
          </p:txBody>
        </p:sp>
        <p:pic>
          <p:nvPicPr>
            <p:cNvPr id="19" name="Picture 1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2108" y="2590027"/>
              <a:ext cx="153619" cy="26060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709453" y="2870898"/>
              <a:ext cx="5638800" cy="5617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600" b="1" dirty="0">
                  <a:solidFill>
                    <a:srgbClr val="C00000"/>
                  </a:solidFill>
                </a:rPr>
                <a:t>Как задать функцию стоимости   </a:t>
              </a:r>
              <a:r>
                <a:rPr lang="en-US" sz="4267" b="1" dirty="0">
                  <a:solidFill>
                    <a:srgbClr val="C00000"/>
                  </a:solidFill>
                </a:rPr>
                <a:t>?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327" y="669967"/>
            <a:ext cx="7178040" cy="4846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38159" y="1077347"/>
            <a:ext cx="44704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67" dirty="0"/>
              <a:t>m </a:t>
            </a:r>
            <a:r>
              <a:rPr lang="ru-RU" sz="3600" dirty="0"/>
              <a:t>примеров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308" y="1451841"/>
            <a:ext cx="1999488" cy="19415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037" y="2282499"/>
            <a:ext cx="2993136" cy="40843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1" y="3116141"/>
            <a:ext cx="3913632" cy="1042416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948093" y="2377887"/>
            <a:ext cx="426770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lnSpc>
                <a:spcPct val="150000"/>
              </a:lnSpc>
            </a:pPr>
            <a:r>
              <a:rPr lang="ru-RU" sz="3600" dirty="0">
                <a:solidFill>
                  <a:prstClr val="black"/>
                </a:solidFill>
                <a:cs typeface="Times New Roman" pitchFamily="18" charset="0"/>
                <a:sym typeface="Symbol"/>
              </a:rPr>
              <a:t>Гипотеза </a:t>
            </a:r>
            <a:r>
              <a:rPr lang="en-US" sz="3600" dirty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ru-RU" sz="3600" dirty="0">
                <a:solidFill>
                  <a:prstClr val="black"/>
                </a:solidFill>
                <a:cs typeface="Times New Roman" pitchFamily="18" charset="0"/>
                <a:sym typeface="Symbol"/>
              </a:rPr>
              <a:t>имеет вид:</a:t>
            </a:r>
            <a:endParaRPr lang="ru-RU" sz="3600" dirty="0">
              <a:solidFill>
                <a:prstClr val="black"/>
              </a:solidFill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21354" y="1451841"/>
            <a:ext cx="285488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67" dirty="0"/>
              <a:t>n </a:t>
            </a:r>
            <a:r>
              <a:rPr lang="ru-RU" sz="3600" dirty="0"/>
              <a:t>признаков</a:t>
            </a:r>
            <a:endParaRPr lang="en-US" sz="3600" dirty="0"/>
          </a:p>
        </p:txBody>
      </p:sp>
      <p:cxnSp>
        <p:nvCxnSpPr>
          <p:cNvPr id="7" name="Прямая со стрелкой 6"/>
          <p:cNvCxnSpPr/>
          <p:nvPr/>
        </p:nvCxnSpPr>
        <p:spPr>
          <a:xfrm flipV="1">
            <a:off x="3091543" y="1154599"/>
            <a:ext cx="841828" cy="297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6576234" y="1930400"/>
            <a:ext cx="826052" cy="130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610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03200" y="621119"/>
            <a:ext cx="33528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67" dirty="0"/>
              <a:t>Обучающие данные</a:t>
            </a:r>
            <a:r>
              <a:rPr lang="en-US" sz="2667" dirty="0"/>
              <a:t>: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974964" y="4227263"/>
            <a:ext cx="7520906" cy="1324241"/>
            <a:chOff x="707573" y="2439458"/>
            <a:chExt cx="5640680" cy="993181"/>
          </a:xfrm>
        </p:grpSpPr>
        <p:sp>
          <p:nvSpPr>
            <p:cNvPr id="21" name="TextBox 20"/>
            <p:cNvSpPr txBox="1"/>
            <p:nvPr/>
          </p:nvSpPr>
          <p:spPr>
            <a:xfrm>
              <a:off x="707573" y="2439458"/>
              <a:ext cx="5638800" cy="5617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600" b="1" dirty="0">
                  <a:solidFill>
                    <a:srgbClr val="C00000"/>
                  </a:solidFill>
                </a:rPr>
                <a:t>Как выбрать параметры</a:t>
              </a:r>
              <a:r>
                <a:rPr lang="ru-RU" sz="4267" b="1" dirty="0">
                  <a:solidFill>
                    <a:srgbClr val="C00000"/>
                  </a:solidFill>
                </a:rPr>
                <a:t>     </a:t>
              </a:r>
              <a:r>
                <a:rPr lang="en-US" sz="4267" b="1" dirty="0">
                  <a:solidFill>
                    <a:srgbClr val="C00000"/>
                  </a:solidFill>
                </a:rPr>
                <a:t>    ?</a:t>
              </a:r>
            </a:p>
          </p:txBody>
        </p:sp>
        <p:pic>
          <p:nvPicPr>
            <p:cNvPr id="19" name="Picture 1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2108" y="2590027"/>
              <a:ext cx="153619" cy="26060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709453" y="2870898"/>
              <a:ext cx="5638800" cy="5617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600" b="1" dirty="0">
                  <a:solidFill>
                    <a:srgbClr val="C00000"/>
                  </a:solidFill>
                </a:rPr>
                <a:t>Как задать функцию стоимости   </a:t>
              </a:r>
              <a:r>
                <a:rPr lang="en-US" sz="4267" b="1" dirty="0">
                  <a:solidFill>
                    <a:srgbClr val="C00000"/>
                  </a:solidFill>
                </a:rPr>
                <a:t>?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327" y="669967"/>
            <a:ext cx="7178040" cy="4846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38159" y="1077347"/>
            <a:ext cx="44704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67" dirty="0"/>
              <a:t>m </a:t>
            </a:r>
            <a:r>
              <a:rPr lang="ru-RU" sz="3600" dirty="0"/>
              <a:t>примеров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308" y="1451841"/>
            <a:ext cx="1999488" cy="19415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037" y="2282499"/>
            <a:ext cx="2993136" cy="40843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1" y="3116141"/>
            <a:ext cx="3913632" cy="1042416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948093" y="2377887"/>
            <a:ext cx="426770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457200">
              <a:lnSpc>
                <a:spcPct val="150000"/>
              </a:lnSpc>
            </a:pPr>
            <a:r>
              <a:rPr lang="ru-RU" sz="3600" dirty="0">
                <a:solidFill>
                  <a:prstClr val="black"/>
                </a:solidFill>
                <a:cs typeface="Times New Roman" pitchFamily="18" charset="0"/>
                <a:sym typeface="Symbol"/>
              </a:rPr>
              <a:t>Гипотеза </a:t>
            </a:r>
            <a:r>
              <a:rPr lang="en-US" sz="3600" dirty="0">
                <a:solidFill>
                  <a:prstClr val="black"/>
                </a:solidFill>
                <a:cs typeface="Times New Roman" pitchFamily="18" charset="0"/>
              </a:rPr>
              <a:t> </a:t>
            </a:r>
            <a:r>
              <a:rPr lang="ru-RU" sz="3600" dirty="0">
                <a:solidFill>
                  <a:prstClr val="black"/>
                </a:solidFill>
                <a:cs typeface="Times New Roman" pitchFamily="18" charset="0"/>
                <a:sym typeface="Symbol"/>
              </a:rPr>
              <a:t>имеет вид:</a:t>
            </a:r>
            <a:endParaRPr lang="ru-RU" sz="3600" dirty="0">
              <a:solidFill>
                <a:prstClr val="black"/>
              </a:solidFill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21354" y="1451841"/>
            <a:ext cx="285488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67" dirty="0"/>
              <a:t>n </a:t>
            </a:r>
            <a:r>
              <a:rPr lang="ru-RU" sz="3600" dirty="0"/>
              <a:t>признаков</a:t>
            </a:r>
            <a:endParaRPr lang="en-US" sz="3600" dirty="0"/>
          </a:p>
        </p:txBody>
      </p:sp>
      <p:cxnSp>
        <p:nvCxnSpPr>
          <p:cNvPr id="7" name="Прямая со стрелкой 6"/>
          <p:cNvCxnSpPr/>
          <p:nvPr/>
        </p:nvCxnSpPr>
        <p:spPr>
          <a:xfrm flipV="1">
            <a:off x="3091543" y="1154599"/>
            <a:ext cx="841828" cy="297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6576234" y="1930400"/>
            <a:ext cx="826052" cy="130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57181" y="5559651"/>
            <a:ext cx="8287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rgbClr val="0070C0"/>
                </a:solidFill>
              </a:rPr>
              <a:t>Попробуем задать функцию стоимости также, как и в линейной регрессии</a:t>
            </a:r>
          </a:p>
        </p:txBody>
      </p:sp>
    </p:spTree>
    <p:extLst>
      <p:ext uri="{BB962C8B-B14F-4D97-AF65-F5344CB8AC3E}">
        <p14:creationId xmlns:p14="http://schemas.microsoft.com/office/powerpoint/2010/main" val="3367746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508000" y="381001"/>
            <a:ext cx="721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Целевая функция</a:t>
            </a:r>
            <a:endParaRPr lang="en-US" sz="3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90653" y="989183"/>
            <a:ext cx="47114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Линейная регрессия</a:t>
            </a:r>
            <a:r>
              <a:rPr lang="en-US" sz="3200" dirty="0"/>
              <a:t>: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067" y="952500"/>
            <a:ext cx="5626608" cy="8686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45" y="2274301"/>
            <a:ext cx="7065264" cy="594360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 flipH="1" flipV="1">
            <a:off x="1422400" y="3632201"/>
            <a:ext cx="43543" cy="2579913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117601" y="5970960"/>
            <a:ext cx="4267199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056" y="5465259"/>
            <a:ext cx="204825" cy="34747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214" y="3937004"/>
            <a:ext cx="570585" cy="326745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2336800" y="3530601"/>
            <a:ext cx="2813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“</a:t>
            </a:r>
            <a:r>
              <a:rPr lang="ru-RU" sz="2400" dirty="0"/>
              <a:t>невыпуклая</a:t>
            </a:r>
            <a:r>
              <a:rPr lang="en-US" sz="2400" dirty="0"/>
              <a:t>”</a:t>
            </a:r>
          </a:p>
        </p:txBody>
      </p:sp>
      <p:cxnSp>
        <p:nvCxnSpPr>
          <p:cNvPr id="44" name="Straight Connector 43"/>
          <p:cNvCxnSpPr/>
          <p:nvPr/>
        </p:nvCxnSpPr>
        <p:spPr>
          <a:xfrm flipV="1">
            <a:off x="7225371" y="3632200"/>
            <a:ext cx="0" cy="2579914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952345" y="5970960"/>
            <a:ext cx="4267199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8293" y="5574202"/>
            <a:ext cx="204825" cy="347472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5414" y="3937004"/>
            <a:ext cx="570585" cy="326745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8331201" y="3530601"/>
            <a:ext cx="1743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“</a:t>
            </a:r>
            <a:r>
              <a:rPr lang="ru-RU" sz="2400" dirty="0"/>
              <a:t>выпуклая</a:t>
            </a:r>
            <a:r>
              <a:rPr lang="en-US" sz="2400" dirty="0"/>
              <a:t>”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5362" y="1839740"/>
            <a:ext cx="4812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Назовём для одного примера </a:t>
            </a:r>
          </a:p>
        </p:txBody>
      </p:sp>
      <p:sp>
        <p:nvSpPr>
          <p:cNvPr id="4" name="TextBox 3"/>
          <p:cNvSpPr txBox="1"/>
          <p:nvPr/>
        </p:nvSpPr>
        <p:spPr>
          <a:xfrm flipH="1">
            <a:off x="8130175" y="2362960"/>
            <a:ext cx="812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где</a:t>
            </a:r>
          </a:p>
        </p:txBody>
      </p:sp>
      <p:pic>
        <p:nvPicPr>
          <p:cNvPr id="21" name="Picture 1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400" y="2189034"/>
            <a:ext cx="2871709" cy="764894"/>
          </a:xfrm>
          <a:prstGeom prst="rect">
            <a:avLst/>
          </a:prstGeom>
        </p:spPr>
      </p:pic>
      <p:sp>
        <p:nvSpPr>
          <p:cNvPr id="25" name="Полилиния 24">
            <a:extLst>
              <a:ext uri="{FF2B5EF4-FFF2-40B4-BE49-F238E27FC236}">
                <a16:creationId xmlns:a16="http://schemas.microsoft.com/office/drawing/2014/main" xmlns="" id="{C577D007-9BD6-A045-B48A-6F5F699F5EA9}"/>
              </a:ext>
            </a:extLst>
          </p:cNvPr>
          <p:cNvSpPr/>
          <p:nvPr/>
        </p:nvSpPr>
        <p:spPr>
          <a:xfrm>
            <a:off x="2157634" y="4368159"/>
            <a:ext cx="1218727" cy="1430203"/>
          </a:xfrm>
          <a:custGeom>
            <a:avLst/>
            <a:gdLst>
              <a:gd name="connsiteX0" fmla="*/ 0 w 1233714"/>
              <a:gd name="connsiteY0" fmla="*/ 0 h 1228876"/>
              <a:gd name="connsiteX1" fmla="*/ 159657 w 1233714"/>
              <a:gd name="connsiteY1" fmla="*/ 580571 h 1228876"/>
              <a:gd name="connsiteX2" fmla="*/ 377371 w 1233714"/>
              <a:gd name="connsiteY2" fmla="*/ 290285 h 1228876"/>
              <a:gd name="connsiteX3" fmla="*/ 537028 w 1233714"/>
              <a:gd name="connsiteY3" fmla="*/ 783771 h 1228876"/>
              <a:gd name="connsiteX4" fmla="*/ 667657 w 1233714"/>
              <a:gd name="connsiteY4" fmla="*/ 566057 h 1228876"/>
              <a:gd name="connsiteX5" fmla="*/ 827314 w 1233714"/>
              <a:gd name="connsiteY5" fmla="*/ 986971 h 1228876"/>
              <a:gd name="connsiteX6" fmla="*/ 943428 w 1233714"/>
              <a:gd name="connsiteY6" fmla="*/ 725714 h 1228876"/>
              <a:gd name="connsiteX7" fmla="*/ 1103085 w 1233714"/>
              <a:gd name="connsiteY7" fmla="*/ 1146628 h 1228876"/>
              <a:gd name="connsiteX8" fmla="*/ 1233714 w 1233714"/>
              <a:gd name="connsiteY8" fmla="*/ 1219200 h 1228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3714" h="1228876">
                <a:moveTo>
                  <a:pt x="0" y="0"/>
                </a:moveTo>
                <a:cubicBezTo>
                  <a:pt x="48381" y="266095"/>
                  <a:pt x="96762" y="532190"/>
                  <a:pt x="159657" y="580571"/>
                </a:cubicBezTo>
                <a:cubicBezTo>
                  <a:pt x="222552" y="628952"/>
                  <a:pt x="314476" y="256418"/>
                  <a:pt x="377371" y="290285"/>
                </a:cubicBezTo>
                <a:cubicBezTo>
                  <a:pt x="440266" y="324152"/>
                  <a:pt x="488647" y="737809"/>
                  <a:pt x="537028" y="783771"/>
                </a:cubicBezTo>
                <a:cubicBezTo>
                  <a:pt x="585409" y="829733"/>
                  <a:pt x="619276" y="532190"/>
                  <a:pt x="667657" y="566057"/>
                </a:cubicBezTo>
                <a:cubicBezTo>
                  <a:pt x="716038" y="599924"/>
                  <a:pt x="781352" y="960362"/>
                  <a:pt x="827314" y="986971"/>
                </a:cubicBezTo>
                <a:cubicBezTo>
                  <a:pt x="873276" y="1013581"/>
                  <a:pt x="897466" y="699105"/>
                  <a:pt x="943428" y="725714"/>
                </a:cubicBezTo>
                <a:cubicBezTo>
                  <a:pt x="989390" y="752324"/>
                  <a:pt x="1054704" y="1064380"/>
                  <a:pt x="1103085" y="1146628"/>
                </a:cubicBezTo>
                <a:cubicBezTo>
                  <a:pt x="1151466" y="1228876"/>
                  <a:pt x="1199847" y="1211943"/>
                  <a:pt x="1233714" y="1219200"/>
                </a:cubicBezTo>
              </a:path>
            </a:pathLst>
          </a:custGeom>
          <a:noFill/>
          <a:ln w="38100" cap="flat" cmpd="sng" algn="ctr">
            <a:solidFill>
              <a:srgbClr val="92D05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Полилиния 25">
            <a:extLst>
              <a:ext uri="{FF2B5EF4-FFF2-40B4-BE49-F238E27FC236}">
                <a16:creationId xmlns:a16="http://schemas.microsoft.com/office/drawing/2014/main" xmlns="" id="{0DC66072-AEB1-0D45-A712-F8BFA28CFA90}"/>
              </a:ext>
            </a:extLst>
          </p:cNvPr>
          <p:cNvSpPr/>
          <p:nvPr/>
        </p:nvSpPr>
        <p:spPr>
          <a:xfrm flipH="1">
            <a:off x="3251201" y="4368160"/>
            <a:ext cx="1034585" cy="1422846"/>
          </a:xfrm>
          <a:custGeom>
            <a:avLst/>
            <a:gdLst>
              <a:gd name="connsiteX0" fmla="*/ 0 w 1233714"/>
              <a:gd name="connsiteY0" fmla="*/ 0 h 1228876"/>
              <a:gd name="connsiteX1" fmla="*/ 159657 w 1233714"/>
              <a:gd name="connsiteY1" fmla="*/ 580571 h 1228876"/>
              <a:gd name="connsiteX2" fmla="*/ 377371 w 1233714"/>
              <a:gd name="connsiteY2" fmla="*/ 290285 h 1228876"/>
              <a:gd name="connsiteX3" fmla="*/ 537028 w 1233714"/>
              <a:gd name="connsiteY3" fmla="*/ 783771 h 1228876"/>
              <a:gd name="connsiteX4" fmla="*/ 667657 w 1233714"/>
              <a:gd name="connsiteY4" fmla="*/ 566057 h 1228876"/>
              <a:gd name="connsiteX5" fmla="*/ 827314 w 1233714"/>
              <a:gd name="connsiteY5" fmla="*/ 986971 h 1228876"/>
              <a:gd name="connsiteX6" fmla="*/ 943428 w 1233714"/>
              <a:gd name="connsiteY6" fmla="*/ 725714 h 1228876"/>
              <a:gd name="connsiteX7" fmla="*/ 1103085 w 1233714"/>
              <a:gd name="connsiteY7" fmla="*/ 1146628 h 1228876"/>
              <a:gd name="connsiteX8" fmla="*/ 1233714 w 1233714"/>
              <a:gd name="connsiteY8" fmla="*/ 1219200 h 1228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3714" h="1228876">
                <a:moveTo>
                  <a:pt x="0" y="0"/>
                </a:moveTo>
                <a:cubicBezTo>
                  <a:pt x="48381" y="266095"/>
                  <a:pt x="96762" y="532190"/>
                  <a:pt x="159657" y="580571"/>
                </a:cubicBezTo>
                <a:cubicBezTo>
                  <a:pt x="222552" y="628952"/>
                  <a:pt x="314476" y="256418"/>
                  <a:pt x="377371" y="290285"/>
                </a:cubicBezTo>
                <a:cubicBezTo>
                  <a:pt x="440266" y="324152"/>
                  <a:pt x="488647" y="737809"/>
                  <a:pt x="537028" y="783771"/>
                </a:cubicBezTo>
                <a:cubicBezTo>
                  <a:pt x="585409" y="829733"/>
                  <a:pt x="619276" y="532190"/>
                  <a:pt x="667657" y="566057"/>
                </a:cubicBezTo>
                <a:cubicBezTo>
                  <a:pt x="716038" y="599924"/>
                  <a:pt x="781352" y="960362"/>
                  <a:pt x="827314" y="986971"/>
                </a:cubicBezTo>
                <a:cubicBezTo>
                  <a:pt x="873276" y="1013581"/>
                  <a:pt x="897466" y="699105"/>
                  <a:pt x="943428" y="725714"/>
                </a:cubicBezTo>
                <a:cubicBezTo>
                  <a:pt x="989390" y="752324"/>
                  <a:pt x="1054704" y="1064380"/>
                  <a:pt x="1103085" y="1146628"/>
                </a:cubicBezTo>
                <a:cubicBezTo>
                  <a:pt x="1151466" y="1228876"/>
                  <a:pt x="1199847" y="1211943"/>
                  <a:pt x="1233714" y="1219200"/>
                </a:cubicBezTo>
              </a:path>
            </a:pathLst>
          </a:custGeom>
          <a:noFill/>
          <a:ln w="38100" cap="flat" cmpd="sng" algn="ctr">
            <a:solidFill>
              <a:srgbClr val="92D05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Полилиния 26">
            <a:extLst>
              <a:ext uri="{FF2B5EF4-FFF2-40B4-BE49-F238E27FC236}">
                <a16:creationId xmlns:a16="http://schemas.microsoft.com/office/drawing/2014/main" xmlns="" id="{A5CDFD39-14CF-7044-81DF-3A237E452901}"/>
              </a:ext>
            </a:extLst>
          </p:cNvPr>
          <p:cNvSpPr/>
          <p:nvPr/>
        </p:nvSpPr>
        <p:spPr>
          <a:xfrm>
            <a:off x="7960209" y="4260870"/>
            <a:ext cx="1088969" cy="1264046"/>
          </a:xfrm>
          <a:custGeom>
            <a:avLst/>
            <a:gdLst>
              <a:gd name="connsiteX0" fmla="*/ 0 w 1435100"/>
              <a:gd name="connsiteY0" fmla="*/ 0 h 990600"/>
              <a:gd name="connsiteX1" fmla="*/ 838200 w 1435100"/>
              <a:gd name="connsiteY1" fmla="*/ 800100 h 990600"/>
              <a:gd name="connsiteX2" fmla="*/ 1435100 w 1435100"/>
              <a:gd name="connsiteY2" fmla="*/ 99060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5100" h="990600">
                <a:moveTo>
                  <a:pt x="0" y="0"/>
                </a:moveTo>
                <a:cubicBezTo>
                  <a:pt x="299508" y="317500"/>
                  <a:pt x="599017" y="635000"/>
                  <a:pt x="838200" y="800100"/>
                </a:cubicBezTo>
                <a:cubicBezTo>
                  <a:pt x="1077383" y="965200"/>
                  <a:pt x="1280583" y="963083"/>
                  <a:pt x="1435100" y="990600"/>
                </a:cubicBezTo>
              </a:path>
            </a:pathLst>
          </a:custGeom>
          <a:noFill/>
          <a:ln w="38100" cap="flat" cmpd="sng" algn="ctr">
            <a:solidFill>
              <a:srgbClr val="92D05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Полилиния 28">
            <a:extLst>
              <a:ext uri="{FF2B5EF4-FFF2-40B4-BE49-F238E27FC236}">
                <a16:creationId xmlns:a16="http://schemas.microsoft.com/office/drawing/2014/main" xmlns="" id="{93297B32-B0C8-6A43-9EBF-CD5871E497C1}"/>
              </a:ext>
            </a:extLst>
          </p:cNvPr>
          <p:cNvSpPr/>
          <p:nvPr/>
        </p:nvSpPr>
        <p:spPr>
          <a:xfrm flipH="1">
            <a:off x="9042400" y="4260870"/>
            <a:ext cx="1060667" cy="1264046"/>
          </a:xfrm>
          <a:custGeom>
            <a:avLst/>
            <a:gdLst>
              <a:gd name="connsiteX0" fmla="*/ 0 w 1435100"/>
              <a:gd name="connsiteY0" fmla="*/ 0 h 990600"/>
              <a:gd name="connsiteX1" fmla="*/ 838200 w 1435100"/>
              <a:gd name="connsiteY1" fmla="*/ 800100 h 990600"/>
              <a:gd name="connsiteX2" fmla="*/ 1435100 w 1435100"/>
              <a:gd name="connsiteY2" fmla="*/ 99060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5100" h="990600">
                <a:moveTo>
                  <a:pt x="0" y="0"/>
                </a:moveTo>
                <a:cubicBezTo>
                  <a:pt x="299508" y="317500"/>
                  <a:pt x="599017" y="635000"/>
                  <a:pt x="838200" y="800100"/>
                </a:cubicBezTo>
                <a:cubicBezTo>
                  <a:pt x="1077383" y="965200"/>
                  <a:pt x="1280583" y="963083"/>
                  <a:pt x="1435100" y="990600"/>
                </a:cubicBezTo>
              </a:path>
            </a:pathLst>
          </a:custGeom>
          <a:noFill/>
          <a:ln w="38100" cap="flat" cmpd="sng" algn="ctr">
            <a:solidFill>
              <a:srgbClr val="92D05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865802" y="6174255"/>
            <a:ext cx="9353742" cy="6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lnSpc>
                <a:spcPct val="150000"/>
              </a:lnSpc>
            </a:pPr>
            <a:r>
              <a:rPr lang="ru-RU" sz="2800" b="1" dirty="0">
                <a:solidFill>
                  <a:srgbClr val="C00000"/>
                </a:solidFill>
                <a:latin typeface="Calibri Light" panose="020F0302020204030204" pitchFamily="34" charset="0"/>
                <a:cs typeface="Times New Roman" pitchFamily="18" charset="0"/>
              </a:rPr>
              <a:t>Проблема! Стоимостная функция перестает быть выпуклой</a:t>
            </a:r>
          </a:p>
        </p:txBody>
      </p:sp>
      <p:sp>
        <p:nvSpPr>
          <p:cNvPr id="3" name="Полилиния 2"/>
          <p:cNvSpPr/>
          <p:nvPr/>
        </p:nvSpPr>
        <p:spPr>
          <a:xfrm>
            <a:off x="6110514" y="1807736"/>
            <a:ext cx="4673600" cy="500035"/>
          </a:xfrm>
          <a:custGeom>
            <a:avLst/>
            <a:gdLst>
              <a:gd name="connsiteX0" fmla="*/ 4673600 w 4673600"/>
              <a:gd name="connsiteY0" fmla="*/ 398435 h 500035"/>
              <a:gd name="connsiteX1" fmla="*/ 3468915 w 4673600"/>
              <a:gd name="connsiteY1" fmla="*/ 50093 h 500035"/>
              <a:gd name="connsiteX2" fmla="*/ 1030515 w 4673600"/>
              <a:gd name="connsiteY2" fmla="*/ 50093 h 500035"/>
              <a:gd name="connsiteX3" fmla="*/ 0 w 4673600"/>
              <a:gd name="connsiteY3" fmla="*/ 500035 h 500035"/>
              <a:gd name="connsiteX4" fmla="*/ 0 w 4673600"/>
              <a:gd name="connsiteY4" fmla="*/ 500035 h 500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3600" h="500035">
                <a:moveTo>
                  <a:pt x="4673600" y="398435"/>
                </a:moveTo>
                <a:cubicBezTo>
                  <a:pt x="4374848" y="253292"/>
                  <a:pt x="4076096" y="108150"/>
                  <a:pt x="3468915" y="50093"/>
                </a:cubicBezTo>
                <a:cubicBezTo>
                  <a:pt x="2861734" y="-7964"/>
                  <a:pt x="1608667" y="-24897"/>
                  <a:pt x="1030515" y="50093"/>
                </a:cubicBezTo>
                <a:cubicBezTo>
                  <a:pt x="452362" y="125083"/>
                  <a:pt x="0" y="500035"/>
                  <a:pt x="0" y="500035"/>
                </a:cubicBezTo>
                <a:lnTo>
                  <a:pt x="0" y="500035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4250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508000" y="381000"/>
            <a:ext cx="792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Целевая функция логистической регрессии</a:t>
            </a:r>
            <a:endParaRPr 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2096868"/>
            <a:ext cx="8040624" cy="97536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1111608"/>
            <a:ext cx="5559552" cy="8686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57943" y="3404012"/>
            <a:ext cx="4934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Так как всегда </a:t>
            </a:r>
            <a:r>
              <a:rPr lang="en-US" sz="2800" i="1" dirty="0"/>
              <a:t>y</a:t>
            </a:r>
            <a:r>
              <a:rPr lang="en-US" sz="2800" dirty="0"/>
              <a:t> = 0 </a:t>
            </a:r>
            <a:r>
              <a:rPr lang="ru-RU" sz="2800" dirty="0"/>
              <a:t>или </a:t>
            </a:r>
            <a:r>
              <a:rPr lang="en-US" sz="2800" i="1" dirty="0"/>
              <a:t>y</a:t>
            </a:r>
            <a:r>
              <a:rPr lang="en-US" sz="2800" dirty="0"/>
              <a:t> = </a:t>
            </a:r>
            <a:r>
              <a:rPr lang="ru-RU" sz="2800" dirty="0"/>
              <a:t>1</a:t>
            </a:r>
            <a:r>
              <a:rPr lang="en-US" sz="2800" dirty="0"/>
              <a:t> </a:t>
            </a:r>
            <a:r>
              <a:rPr lang="ru-RU" sz="28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22271" y="3990902"/>
                <a:ext cx="10541057" cy="648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𝐶𝑜𝑠𝑡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⁡(1−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</a:t>
                </a:r>
                <a:endParaRPr lang="ru-RU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71" y="3990902"/>
                <a:ext cx="10541057" cy="64819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0353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508000" y="381000"/>
            <a:ext cx="792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Целевая функция логистической регрессии</a:t>
            </a:r>
            <a:endParaRPr 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2096868"/>
            <a:ext cx="8040624" cy="97536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1111608"/>
            <a:ext cx="5559552" cy="8686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57943" y="3404012"/>
            <a:ext cx="4934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Так как всегда </a:t>
            </a:r>
            <a:r>
              <a:rPr lang="en-US" sz="2800" i="1" dirty="0"/>
              <a:t>y</a:t>
            </a:r>
            <a:r>
              <a:rPr lang="en-US" sz="2800" dirty="0"/>
              <a:t> = 0 </a:t>
            </a:r>
            <a:r>
              <a:rPr lang="ru-RU" sz="2800" dirty="0"/>
              <a:t>или </a:t>
            </a:r>
            <a:r>
              <a:rPr lang="en-US" sz="2800" i="1" dirty="0"/>
              <a:t>y</a:t>
            </a:r>
            <a:r>
              <a:rPr lang="en-US" sz="2800" dirty="0"/>
              <a:t> = </a:t>
            </a:r>
            <a:r>
              <a:rPr lang="ru-RU" sz="2800" dirty="0"/>
              <a:t>1</a:t>
            </a:r>
            <a:r>
              <a:rPr lang="en-US" sz="2800" dirty="0"/>
              <a:t> </a:t>
            </a:r>
            <a:r>
              <a:rPr lang="ru-RU" sz="28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22271" y="3990902"/>
                <a:ext cx="10541057" cy="648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𝐶𝑜𝑠𝑡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⁡(1−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</a:t>
                </a:r>
                <a:endParaRPr lang="ru-RU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71" y="3990902"/>
                <a:ext cx="10541057" cy="64819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48399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{ (x^{(1)},y^{(1)}), (x^{(2)},y^{(2)}), \cdots, (x^{(m)},y^{(m)})\}&#10;$&#10;&#10;\end{document}"/>
  <p:tag name="IGUANATEXSIZE" val="3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displaystyle&#10;x \in \left[ &#10;\begin{array}{c}&#10;x_0 \\&#10;x_1 \\&#10;\cdots \\&#10;x_n&#10;\end{array}&#10;\right]&#10;$&#10;&#10;&#10;\end{document}"/>
  <p:tag name="IGUANATEXSIZE" val="3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x_0 = 1, y\in\{0,1\}&#10;$&#10;&#10;&#10;\end{document}"/>
  <p:tag name="IGUANATEXSIZE" val="3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 = \frac{1}{1+e^{-\theta^Tx}}&#10;$&#10;&#10;\end{document}"/>
  <p:tag name="IGUANATEXSIZE" val="3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theta&#10;$&#10;&#10;\end{document}"/>
  <p:tag name="IGUANATEXSIZE" val="3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{ (x^{(1)},y^{(1)}), (x^{(2)},y^{(2)}), \cdots, (x^{(m)},y^{(m)})\}&#10;$&#10;&#10;\end{document}"/>
  <p:tag name="IGUANATEXSIZE" val="3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displaystyle&#10;x \in \left[ &#10;\begin{array}{c}&#10;x_0 \\&#10;x_1 \\&#10;\cdots \\&#10;x_n&#10;\end{array}&#10;\right]&#10;$&#10;&#10;&#10;\end{document}"/>
  <p:tag name="IGUANATEXSIZE" val="3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x_0 = 1, y\in\{0,1\}&#10;$&#10;&#10;&#10;\end{document}"/>
  <p:tag name="IGUANATEXSIZE" val="3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 = \frac{1}{1+e^{-\theta^Tx}}&#10;$&#10;&#10;\end{document}"/>
  <p:tag name="IGUANATEXSIZE" val="3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theta&#10;$&#10;&#10;\end{document}"/>
  <p:tag name="IGUANATEXSIZE" val="3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displaystyle&#10;x = \left[ &#10;\begin{array}{c}&#10;x_0 \\&#10;x_1 &#10;\end{array}&#10;\right]&#10;$&#10;$&#10;= \left[ &#10;\begin{array}{c}&#10;1 \\&#10;\mathrm{tumorSize}&#10;\end{array}&#10;\right]&#10;$&#10;&#10;&#10;\end{document}"/>
  <p:tag name="IGUANATEXSIZE" val="3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m} \sum\limits^{m}_{i=1} \frac{1}{2} \left( h_\theta(x^{(i)}) - y^{(i)} \right)^2&#10;$&#10;% \delta_i^{(l)} = \left(\sum_j W_{ji}^{(l)} \delta_j^{(l+1)}\right) f'(z_i^{(l)})&#10;&#10;&#10;&#10;\end{document}"/>
  <p:tag name="IGUANATEXSIZE" val="2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athrm{Cost}(h_\theta(x^{(i)}),y^{(i)}) = \frac{1}{2} \left( h_\theta(x^{(i)}) - y^{(i)} \right)^2&#10;$&#10;% \delta_i^{(l)} = \left(\sum_j W_{ji}^{(l)} \delta_j^{(l+1)}\right) f'(z_i^{(l)})&#10;&#10;&#10;&#10;\end{document}"/>
  <p:tag name="IGUANATEXSIZE" val="2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theta&#10;$&#10;&#10;\end{document}"/>
  <p:tag name="IGUANATEXSIZE" val="3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J(\theta)&#10;$&#10;&#10;\end{document}"/>
  <p:tag name="IGUANATEXSIZE" val="2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theta&#10;$&#10;&#10;\end{document}"/>
  <p:tag name="IGUANATEXSIZE" val="3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J(\theta)&#10;$&#10;&#10;\end{document}"/>
  <p:tag name="IGUANATEXSIZE" val="2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 = \frac{1}{1+e^{-\theta^Tx}}&#10;$&#10;&#10;\end{document}"/>
  <p:tag name="IGUANATEXSIZE" val="3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athrm{Cost}(h_\theta(x),y) = &#10;\left\{ \begin{array}{rl}&#10;- \mathrm{log}(h_\theta(x)) &amp;\mbox{if $y = 1$} \\&#10;- \mathrm{log}(1-h_\theta(x)) &amp;\mbox{if $y = 0$} &#10;\end{array} \right.&#10;$&#10;% \delta_i^{(l)} = \left(\sum_j W_{ji}^{(l)} \delta_j^{(l+1)}\right) f'(z_i^{(l)})&#10;&#10;&#10;&#10;\end{document}"/>
  <p:tag name="IGUANATEXSIZE" val="2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m} \sum\limits^{m}_{i=1} \mathrm{Cost}(h_\theta(x^{(i)}),y^{(i)}) &#10;$&#10;% \delta_i^{(l)} = \left(\sum_j W_{ji}^{(l)} \delta_j^{(l+1)}\right) f'(z_i^{(l)})&#10;&#10;&#10;&#10;\end{document}"/>
  <p:tag name="IGUANATEXSIZE" val="2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athrm{Cost}(h_\theta(x),y) = &#10;\left\{ \begin{array}{rl}&#10;- \mathrm{log}(h_\theta(x)) &amp;\mbox{if $y = 1$} \\&#10;- \mathrm{log}(1-h_\theta(x)) &amp;\mbox{if $y = 0$} &#10;\end{array} \right.&#10;$&#10;% \delta_i^{(l)} = \left(\sum_j W_{ji}^{(l)} \delta_j^{(l+1)}\right) f'(z_i^{(l)})&#10;&#10;&#10;&#10;\end{document}"/>
  <p:tag name="IGUANATEXSIZE" val="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 =0.7&#10;$&#10;&#10;\end{document}"/>
  <p:tag name="IGUANATEXSIZE" val="3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m} \sum\limits^{m}_{i=1} \mathrm{Cost}(h_\theta(x^{(i)}),y^{(i)}) &#10;$&#10;% \delta_i^{(l)} = \left(\sum_j W_{ji}^{(l)} \delta_j^{(l+1)}\right) f'(z_i^{(l)})&#10;&#10;&#10;&#10;\end{document}"/>
  <p:tag name="IGUANATEXSIZE" val="2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athrm{Cost}(h_\theta(x),y) = &#10;\left\{ \begin{array}{rl}&#10;- \mathrm{log}(h_\theta(x)) &amp;\mbox{if $y = 1$} \\&#10;- \mathrm{log}(1-h_\theta(x)) &amp;\mbox{if $y = 0$} &#10;\end{array} \right.&#10;$&#10;% \delta_i^{(l)} = \left(\sum_j W_{ji}^{(l)} \delta_j^{(l+1)}\right) f'(z_i^{(l)})&#10;&#10;&#10;&#10;\end{document}"/>
  <p:tag name="IGUANATEXSIZE" val="2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m} \sum\limits^{m}_{i=1} \mathrm{Cost}(h_\theta(x^{(i)}),y^{(i)}) &#10;$&#10;% \delta_i^{(l)} = \left(\sum_j W_{ji}^{(l)} \delta_j^{(l+1)}\right) f'(z_i^{(l)})&#10;&#10;&#10;&#10;\end{document}"/>
  <p:tag name="IGUANATEXSIZE" val="2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athrm{Cost}(h_\theta(x),y) = &#10;\left\{ \begin{array}{rl}&#10;- \mathrm{log}(h_\theta(x)) &amp;\mbox{if $y = 1$} \\&#10;- \mathrm{log}(1-h_\theta(x)) &amp;\mbox{if $y = 0$} &#10;\end{array} \right.&#10;$&#10;% \delta_i^{(l)} = \left(\sum_j W_{ji}^{(l)} \delta_j^{(l+1)}\right) f'(z_i^{(l)})&#10;&#10;&#10;&#10;\end{document}"/>
  <p:tag name="IGUANATEXSIZE" val="2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m} \sum\limits^{m}_{i=1} \mathrm{Cost}(h_\theta(x^{(i)}),y^{(i)}) &#10;$&#10;% \delta_i^{(l)} = \left(\sum_j W_{ji}^{(l)} \delta_j^{(l+1)}\right) f'(z_i^{(l)})&#10;&#10;&#10;&#10;\end{document}"/>
  <p:tag name="IGUANATEXSIZE" val="2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athrm{Cost}(h_\theta(x),y) = &#10;\left\{ \begin{array}{rl}&#10;- \mathrm{log}(h_\theta(x)) &amp;\mbox{if $y = 1$} \\&#10;- \mathrm{log}(1-h_\theta(x)) &amp;\mbox{if $y = 0$} &#10;\end{array} \right.&#10;$&#10;% \delta_i^{(l)} = \left(\sum_j W_{ji}^{(l)} \delta_j^{(l+1)}\right) f'(z_i^{(l)})&#10;&#10;&#10;&#10;\end{document}"/>
  <p:tag name="IGUANATEXSIZE" val="2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m} \sum\limits^{m}_{i=1} \mathrm{Cost}(h_\theta(x^{(i)}),y^{(i)}) &#10;$&#10;% \delta_i^{(l)} = \left(\sum_j W_{ji}^{(l)} \delta_j^{(l+1)}\right) f'(z_i^{(l)})&#10;&#10;&#10;&#10;\end{document}"/>
  <p:tag name="IGUANATEXSIZE" val="2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athrm{Cost}(h_\theta(x),y) = &#10;\left\{ \begin{array}{rl}&#10;- \mathrm{log}(h_\theta(x)) &amp;\mbox{if $y = 1$} \\&#10;- \mathrm{log}(1-h_\theta(x)) &amp;\mbox{if $y = 0$} &#10;\end{array} \right.&#10;$&#10;% \delta_i^{(l)} = \left(\sum_j W_{ji}^{(l)} \delta_j^{(l+1)}\right) f'(z_i^{(l)})&#10;&#10;&#10;&#10;\end{document}"/>
  <p:tag name="IGUANATEXSIZE" val="2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m} \sum\limits^{m}_{i=1} \mathrm{Cost}(h_\theta(x^{(i)}),y^{(i)}) &#10;$&#10;% \delta_i^{(l)} = \left(\sum_j W_{ji}^{(l)} \delta_j^{(l+1)}\right) f'(z_i^{(l)})&#10;&#10;&#10;&#10;\end{document}"/>
  <p:tag name="IGUANATEXSIZE" val="2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 = -\frac{1}{m}[ \sum\limits^{m}_{i=1} y^{(i)} \log {h_\theta(x^{(i)})}+ (1-y^{(i)}) \log {(1 - h_\theta(x^{(i)})})]&#10;$&#10;% \delta_i^{(l)} = \left(\sum_j W_{ji}^{(l)} \delta_j^{(l+1)}\right) f'(z_i^{(l)})&#10;&#10;&#10;&#10;\end{document}"/>
  <p:tag name="IGUANATEXSIZE" val="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 \displaystyle&#10;P(y=0 |x;\theta) + P(y=1 |x;\theta) = 1&#10;$&#10;&#10;&#10;$ \displaystyle&#10;P(y=0 |x;\theta) = 1 - P(y=1 |x;\theta) &#10;$&#10;&#10;&#10;\end{document}"/>
  <p:tag name="IGUANATEXSIZE" val="3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m} \sum\limits^{m}_{i=1} \mathrm{Cost}(h_\theta(x^{(i)}),y^{(i)}) &#10;$&#10;% \delta_i^{(l)} = \left(\sum_j W_{ji}^{(l)} \delta_j^{(l+1)}\right) f'(z_i^{(l)})&#10;&#10;&#10;&#10;\end{document}"/>
  <p:tag name="IGUANATEXSIZE" val="2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&#10;$&#10;&#10;&#10;&#10;\end{document}"/>
  <p:tag name="IGUANATEXSIZE" val="2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&#10;$&#10;&#10;&#10;&#10;\end{document}"/>
  <p:tag name="IGUANATEXSIZE" val="2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frac{1}{1 + e^{- \theta^Tx}}&#10;$&#10;&#10;&#10;&#10;\end{document}"/>
  <p:tag name="IGUANATEXSIZE" val="2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in_\theta J(\theta)&#10;$&#10;&#10;&#10;&#10;\end{document}"/>
  <p:tag name="IGUANATEXSIZE" val="2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-\frac{1}{m}[ \sum\limits^{m}_{i=1} y^{(i)} \log {h_\theta(x^{(i)})}+ (1-y^{(i)}) \log {(1 - h_\theta(x^{(i)})})]&#10;$&#10;% \delta_i^{(l)} = \left(\sum_j W_{ji}^{(l)} \delta_j^{(l+1)}\right) f'(z_i^{(l)})&#10;&#10;&#10;&#10;\end{document}"/>
  <p:tag name="IGUANATEXSIZE" val="2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theta_j := \theta_j - \alpha &#10;\frac{\partial}{\partial \theta_j} J(\theta)&#10;$&#10;&#10;\end{document}"/>
  <p:tag name="IGUANATEXSIZE" val="2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j$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{ (x^{(1)},y^{(1)}), (x^{(2)},y^{(2)}), \cdots, (x^{(m)},y^{(m)})\}&#10;$&#10;&#10;\end{document}"/>
  <p:tag name="IGUANATEXSIZE" val="3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j := \theta_j - \alpha \sum\limits^{m}_{i=1} (h_\theta (x^{(i)}) - y^{(i)}) x_j^{(i)}&#10;$&#10;&#10;\end{document}"/>
  <p:tag name="IGUANATEXSIZE" val="2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in_\theta J(\theta)&#10;$&#10;&#10;&#10;&#10;\end{document}"/>
  <p:tag name="IGUANATEXSIZE" val="2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-\frac{1}{m}[ \sum\limits^{m}_{i=1} y^{(i)} \log {h_\theta(x^{(i)})}+ (1-y^{(i)}) \log {(1 - h_\theta(x^{(i)})})]&#10;$&#10;% \delta_i^{(l)} = \left(\sum_j W_{ji}^{(l)} \delta_j^{(l+1)}\right) f'(z_i^{(l)})&#10;&#10;&#10;&#10;\end{document}"/>
  <p:tag name="IGUANATEXSIZE" val="2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j$&#10;\end{document}"/>
  <p:tag name="IGUANATEXSIZE" val="2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j := \theta_j - \alpha \sum\limits^{m}_{i=1} (h_\theta (x^{(i)}) - y^{(i)}) x_j^{(i)}&#10;$&#10;&#10;\end{document}"/>
  <p:tag name="IGUANATEXSIZE" val="2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in_\theta J(\theta)&#10;$&#10;&#10;&#10;&#10;\end{document}"/>
  <p:tag name="IGUANATEXSIZE" val="2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-\frac{1}{m}[ \sum\limits^{m}_{i=1} y^{(i)} \log {h_\theta(x^{(i)})}+ (1-y^{(i)}) \log {(1 - h_\theta(x^{(i)})})]&#10;$&#10;% \delta_i^{(l)} = \left(\sum_j W_{ji}^{(l)} \delta_j^{(l+1)}\right) f'(z_i^{(l)})&#10;&#10;&#10;&#10;\end{document}"/>
  <p:tag name="IGUANATEXSIZE" val="2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j$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displaystyle&#10;x \in \left[ &#10;\begin{array}{c}&#10;x_0 \\&#10;x_1 \\&#10;\cdots \\&#10;x_n&#10;\end{array}&#10;\right]&#10;$&#10;&#10;&#10;\end{document}"/>
  <p:tag name="IGUANATEXSIZE" val="3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 = \frac{1}{1+e^{-\theta^Tx}}&#10;$&#10;&#10;\end{document}"/>
  <p:tag name="IGUANATEXSIZE" val="36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&#10;$&#10;&#10;&#10;&#10;\end{document}"/>
  <p:tag name="IGUANATEXSIZE" val="2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&#10;$&#10;&#10;&#10;&#10;\end{document}"/>
  <p:tag name="IGUANATEXSIZE" val="2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\partial}{\partial\theta_j}J(\theta)&#10;$&#10;&#10;&#10;&#10;\end{document}"/>
  <p:tag name="IGUANATEXSIZE" val="2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 = 0, 1, \dots, n&#10;$&#10;&#10;&#10;&#10;\end{document}"/>
  <p:tag name="IGUANATEXSIZE" val="2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alpha&#10;$&#10;&#10;&#10;&#10;\end{document}"/>
  <p:tag name="IGUANATEXSIZE" val="2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 = \begin{bmatrix}&#10;\theta_1\\&#10;\theta_2&#10;\end{bmatrix}&#10;$&#10;&#10;&#10;&#10;\end{document}"/>
  <p:tag name="IGUANATEXSIZE" val="2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(\theta_1 - 5)^2 + (\theta_2-5)^2&#10;$&#10;&#10;&#10;&#10;\end{document}"/>
  <p:tag name="IGUANATEXSIZE" val="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x_0 = 1, y\in\{0,1\}&#10;$&#10;&#10;&#10;\end{document}"/>
  <p:tag name="IGUANATEXSIZE" val="3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\partial}{\partial\theta_1} J(\theta) = 2(\theta_1 -5)&#10;$&#10;&#10;&#10;&#10;\end{document}"/>
  <p:tag name="IGUANATEXSIZE" val="2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\partial}{\partial\theta_2} J(\theta) = 2(\theta_2 -5)&#10;$&#10;&#10;&#10;&#10;\end{document}"/>
  <p:tag name="IGUANATEXSIZE" val="2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^{(i)}(x) = P(y=i|x;\theta)&#10;$&#10;&#10;&#10;\end{document}"/>
  <p:tag name="IGUANATEXSIZE" val="2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  (i=1,2,3)$&#10;&#10;&#10;\end{document}"/>
  <p:tag name="IGUANATEXSIZE" val="2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^{(i)}(x) = P(y=i|x;\theta)&#10;$&#10;&#10;&#10;\end{document}"/>
  <p:tag name="IGUANATEXSIZE" val="2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  (i=1,2,3)$&#10;&#10;&#10;\end{document}"/>
  <p:tag name="IGUANATEXSIZE" val="2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^{(i)}(x) = P(y=i|x;\theta)&#10;$&#10;&#10;&#10;\end{document}"/>
  <p:tag name="IGUANATEXSIZE" val="2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  (i=1,2,3)$&#10;&#10;&#10;\end{document}"/>
  <p:tag name="IGUANATEXSIZE" val="2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^{(i)}(x)&#10;$&#10;\end{document}"/>
  <p:tag name="IGUANATEXSIZE" val="28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i&#10;$&#10;\end{document}"/>
  <p:tag name="IGUANATEXSIZE" val="2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 = \frac{1}{1+e^{-\theta^Tx}}&#10;$&#10;&#10;\end{document}"/>
  <p:tag name="IGUANATEXSIZE" val="36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i&#10;$&#10;\end{document}"/>
  <p:tag name="IGUANATEXSIZE" val="28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&#10;$&#10;\end{document}"/>
  <p:tag name="IGUANATEXSIZE" val="28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i&#10;$&#10;\end{document}"/>
  <p:tag name="IGUANATEXSIZE" val="28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displaystyle&#10;\max_i h_\theta^{(i)}(x)&#10;$&#10;\end{document}"/>
  <p:tag name="IGUANATEXSIZE" val="2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theta&#10;$&#10;&#10;\end{document}"/>
  <p:tag name="IGUANATEXSIZE" val="36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9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10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1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1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13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Lectur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00FF00"/>
      </a:accent2>
      <a:accent3>
        <a:srgbClr val="00FFFF"/>
      </a:accent3>
      <a:accent4>
        <a:srgbClr val="FF0000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Lectur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00FF00"/>
      </a:accent2>
      <a:accent3>
        <a:srgbClr val="00FFFF"/>
      </a:accent3>
      <a:accent4>
        <a:srgbClr val="FF0000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Lectur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00FF00"/>
      </a:accent2>
      <a:accent3>
        <a:srgbClr val="00FFFF"/>
      </a:accent3>
      <a:accent4>
        <a:srgbClr val="FF0000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8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5B328949C782794183BCA34F442E7853" ma:contentTypeVersion="11" ma:contentTypeDescription="Создание документа." ma:contentTypeScope="" ma:versionID="159acf1902a1f5f3b1c01e1149a5e358">
  <xsd:schema xmlns:xsd="http://www.w3.org/2001/XMLSchema" xmlns:xs="http://www.w3.org/2001/XMLSchema" xmlns:p="http://schemas.microsoft.com/office/2006/metadata/properties" xmlns:ns2="ef4e41cc-39e7-42d9-b8ba-7d9e7ce71c15" xmlns:ns3="a02d1b28-23ff-426e-a91c-5e243d3e82a8" targetNamespace="http://schemas.microsoft.com/office/2006/metadata/properties" ma:root="true" ma:fieldsID="92b65dfc1c3d4a5349555183d38b7495" ns2:_="" ns3:_="">
    <xsd:import namespace="ef4e41cc-39e7-42d9-b8ba-7d9e7ce71c15"/>
    <xsd:import namespace="a02d1b28-23ff-426e-a91c-5e243d3e82a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4e41cc-39e7-42d9-b8ba-7d9e7ce71c1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Теги изображений" ma:readOnly="false" ma:fieldId="{5cf76f15-5ced-4ddc-b409-7134ff3c332f}" ma:taxonomyMulti="true" ma:sspId="2736f47c-10d0-40be-bc11-4282b17364b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2d1b28-23ff-426e-a91c-5e243d3e82a8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75257564-4829-46fe-b765-5dade6f933c3}" ma:internalName="TaxCatchAll" ma:showField="CatchAllData" ma:web="a02d1b28-23ff-426e-a91c-5e243d3e82a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f4e41cc-39e7-42d9-b8ba-7d9e7ce71c15">
      <Terms xmlns="http://schemas.microsoft.com/office/infopath/2007/PartnerControls"/>
    </lcf76f155ced4ddcb4097134ff3c332f>
    <TaxCatchAll xmlns="a02d1b28-23ff-426e-a91c-5e243d3e82a8" xsi:nil="true"/>
  </documentManagement>
</p:properties>
</file>

<file path=customXml/itemProps1.xml><?xml version="1.0" encoding="utf-8"?>
<ds:datastoreItem xmlns:ds="http://schemas.openxmlformats.org/officeDocument/2006/customXml" ds:itemID="{B618CEE7-9B9D-4DCB-A4B6-FCF6354985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f4e41cc-39e7-42d9-b8ba-7d9e7ce71c15"/>
    <ds:schemaRef ds:uri="a02d1b28-23ff-426e-a91c-5e243d3e82a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FA26899-00FD-4BAB-B19A-60788960F81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2048D6-EA3D-486F-9898-73CBB204D297}">
  <ds:schemaRefs>
    <ds:schemaRef ds:uri="http://schemas.microsoft.com/office/2006/metadata/properties"/>
    <ds:schemaRef ds:uri="ef4e41cc-39e7-42d9-b8ba-7d9e7ce71c15"/>
    <ds:schemaRef ds:uri="http://purl.org/dc/elements/1.1/"/>
    <ds:schemaRef ds:uri="http://purl.org/dc/terms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a02d1b28-23ff-426e-a91c-5e243d3e82a8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24932</TotalTime>
  <Words>737</Words>
  <Application>Microsoft Office PowerPoint</Application>
  <PresentationFormat>Широкоэкранный</PresentationFormat>
  <Paragraphs>228</Paragraphs>
  <Slides>29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14</vt:i4>
      </vt:variant>
      <vt:variant>
        <vt:lpstr>Заголовки слайдов</vt:lpstr>
      </vt:variant>
      <vt:variant>
        <vt:i4>29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Century Schoolbook</vt:lpstr>
      <vt:lpstr>Comic Sans MS</vt:lpstr>
      <vt:lpstr>Courier New</vt:lpstr>
      <vt:lpstr>Symbol</vt:lpstr>
      <vt:lpstr>Times New Roman</vt:lpstr>
      <vt:lpstr>Тема Office</vt:lpstr>
      <vt:lpstr>2_Lecture</vt:lpstr>
      <vt:lpstr>3_Lecture</vt:lpstr>
      <vt:lpstr>4_Lecture</vt:lpstr>
      <vt:lpstr>1_Lecture</vt:lpstr>
      <vt:lpstr>5_Lecture</vt:lpstr>
      <vt:lpstr>6_Lecture</vt:lpstr>
      <vt:lpstr>7_Lecture</vt:lpstr>
      <vt:lpstr>8_Lecture</vt:lpstr>
      <vt:lpstr>9_Lecture</vt:lpstr>
      <vt:lpstr>10_Lecture</vt:lpstr>
      <vt:lpstr>11_Lecture</vt:lpstr>
      <vt:lpstr>12_Lecture</vt:lpstr>
      <vt:lpstr>13_Lecture</vt:lpstr>
      <vt:lpstr>Классификация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Многоклассовая классификация:  Один - против - всех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Nadezda</dc:creator>
  <cp:lastModifiedBy>Nadezda</cp:lastModifiedBy>
  <cp:revision>167</cp:revision>
  <dcterms:created xsi:type="dcterms:W3CDTF">2022-11-07T21:10:37Z</dcterms:created>
  <dcterms:modified xsi:type="dcterms:W3CDTF">2025-05-23T05:31:11Z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0x0101005B328949C782794183BCA34F442E7853</vt:lpwstr>
  </property>
  <property fmtid="{D5CDD505-2E9C-101B-9397-08002B2CF9AE}" pid="3" name="MediaServiceImageTags">
    <vt:lpwstr/>
  </property>
</Properties>
</file>