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92d0211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92d0211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2d0211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2d0211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2d0211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2d0211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92d0211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92d0211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2d0211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2d0211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2d0211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92d0211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телеграм-бот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Семенов Роман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Мой проект создан с целью облегчения ведения учета малому бизнесу, среднему бизнесу, индивидуальным предпринимателям и т.д.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Проект представляет собой Телеграм бота, работающего на библиотеке aiogram и обеспечивающего связь клиента Телеграм с Google таблицей, которая, в свою очередь, по сути своей представляет собой базу даных.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75" y="1399950"/>
            <a:ext cx="4211476" cy="37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27800" y="381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пример Google таблицы, с которой работает мой проект: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проекта находится в  трех файлах: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server.py - главный файл проекта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definitions.py - файл, содержащий служебные функции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constants.py - в нем находятся константы, использующиеся в коде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94225" y="571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выложен на Glitch: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50" y="1322825"/>
            <a:ext cx="7467893" cy="37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Cсылка на таблицу для ознакомления: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https://docs.google.com/spreadsheets/d/18LJrEIn1lyi8vIzlWAsju9d8XZM6VKeyl8GMtKIrfNs/edit?usp=drivesdk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