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e8c076f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e8c076f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8c076fa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e8c076fa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8c076fa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8c076fa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8c076fa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e8c076fa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e8c076fa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e8c076fa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e8c076fa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e8c076fa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8c076f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e8c076f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 Description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53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Segmentation Fault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33350"/>
            <a:ext cx="5029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950" y="0"/>
            <a:ext cx="4624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123950"/>
            <a:ext cx="64770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025" y="420049"/>
            <a:ext cx="4114800" cy="43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95250"/>
            <a:ext cx="72675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157163"/>
            <a:ext cx="70961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400" y="0"/>
            <a:ext cx="324660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026" y="1382699"/>
            <a:ext cx="3734225" cy="37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